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F56E48-43C4-482F-B07D-574BAFF5219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ED1BE44-90C3-4AF9-B0FC-4C2F99F0209C}">
      <dgm:prSet phldrT="[Text]"/>
      <dgm:spPr/>
      <dgm:t>
        <a:bodyPr/>
        <a:lstStyle/>
        <a:p>
          <a:r>
            <a:rPr lang="en-US" dirty="0" err="1" smtClean="0"/>
            <a:t>Seberapa</a:t>
          </a:r>
          <a:r>
            <a:rPr lang="en-US" dirty="0" smtClean="0"/>
            <a:t> </a:t>
          </a:r>
          <a:r>
            <a:rPr lang="en-US" dirty="0" err="1" smtClean="0"/>
            <a:t>laparkah</a:t>
          </a:r>
          <a:r>
            <a:rPr lang="en-US" dirty="0" smtClean="0"/>
            <a:t> kalian?</a:t>
          </a:r>
          <a:endParaRPr lang="en-US" dirty="0"/>
        </a:p>
      </dgm:t>
    </dgm:pt>
    <dgm:pt modelId="{950D0B54-6303-4226-B512-AC1635CC8EC3}" type="parTrans" cxnId="{82BDBF42-FBBE-401A-B2A3-FAC7547210B3}">
      <dgm:prSet/>
      <dgm:spPr/>
      <dgm:t>
        <a:bodyPr/>
        <a:lstStyle/>
        <a:p>
          <a:endParaRPr lang="en-US"/>
        </a:p>
      </dgm:t>
    </dgm:pt>
    <dgm:pt modelId="{A599E8D4-6E3C-4A25-8E29-4462C7768214}" type="sibTrans" cxnId="{82BDBF42-FBBE-401A-B2A3-FAC7547210B3}">
      <dgm:prSet/>
      <dgm:spPr/>
      <dgm:t>
        <a:bodyPr/>
        <a:lstStyle/>
        <a:p>
          <a:endParaRPr lang="en-US"/>
        </a:p>
      </dgm:t>
    </dgm:pt>
    <dgm:pt modelId="{4E44F0A6-E6E9-4AEF-9C39-033FFEC8649B}">
      <dgm:prSet phldrT="[Text]"/>
      <dgm:spPr/>
      <dgm:t>
        <a:bodyPr/>
        <a:lstStyle/>
        <a:p>
          <a:r>
            <a:rPr lang="en-US" dirty="0" err="1" smtClean="0"/>
            <a:t>Apakah</a:t>
          </a:r>
          <a:r>
            <a:rPr lang="en-US" dirty="0" smtClean="0"/>
            <a:t> kalian </a:t>
          </a:r>
          <a:r>
            <a:rPr lang="en-US" dirty="0" err="1" smtClean="0"/>
            <a:t>ingin</a:t>
          </a:r>
          <a:r>
            <a:rPr lang="en-US" dirty="0" smtClean="0"/>
            <a:t> </a:t>
          </a:r>
          <a:r>
            <a:rPr lang="en-US" dirty="0" err="1" smtClean="0"/>
            <a:t>minum</a:t>
          </a:r>
          <a:r>
            <a:rPr lang="en-US" dirty="0" smtClean="0"/>
            <a:t> </a:t>
          </a:r>
          <a:r>
            <a:rPr lang="en-US" dirty="0" err="1" smtClean="0"/>
            <a:t>saat</a:t>
          </a:r>
          <a:r>
            <a:rPr lang="en-US" dirty="0" smtClean="0"/>
            <a:t> </a:t>
          </a:r>
          <a:r>
            <a:rPr lang="en-US" dirty="0" err="1" smtClean="0"/>
            <a:t>siang</a:t>
          </a:r>
          <a:r>
            <a:rPr lang="en-US" dirty="0" smtClean="0"/>
            <a:t> </a:t>
          </a:r>
          <a:r>
            <a:rPr lang="en-US" dirty="0" err="1" smtClean="0"/>
            <a:t>hari</a:t>
          </a:r>
          <a:r>
            <a:rPr lang="en-US" dirty="0" smtClean="0"/>
            <a:t> </a:t>
          </a:r>
          <a:r>
            <a:rPr lang="en-US" dirty="0" err="1" smtClean="0"/>
            <a:t>panas</a:t>
          </a:r>
          <a:r>
            <a:rPr lang="en-US" dirty="0" smtClean="0"/>
            <a:t>?</a:t>
          </a:r>
          <a:endParaRPr lang="en-US" dirty="0"/>
        </a:p>
      </dgm:t>
    </dgm:pt>
    <dgm:pt modelId="{DA121D4E-FFAC-4371-9461-2D3F1CC1FDE1}" type="parTrans" cxnId="{E1F9C4F7-F9B2-4BFF-970B-496457C839DA}">
      <dgm:prSet/>
      <dgm:spPr/>
      <dgm:t>
        <a:bodyPr/>
        <a:lstStyle/>
        <a:p>
          <a:endParaRPr lang="en-US"/>
        </a:p>
      </dgm:t>
    </dgm:pt>
    <dgm:pt modelId="{801AAF93-7DC2-49BD-BD6C-9961FA2786A5}" type="sibTrans" cxnId="{E1F9C4F7-F9B2-4BFF-970B-496457C839DA}">
      <dgm:prSet/>
      <dgm:spPr/>
      <dgm:t>
        <a:bodyPr/>
        <a:lstStyle/>
        <a:p>
          <a:endParaRPr lang="en-US"/>
        </a:p>
      </dgm:t>
    </dgm:pt>
    <dgm:pt modelId="{7B4270BC-257D-4DE3-9186-845C799047D7}">
      <dgm:prSet phldrT="[Text]"/>
      <dgm:spPr/>
      <dgm:t>
        <a:bodyPr/>
        <a:lstStyle/>
        <a:p>
          <a:r>
            <a:rPr lang="en-US" dirty="0" err="1" smtClean="0"/>
            <a:t>Apakah</a:t>
          </a:r>
          <a:r>
            <a:rPr lang="en-US" dirty="0" smtClean="0"/>
            <a:t> kalian </a:t>
          </a:r>
          <a:r>
            <a:rPr lang="en-US" dirty="0" err="1" smtClean="0"/>
            <a:t>ingin</a:t>
          </a:r>
          <a:r>
            <a:rPr lang="en-US" dirty="0" smtClean="0"/>
            <a:t> </a:t>
          </a:r>
          <a:r>
            <a:rPr lang="en-US" dirty="0" err="1" smtClean="0"/>
            <a:t>istirahat</a:t>
          </a:r>
          <a:r>
            <a:rPr lang="en-US" dirty="0" smtClean="0"/>
            <a:t>?</a:t>
          </a:r>
          <a:endParaRPr lang="en-US" dirty="0"/>
        </a:p>
      </dgm:t>
    </dgm:pt>
    <dgm:pt modelId="{5846BB60-5AAB-493C-913B-07EB4FEA09AB}" type="parTrans" cxnId="{371C4240-BED5-49BD-8979-C5062D295249}">
      <dgm:prSet/>
      <dgm:spPr/>
      <dgm:t>
        <a:bodyPr/>
        <a:lstStyle/>
        <a:p>
          <a:endParaRPr lang="en-US"/>
        </a:p>
      </dgm:t>
    </dgm:pt>
    <dgm:pt modelId="{08192DB3-0668-49A5-9CD7-56FA0B6975C9}" type="sibTrans" cxnId="{371C4240-BED5-49BD-8979-C5062D295249}">
      <dgm:prSet/>
      <dgm:spPr/>
      <dgm:t>
        <a:bodyPr/>
        <a:lstStyle/>
        <a:p>
          <a:endParaRPr lang="en-US"/>
        </a:p>
      </dgm:t>
    </dgm:pt>
    <dgm:pt modelId="{78858984-D348-4DD0-AC7A-4FEF80FD9120}">
      <dgm:prSet phldrT="[Text]"/>
      <dgm:spPr/>
      <dgm:t>
        <a:bodyPr/>
        <a:lstStyle/>
        <a:p>
          <a:r>
            <a:rPr lang="en-US" dirty="0" err="1" smtClean="0"/>
            <a:t>Apakah</a:t>
          </a:r>
          <a:r>
            <a:rPr lang="en-US" dirty="0" smtClean="0"/>
            <a:t> </a:t>
          </a:r>
          <a:r>
            <a:rPr lang="en-US" dirty="0" err="1" smtClean="0"/>
            <a:t>badan</a:t>
          </a:r>
          <a:r>
            <a:rPr lang="en-US" dirty="0" smtClean="0"/>
            <a:t> kalian </a:t>
          </a:r>
          <a:r>
            <a:rPr lang="en-US" dirty="0" err="1" smtClean="0"/>
            <a:t>sakit</a:t>
          </a:r>
          <a:r>
            <a:rPr lang="en-US" dirty="0" smtClean="0"/>
            <a:t> </a:t>
          </a:r>
          <a:r>
            <a:rPr lang="en-US" dirty="0" err="1" smtClean="0"/>
            <a:t>saat</a:t>
          </a:r>
          <a:r>
            <a:rPr lang="en-US" dirty="0" smtClean="0"/>
            <a:t> </a:t>
          </a:r>
          <a:r>
            <a:rPr lang="en-US" dirty="0" err="1" smtClean="0"/>
            <a:t>menarik</a:t>
          </a:r>
          <a:r>
            <a:rPr lang="en-US" dirty="0" smtClean="0"/>
            <a:t> </a:t>
          </a:r>
          <a:r>
            <a:rPr lang="en-US" dirty="0" err="1" smtClean="0"/>
            <a:t>beban</a:t>
          </a:r>
          <a:r>
            <a:rPr lang="en-US" dirty="0" smtClean="0"/>
            <a:t> </a:t>
          </a:r>
          <a:r>
            <a:rPr lang="en-US" dirty="0" err="1" smtClean="0"/>
            <a:t>seharian</a:t>
          </a:r>
          <a:r>
            <a:rPr lang="en-US" dirty="0" smtClean="0"/>
            <a:t>?</a:t>
          </a:r>
          <a:endParaRPr lang="en-US" dirty="0"/>
        </a:p>
      </dgm:t>
    </dgm:pt>
    <dgm:pt modelId="{FBA123C7-8845-445D-B857-F2EDBE802B1A}" type="parTrans" cxnId="{9639BA71-868D-43FF-91DE-D37106D1482F}">
      <dgm:prSet/>
      <dgm:spPr/>
      <dgm:t>
        <a:bodyPr/>
        <a:lstStyle/>
        <a:p>
          <a:endParaRPr lang="en-US"/>
        </a:p>
      </dgm:t>
    </dgm:pt>
    <dgm:pt modelId="{53BCC5FD-2612-4FB7-84E4-F3E93F0F2400}" type="sibTrans" cxnId="{9639BA71-868D-43FF-91DE-D37106D1482F}">
      <dgm:prSet/>
      <dgm:spPr/>
      <dgm:t>
        <a:bodyPr/>
        <a:lstStyle/>
        <a:p>
          <a:endParaRPr lang="en-US"/>
        </a:p>
      </dgm:t>
    </dgm:pt>
    <dgm:pt modelId="{08EDB87B-E112-413C-AF0C-D61050886FD8}">
      <dgm:prSet phldrT="[Text]"/>
      <dgm:spPr/>
      <dgm:t>
        <a:bodyPr/>
        <a:lstStyle/>
        <a:p>
          <a:r>
            <a:rPr lang="en-US" dirty="0" err="1" smtClean="0"/>
            <a:t>Apakah</a:t>
          </a:r>
          <a:r>
            <a:rPr lang="en-US" dirty="0" smtClean="0"/>
            <a:t> kalian </a:t>
          </a:r>
          <a:r>
            <a:rPr lang="en-US" dirty="0" err="1" smtClean="0"/>
            <a:t>nyaman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tali</a:t>
          </a:r>
          <a:r>
            <a:rPr lang="en-US" dirty="0" smtClean="0"/>
            <a:t> yang </a:t>
          </a:r>
          <a:r>
            <a:rPr lang="en-US" dirty="0" err="1" smtClean="0"/>
            <a:t>mengikat</a:t>
          </a:r>
          <a:r>
            <a:rPr lang="en-US" dirty="0" smtClean="0"/>
            <a:t>?</a:t>
          </a:r>
          <a:endParaRPr lang="en-US" dirty="0"/>
        </a:p>
      </dgm:t>
    </dgm:pt>
    <dgm:pt modelId="{502BEE4F-8C3C-4B5D-9139-DCBE806CBF30}" type="parTrans" cxnId="{0537BCAD-7C78-416A-B442-1F5A2C7F41CF}">
      <dgm:prSet/>
      <dgm:spPr/>
      <dgm:t>
        <a:bodyPr/>
        <a:lstStyle/>
        <a:p>
          <a:endParaRPr lang="en-US"/>
        </a:p>
      </dgm:t>
    </dgm:pt>
    <dgm:pt modelId="{F7737E5E-D3EC-4E61-8405-8F31D73C41D0}" type="sibTrans" cxnId="{0537BCAD-7C78-416A-B442-1F5A2C7F41CF}">
      <dgm:prSet/>
      <dgm:spPr/>
      <dgm:t>
        <a:bodyPr/>
        <a:lstStyle/>
        <a:p>
          <a:endParaRPr lang="en-US"/>
        </a:p>
      </dgm:t>
    </dgm:pt>
    <dgm:pt modelId="{07FEFAAB-E8F0-4F75-9D79-CA9BBD647E4F}">
      <dgm:prSet phldrT="[Text]"/>
      <dgm:spPr/>
      <dgm:t>
        <a:bodyPr/>
        <a:lstStyle/>
        <a:p>
          <a:r>
            <a:rPr lang="en-US" dirty="0" err="1" smtClean="0"/>
            <a:t>Apakah</a:t>
          </a:r>
          <a:r>
            <a:rPr lang="en-US" dirty="0" smtClean="0"/>
            <a:t> kalian </a:t>
          </a:r>
          <a:r>
            <a:rPr lang="en-US" dirty="0" err="1" smtClean="0"/>
            <a:t>takut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bisa</a:t>
          </a:r>
          <a:r>
            <a:rPr lang="en-US" dirty="0" smtClean="0"/>
            <a:t> </a:t>
          </a:r>
          <a:r>
            <a:rPr lang="en-US" dirty="0" err="1" smtClean="0"/>
            <a:t>melihat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kain</a:t>
          </a:r>
          <a:r>
            <a:rPr lang="en-US" dirty="0" smtClean="0"/>
            <a:t> </a:t>
          </a:r>
          <a:r>
            <a:rPr lang="en-US" dirty="0" err="1" smtClean="0"/>
            <a:t>menutupi</a:t>
          </a:r>
          <a:r>
            <a:rPr lang="en-US" dirty="0" smtClean="0"/>
            <a:t> </a:t>
          </a:r>
          <a:r>
            <a:rPr lang="en-US" dirty="0" err="1" smtClean="0"/>
            <a:t>wajah</a:t>
          </a:r>
          <a:r>
            <a:rPr lang="en-US" dirty="0" smtClean="0"/>
            <a:t>?</a:t>
          </a:r>
          <a:endParaRPr lang="en-US" dirty="0"/>
        </a:p>
      </dgm:t>
    </dgm:pt>
    <dgm:pt modelId="{D517AA71-1DCA-49E7-AED4-F71326E1AC9F}" type="parTrans" cxnId="{C38853D4-20BB-487C-8AB6-514196315569}">
      <dgm:prSet/>
      <dgm:spPr/>
      <dgm:t>
        <a:bodyPr/>
        <a:lstStyle/>
        <a:p>
          <a:endParaRPr lang="en-US"/>
        </a:p>
      </dgm:t>
    </dgm:pt>
    <dgm:pt modelId="{6F743652-11CB-4178-ABD7-553650035618}" type="sibTrans" cxnId="{C38853D4-20BB-487C-8AB6-514196315569}">
      <dgm:prSet/>
      <dgm:spPr/>
      <dgm:t>
        <a:bodyPr/>
        <a:lstStyle/>
        <a:p>
          <a:endParaRPr lang="en-US"/>
        </a:p>
      </dgm:t>
    </dgm:pt>
    <dgm:pt modelId="{044AFF2E-F212-4484-8EE0-EDC90763BB19}">
      <dgm:prSet phldrT="[Text]"/>
      <dgm:spPr/>
      <dgm:t>
        <a:bodyPr/>
        <a:lstStyle/>
        <a:p>
          <a:r>
            <a:rPr lang="en-US" dirty="0" err="1" smtClean="0"/>
            <a:t>Apakah</a:t>
          </a:r>
          <a:r>
            <a:rPr lang="en-US" dirty="0" smtClean="0"/>
            <a:t> </a:t>
          </a:r>
          <a:r>
            <a:rPr lang="en-US" dirty="0" err="1" smtClean="0"/>
            <a:t>sakit</a:t>
          </a:r>
          <a:r>
            <a:rPr lang="en-US" dirty="0" smtClean="0"/>
            <a:t> </a:t>
          </a:r>
          <a:r>
            <a:rPr lang="en-US" dirty="0" err="1" smtClean="0"/>
            <a:t>saat</a:t>
          </a:r>
          <a:r>
            <a:rPr lang="en-US" dirty="0" smtClean="0"/>
            <a:t> </a:t>
          </a:r>
          <a:r>
            <a:rPr lang="en-US" dirty="0" err="1" smtClean="0"/>
            <a:t>dicambuk</a:t>
          </a:r>
          <a:r>
            <a:rPr lang="en-US" dirty="0" smtClean="0"/>
            <a:t> </a:t>
          </a:r>
          <a:r>
            <a:rPr lang="en-US" dirty="0" err="1" smtClean="0"/>
            <a:t>kusir</a:t>
          </a:r>
          <a:r>
            <a:rPr lang="en-US" dirty="0" smtClean="0"/>
            <a:t>?</a:t>
          </a:r>
          <a:endParaRPr lang="en-US" dirty="0"/>
        </a:p>
      </dgm:t>
    </dgm:pt>
    <dgm:pt modelId="{1492B171-0F8A-4CFB-A332-177ECE0270B7}" type="parTrans" cxnId="{BC2DC069-F308-4E04-B81C-3FD20F81CA6A}">
      <dgm:prSet/>
      <dgm:spPr/>
      <dgm:t>
        <a:bodyPr/>
        <a:lstStyle/>
        <a:p>
          <a:endParaRPr lang="en-US"/>
        </a:p>
      </dgm:t>
    </dgm:pt>
    <dgm:pt modelId="{8658BDD5-945C-4D0A-A883-6A98F4503A58}" type="sibTrans" cxnId="{BC2DC069-F308-4E04-B81C-3FD20F81CA6A}">
      <dgm:prSet/>
      <dgm:spPr/>
      <dgm:t>
        <a:bodyPr/>
        <a:lstStyle/>
        <a:p>
          <a:endParaRPr lang="en-US"/>
        </a:p>
      </dgm:t>
    </dgm:pt>
    <dgm:pt modelId="{836AC4D2-D0CE-42EC-A1D9-3E7B892B4C9A}" type="pres">
      <dgm:prSet presAssocID="{90F56E48-43C4-482F-B07D-574BAFF52197}" presName="linear" presStyleCnt="0">
        <dgm:presLayoutVars>
          <dgm:animLvl val="lvl"/>
          <dgm:resizeHandles val="exact"/>
        </dgm:presLayoutVars>
      </dgm:prSet>
      <dgm:spPr/>
    </dgm:pt>
    <dgm:pt modelId="{3B5DA4A0-3BDC-4951-9AE9-C137D7814B35}" type="pres">
      <dgm:prSet presAssocID="{EED1BE44-90C3-4AF9-B0FC-4C2F99F0209C}" presName="parentText" presStyleLbl="node1" presStyleIdx="0" presStyleCnt="4" custLinFactNeighborY="-57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A63B0-77C0-4755-B0B1-D23CE830E061}" type="pres">
      <dgm:prSet presAssocID="{EED1BE44-90C3-4AF9-B0FC-4C2F99F0209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A96D6F-A3C7-48E2-A00A-EF5C8DA9B812}" type="pres">
      <dgm:prSet presAssocID="{7B4270BC-257D-4DE3-9186-845C799047D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A0F62FF-7B60-41B0-950A-1A83F2CB9D82}" type="pres">
      <dgm:prSet presAssocID="{7B4270BC-257D-4DE3-9186-845C799047D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B8661-F5A8-4984-B666-D3DE4040A129}" type="pres">
      <dgm:prSet presAssocID="{08EDB87B-E112-413C-AF0C-D61050886F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495CF-32C6-481B-A38C-EAD428638F49}" type="pres">
      <dgm:prSet presAssocID="{08EDB87B-E112-413C-AF0C-D61050886FD8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60907-ADF8-4A13-B7C7-98041D62F03B}" type="pres">
      <dgm:prSet presAssocID="{044AFF2E-F212-4484-8EE0-EDC90763BB1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11DE225-4F3F-42F2-9345-9BC0B7CEFCD7}" type="presOf" srcId="{90F56E48-43C4-482F-B07D-574BAFF52197}" destId="{836AC4D2-D0CE-42EC-A1D9-3E7B892B4C9A}" srcOrd="0" destOrd="0" presId="urn:microsoft.com/office/officeart/2005/8/layout/vList2"/>
    <dgm:cxn modelId="{0537BCAD-7C78-416A-B442-1F5A2C7F41CF}" srcId="{90F56E48-43C4-482F-B07D-574BAFF52197}" destId="{08EDB87B-E112-413C-AF0C-D61050886FD8}" srcOrd="2" destOrd="0" parTransId="{502BEE4F-8C3C-4B5D-9139-DCBE806CBF30}" sibTransId="{F7737E5E-D3EC-4E61-8405-8F31D73C41D0}"/>
    <dgm:cxn modelId="{C38853D4-20BB-487C-8AB6-514196315569}" srcId="{08EDB87B-E112-413C-AF0C-D61050886FD8}" destId="{07FEFAAB-E8F0-4F75-9D79-CA9BBD647E4F}" srcOrd="0" destOrd="0" parTransId="{D517AA71-1DCA-49E7-AED4-F71326E1AC9F}" sibTransId="{6F743652-11CB-4178-ABD7-553650035618}"/>
    <dgm:cxn modelId="{DA0B0CDE-C8F8-44DF-A861-1EF2F46BD459}" type="presOf" srcId="{4E44F0A6-E6E9-4AEF-9C39-033FFEC8649B}" destId="{230A63B0-77C0-4755-B0B1-D23CE830E061}" srcOrd="0" destOrd="0" presId="urn:microsoft.com/office/officeart/2005/8/layout/vList2"/>
    <dgm:cxn modelId="{EA27B96E-2BCF-4911-A71D-161AF0273858}" type="presOf" srcId="{044AFF2E-F212-4484-8EE0-EDC90763BB19}" destId="{DB160907-ADF8-4A13-B7C7-98041D62F03B}" srcOrd="0" destOrd="0" presId="urn:microsoft.com/office/officeart/2005/8/layout/vList2"/>
    <dgm:cxn modelId="{A47E5EFA-CC86-4858-8091-481EC4D8E1BA}" type="presOf" srcId="{07FEFAAB-E8F0-4F75-9D79-CA9BBD647E4F}" destId="{5F2495CF-32C6-481B-A38C-EAD428638F49}" srcOrd="0" destOrd="0" presId="urn:microsoft.com/office/officeart/2005/8/layout/vList2"/>
    <dgm:cxn modelId="{371C4240-BED5-49BD-8979-C5062D295249}" srcId="{90F56E48-43C4-482F-B07D-574BAFF52197}" destId="{7B4270BC-257D-4DE3-9186-845C799047D7}" srcOrd="1" destOrd="0" parTransId="{5846BB60-5AAB-493C-913B-07EB4FEA09AB}" sibTransId="{08192DB3-0668-49A5-9CD7-56FA0B6975C9}"/>
    <dgm:cxn modelId="{375384DE-78C0-46F7-9FA0-2D1229EA6C26}" type="presOf" srcId="{7B4270BC-257D-4DE3-9186-845C799047D7}" destId="{96A96D6F-A3C7-48E2-A00A-EF5C8DA9B812}" srcOrd="0" destOrd="0" presId="urn:microsoft.com/office/officeart/2005/8/layout/vList2"/>
    <dgm:cxn modelId="{BC2DC069-F308-4E04-B81C-3FD20F81CA6A}" srcId="{90F56E48-43C4-482F-B07D-574BAFF52197}" destId="{044AFF2E-F212-4484-8EE0-EDC90763BB19}" srcOrd="3" destOrd="0" parTransId="{1492B171-0F8A-4CFB-A332-177ECE0270B7}" sibTransId="{8658BDD5-945C-4D0A-A883-6A98F4503A58}"/>
    <dgm:cxn modelId="{FD4A0A4D-93E9-4BB2-9F11-CCC127EC9415}" type="presOf" srcId="{EED1BE44-90C3-4AF9-B0FC-4C2F99F0209C}" destId="{3B5DA4A0-3BDC-4951-9AE9-C137D7814B35}" srcOrd="0" destOrd="0" presId="urn:microsoft.com/office/officeart/2005/8/layout/vList2"/>
    <dgm:cxn modelId="{415C7DDD-2B79-4145-90ED-37B857B944B2}" type="presOf" srcId="{78858984-D348-4DD0-AC7A-4FEF80FD9120}" destId="{2A0F62FF-7B60-41B0-950A-1A83F2CB9D82}" srcOrd="0" destOrd="0" presId="urn:microsoft.com/office/officeart/2005/8/layout/vList2"/>
    <dgm:cxn modelId="{9639BA71-868D-43FF-91DE-D37106D1482F}" srcId="{7B4270BC-257D-4DE3-9186-845C799047D7}" destId="{78858984-D348-4DD0-AC7A-4FEF80FD9120}" srcOrd="0" destOrd="0" parTransId="{FBA123C7-8845-445D-B857-F2EDBE802B1A}" sibTransId="{53BCC5FD-2612-4FB7-84E4-F3E93F0F2400}"/>
    <dgm:cxn modelId="{BC7E17DF-D7CF-4B3E-8804-746ED27025AC}" type="presOf" srcId="{08EDB87B-E112-413C-AF0C-D61050886FD8}" destId="{98FB8661-F5A8-4984-B666-D3DE4040A129}" srcOrd="0" destOrd="0" presId="urn:microsoft.com/office/officeart/2005/8/layout/vList2"/>
    <dgm:cxn modelId="{82BDBF42-FBBE-401A-B2A3-FAC7547210B3}" srcId="{90F56E48-43C4-482F-B07D-574BAFF52197}" destId="{EED1BE44-90C3-4AF9-B0FC-4C2F99F0209C}" srcOrd="0" destOrd="0" parTransId="{950D0B54-6303-4226-B512-AC1635CC8EC3}" sibTransId="{A599E8D4-6E3C-4A25-8E29-4462C7768214}"/>
    <dgm:cxn modelId="{E1F9C4F7-F9B2-4BFF-970B-496457C839DA}" srcId="{EED1BE44-90C3-4AF9-B0FC-4C2F99F0209C}" destId="{4E44F0A6-E6E9-4AEF-9C39-033FFEC8649B}" srcOrd="0" destOrd="0" parTransId="{DA121D4E-FFAC-4371-9461-2D3F1CC1FDE1}" sibTransId="{801AAF93-7DC2-49BD-BD6C-9961FA2786A5}"/>
    <dgm:cxn modelId="{0A38769F-2A34-4D23-8C6A-0FD5209AF513}" type="presParOf" srcId="{836AC4D2-D0CE-42EC-A1D9-3E7B892B4C9A}" destId="{3B5DA4A0-3BDC-4951-9AE9-C137D7814B35}" srcOrd="0" destOrd="0" presId="urn:microsoft.com/office/officeart/2005/8/layout/vList2"/>
    <dgm:cxn modelId="{359C721A-163D-4F07-843E-697404538342}" type="presParOf" srcId="{836AC4D2-D0CE-42EC-A1D9-3E7B892B4C9A}" destId="{230A63B0-77C0-4755-B0B1-D23CE830E061}" srcOrd="1" destOrd="0" presId="urn:microsoft.com/office/officeart/2005/8/layout/vList2"/>
    <dgm:cxn modelId="{34111F89-1E31-4833-9AE4-120F46FCDFEA}" type="presParOf" srcId="{836AC4D2-D0CE-42EC-A1D9-3E7B892B4C9A}" destId="{96A96D6F-A3C7-48E2-A00A-EF5C8DA9B812}" srcOrd="2" destOrd="0" presId="urn:microsoft.com/office/officeart/2005/8/layout/vList2"/>
    <dgm:cxn modelId="{509A75D3-A231-4636-9B1A-6BEF427977A5}" type="presParOf" srcId="{836AC4D2-D0CE-42EC-A1D9-3E7B892B4C9A}" destId="{2A0F62FF-7B60-41B0-950A-1A83F2CB9D82}" srcOrd="3" destOrd="0" presId="urn:microsoft.com/office/officeart/2005/8/layout/vList2"/>
    <dgm:cxn modelId="{8A4AB853-9C9F-49A9-9006-87CBEC8731B7}" type="presParOf" srcId="{836AC4D2-D0CE-42EC-A1D9-3E7B892B4C9A}" destId="{98FB8661-F5A8-4984-B666-D3DE4040A129}" srcOrd="4" destOrd="0" presId="urn:microsoft.com/office/officeart/2005/8/layout/vList2"/>
    <dgm:cxn modelId="{819C5DC0-CA5F-42DB-907D-5D2051626E30}" type="presParOf" srcId="{836AC4D2-D0CE-42EC-A1D9-3E7B892B4C9A}" destId="{5F2495CF-32C6-481B-A38C-EAD428638F49}" srcOrd="5" destOrd="0" presId="urn:microsoft.com/office/officeart/2005/8/layout/vList2"/>
    <dgm:cxn modelId="{026FB56E-BD5A-478F-9C7A-39DA0B62B543}" type="presParOf" srcId="{836AC4D2-D0CE-42EC-A1D9-3E7B892B4C9A}" destId="{DB160907-ADF8-4A13-B7C7-98041D62F03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DA4A0-3BDC-4951-9AE9-C137D7814B35}">
      <dsp:nvSpPr>
        <dsp:cNvPr id="0" name=""/>
        <dsp:cNvSpPr/>
      </dsp:nvSpPr>
      <dsp:spPr>
        <a:xfrm>
          <a:off x="0" y="0"/>
          <a:ext cx="4953000" cy="4317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Seberapa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laparkah</a:t>
          </a:r>
          <a:r>
            <a:rPr lang="en-US" sz="1800" kern="1200" dirty="0" smtClean="0"/>
            <a:t> kalian?</a:t>
          </a:r>
          <a:endParaRPr lang="en-US" sz="1800" kern="1200" dirty="0"/>
        </a:p>
      </dsp:txBody>
      <dsp:txXfrm>
        <a:off x="21075" y="21075"/>
        <a:ext cx="4910850" cy="389579"/>
      </dsp:txXfrm>
    </dsp:sp>
    <dsp:sp modelId="{230A63B0-77C0-4755-B0B1-D23CE830E061}">
      <dsp:nvSpPr>
        <dsp:cNvPr id="0" name=""/>
        <dsp:cNvSpPr/>
      </dsp:nvSpPr>
      <dsp:spPr>
        <a:xfrm>
          <a:off x="0" y="435587"/>
          <a:ext cx="49530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25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/>
            <a:t>Apakah</a:t>
          </a:r>
          <a:r>
            <a:rPr lang="en-US" sz="1400" kern="1200" dirty="0" smtClean="0"/>
            <a:t> kalian </a:t>
          </a:r>
          <a:r>
            <a:rPr lang="en-US" sz="1400" kern="1200" dirty="0" err="1" smtClean="0"/>
            <a:t>ingin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minum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saat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siang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hari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panas</a:t>
          </a:r>
          <a:r>
            <a:rPr lang="en-US" sz="1400" kern="1200" dirty="0" smtClean="0"/>
            <a:t>?</a:t>
          </a:r>
          <a:endParaRPr lang="en-US" sz="1400" kern="1200" dirty="0"/>
        </a:p>
      </dsp:txBody>
      <dsp:txXfrm>
        <a:off x="0" y="435587"/>
        <a:ext cx="4953000" cy="298080"/>
      </dsp:txXfrm>
    </dsp:sp>
    <dsp:sp modelId="{96A96D6F-A3C7-48E2-A00A-EF5C8DA9B812}">
      <dsp:nvSpPr>
        <dsp:cNvPr id="0" name=""/>
        <dsp:cNvSpPr/>
      </dsp:nvSpPr>
      <dsp:spPr>
        <a:xfrm>
          <a:off x="0" y="733667"/>
          <a:ext cx="4953000" cy="4317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Apakah</a:t>
          </a:r>
          <a:r>
            <a:rPr lang="en-US" sz="1800" kern="1200" dirty="0" smtClean="0"/>
            <a:t> kalian </a:t>
          </a:r>
          <a:r>
            <a:rPr lang="en-US" sz="1800" kern="1200" dirty="0" err="1" smtClean="0"/>
            <a:t>ingin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istirahat</a:t>
          </a:r>
          <a:r>
            <a:rPr lang="en-US" sz="1800" kern="1200" dirty="0" smtClean="0"/>
            <a:t>?</a:t>
          </a:r>
          <a:endParaRPr lang="en-US" sz="1800" kern="1200" dirty="0"/>
        </a:p>
      </dsp:txBody>
      <dsp:txXfrm>
        <a:off x="21075" y="754742"/>
        <a:ext cx="4910850" cy="389579"/>
      </dsp:txXfrm>
    </dsp:sp>
    <dsp:sp modelId="{2A0F62FF-7B60-41B0-950A-1A83F2CB9D82}">
      <dsp:nvSpPr>
        <dsp:cNvPr id="0" name=""/>
        <dsp:cNvSpPr/>
      </dsp:nvSpPr>
      <dsp:spPr>
        <a:xfrm>
          <a:off x="0" y="1165397"/>
          <a:ext cx="49530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25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/>
            <a:t>Apakah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badan</a:t>
          </a:r>
          <a:r>
            <a:rPr lang="en-US" sz="1400" kern="1200" dirty="0" smtClean="0"/>
            <a:t> kalian </a:t>
          </a:r>
          <a:r>
            <a:rPr lang="en-US" sz="1400" kern="1200" dirty="0" err="1" smtClean="0"/>
            <a:t>sakit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saat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menarik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beban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seharian</a:t>
          </a:r>
          <a:r>
            <a:rPr lang="en-US" sz="1400" kern="1200" dirty="0" smtClean="0"/>
            <a:t>?</a:t>
          </a:r>
          <a:endParaRPr lang="en-US" sz="1400" kern="1200" dirty="0"/>
        </a:p>
      </dsp:txBody>
      <dsp:txXfrm>
        <a:off x="0" y="1165397"/>
        <a:ext cx="4953000" cy="298080"/>
      </dsp:txXfrm>
    </dsp:sp>
    <dsp:sp modelId="{98FB8661-F5A8-4984-B666-D3DE4040A129}">
      <dsp:nvSpPr>
        <dsp:cNvPr id="0" name=""/>
        <dsp:cNvSpPr/>
      </dsp:nvSpPr>
      <dsp:spPr>
        <a:xfrm>
          <a:off x="0" y="1463477"/>
          <a:ext cx="4953000" cy="4317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Apakah</a:t>
          </a:r>
          <a:r>
            <a:rPr lang="en-US" sz="1800" kern="1200" dirty="0" smtClean="0"/>
            <a:t> kalian </a:t>
          </a:r>
          <a:r>
            <a:rPr lang="en-US" sz="1800" kern="1200" dirty="0" err="1" smtClean="0"/>
            <a:t>nyaman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tali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mengikat</a:t>
          </a:r>
          <a:r>
            <a:rPr lang="en-US" sz="1800" kern="1200" dirty="0" smtClean="0"/>
            <a:t>?</a:t>
          </a:r>
          <a:endParaRPr lang="en-US" sz="1800" kern="1200" dirty="0"/>
        </a:p>
      </dsp:txBody>
      <dsp:txXfrm>
        <a:off x="21075" y="1484552"/>
        <a:ext cx="4910850" cy="389579"/>
      </dsp:txXfrm>
    </dsp:sp>
    <dsp:sp modelId="{5F2495CF-32C6-481B-A38C-EAD428638F49}">
      <dsp:nvSpPr>
        <dsp:cNvPr id="0" name=""/>
        <dsp:cNvSpPr/>
      </dsp:nvSpPr>
      <dsp:spPr>
        <a:xfrm>
          <a:off x="0" y="1895207"/>
          <a:ext cx="4953000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25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/>
            <a:t>Apakah</a:t>
          </a:r>
          <a:r>
            <a:rPr lang="en-US" sz="1400" kern="1200" dirty="0" smtClean="0"/>
            <a:t> kalian </a:t>
          </a:r>
          <a:r>
            <a:rPr lang="en-US" sz="1400" kern="1200" dirty="0" err="1" smtClean="0"/>
            <a:t>takut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tidak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bisa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melihat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dengan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kain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menutupi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wajah</a:t>
          </a:r>
          <a:r>
            <a:rPr lang="en-US" sz="1400" kern="1200" dirty="0" smtClean="0"/>
            <a:t>?</a:t>
          </a:r>
          <a:endParaRPr lang="en-US" sz="1400" kern="1200" dirty="0"/>
        </a:p>
      </dsp:txBody>
      <dsp:txXfrm>
        <a:off x="0" y="1895207"/>
        <a:ext cx="4953000" cy="437805"/>
      </dsp:txXfrm>
    </dsp:sp>
    <dsp:sp modelId="{DB160907-ADF8-4A13-B7C7-98041D62F03B}">
      <dsp:nvSpPr>
        <dsp:cNvPr id="0" name=""/>
        <dsp:cNvSpPr/>
      </dsp:nvSpPr>
      <dsp:spPr>
        <a:xfrm>
          <a:off x="0" y="2333012"/>
          <a:ext cx="4953000" cy="4317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Apakah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sakit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saat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dicambuk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kusir</a:t>
          </a:r>
          <a:r>
            <a:rPr lang="en-US" sz="1800" kern="1200" dirty="0" smtClean="0"/>
            <a:t>?</a:t>
          </a:r>
          <a:endParaRPr lang="en-US" sz="1800" kern="1200" dirty="0"/>
        </a:p>
      </dsp:txBody>
      <dsp:txXfrm>
        <a:off x="21075" y="2354087"/>
        <a:ext cx="4910850" cy="389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/>
          <a:lstStyle/>
          <a:p>
            <a:r>
              <a:rPr lang="en-US" dirty="0" smtClean="0"/>
              <a:t>KALAU KUDA BISA BICARA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7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APA YANG SEBENARNYA KALIAN INGINKAN KALAU MENJADI KUDA?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1650">
            <a:off x="2611962" y="1832896"/>
            <a:ext cx="3302658" cy="4671877"/>
          </a:xfrm>
        </p:spPr>
      </p:pic>
    </p:spTree>
    <p:extLst>
      <p:ext uri="{BB962C8B-B14F-4D97-AF65-F5344CB8AC3E}">
        <p14:creationId xmlns:p14="http://schemas.microsoft.com/office/powerpoint/2010/main" val="2506836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AYO BERMAIN PERAN!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011363"/>
          </a:xfrm>
        </p:spPr>
        <p:txBody>
          <a:bodyPr/>
          <a:lstStyle/>
          <a:p>
            <a:r>
              <a:rPr lang="en-US" dirty="0" err="1" smtClean="0"/>
              <a:t>Alat</a:t>
            </a:r>
            <a:r>
              <a:rPr lang="en-US" dirty="0" smtClean="0"/>
              <a:t>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415761"/>
            <a:ext cx="2286000" cy="228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237384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156795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962400"/>
            <a:ext cx="2057400" cy="15430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24000" y="3352800"/>
            <a:ext cx="304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keranjang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91162" y="3352800"/>
            <a:ext cx="304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tali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5801156"/>
            <a:ext cx="304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Kain</a:t>
            </a:r>
            <a:r>
              <a:rPr lang="en-US" dirty="0" smtClean="0"/>
              <a:t>/ </a:t>
            </a:r>
            <a:r>
              <a:rPr lang="en-US" dirty="0" err="1" smtClean="0"/>
              <a:t>selendang</a:t>
            </a:r>
            <a:r>
              <a:rPr lang="en-US" dirty="0" smtClean="0"/>
              <a:t> </a:t>
            </a:r>
            <a:r>
              <a:rPr lang="en-US" dirty="0" err="1" smtClean="0"/>
              <a:t>penutup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24400" y="4999757"/>
            <a:ext cx="304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koran</a:t>
            </a:r>
            <a:r>
              <a:rPr lang="en-US" dirty="0" smtClean="0"/>
              <a:t> </a:t>
            </a:r>
            <a:r>
              <a:rPr lang="en-US" dirty="0" err="1" smtClean="0"/>
              <a:t>digulung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48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1 </a:t>
            </a:r>
            <a:r>
              <a:rPr lang="en-US" i="1" dirty="0" err="1" smtClean="0"/>
              <a:t>anak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</a:t>
            </a:r>
            <a:r>
              <a:rPr lang="en-US" i="1" dirty="0" err="1" smtClean="0"/>
              <a:t>kuda</a:t>
            </a:r>
            <a:r>
              <a:rPr lang="en-US" i="1" dirty="0" smtClean="0"/>
              <a:t>, 1 </a:t>
            </a:r>
            <a:r>
              <a:rPr lang="en-US" i="1" dirty="0" err="1" smtClean="0"/>
              <a:t>kusir</a:t>
            </a:r>
            <a:r>
              <a:rPr lang="en-US" i="1" dirty="0" smtClean="0"/>
              <a:t>, 3 </a:t>
            </a:r>
            <a:r>
              <a:rPr lang="en-US" i="1" dirty="0" err="1" smtClean="0"/>
              <a:t>penumpang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Ikatkan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keranjang</a:t>
            </a:r>
            <a:endParaRPr lang="en-US" dirty="0" smtClean="0"/>
          </a:p>
          <a:p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selendang</a:t>
            </a:r>
            <a:endParaRPr lang="en-US" dirty="0" smtClean="0"/>
          </a:p>
          <a:p>
            <a:r>
              <a:rPr lang="en-US" dirty="0" err="1" smtClean="0"/>
              <a:t>Kalungkan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pegang</a:t>
            </a:r>
            <a:r>
              <a:rPr lang="en-US" dirty="0" smtClean="0"/>
              <a:t> </a:t>
            </a:r>
            <a:r>
              <a:rPr lang="en-US" dirty="0" err="1" smtClean="0"/>
              <a:t>talinya</a:t>
            </a:r>
            <a:endParaRPr lang="en-US" dirty="0"/>
          </a:p>
          <a:p>
            <a:r>
              <a:rPr lang="en-US" dirty="0" err="1" smtClean="0"/>
              <a:t>Kusir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keranjang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,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gulungan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endParaRPr lang="en-US" dirty="0" smtClean="0"/>
          </a:p>
          <a:p>
            <a:r>
              <a:rPr lang="en-US" dirty="0" err="1" smtClean="0"/>
              <a:t>Siswa</a:t>
            </a:r>
            <a:r>
              <a:rPr lang="en-US" dirty="0" smtClean="0"/>
              <a:t> lain </a:t>
            </a:r>
            <a:r>
              <a:rPr lang="en-US" dirty="0" err="1" smtClean="0"/>
              <a:t>menirukan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motor, </a:t>
            </a:r>
            <a:r>
              <a:rPr lang="en-US" dirty="0" err="1" smtClean="0"/>
              <a:t>mobil</a:t>
            </a:r>
            <a:r>
              <a:rPr lang="en-US" dirty="0" smtClean="0"/>
              <a:t>, </a:t>
            </a:r>
            <a:r>
              <a:rPr lang="en-US" dirty="0" err="1" smtClean="0"/>
              <a:t>klakson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332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bermain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,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keranjang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endParaRPr lang="en-US" dirty="0"/>
          </a:p>
          <a:p>
            <a:r>
              <a:rPr lang="en-US" dirty="0" err="1" smtClean="0"/>
              <a:t>Kemudian</a:t>
            </a:r>
            <a:r>
              <a:rPr lang="en-US" dirty="0" smtClean="0"/>
              <a:t> 1 </a:t>
            </a:r>
            <a:r>
              <a:rPr lang="en-US" dirty="0" err="1" smtClean="0"/>
              <a:t>persatu</a:t>
            </a:r>
            <a:r>
              <a:rPr lang="en-US" dirty="0" smtClean="0"/>
              <a:t> </a:t>
            </a:r>
            <a:r>
              <a:rPr lang="en-US" dirty="0" err="1" smtClean="0"/>
              <a:t>penumpang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kelelahan</a:t>
            </a:r>
            <a:r>
              <a:rPr lang="en-US" dirty="0" smtClean="0"/>
              <a:t>, </a:t>
            </a:r>
            <a:r>
              <a:rPr lang="en-US" dirty="0" err="1" smtClean="0"/>
              <a:t>kusir</a:t>
            </a:r>
            <a:r>
              <a:rPr lang="en-US" dirty="0" smtClean="0"/>
              <a:t> </a:t>
            </a:r>
            <a:r>
              <a:rPr lang="en-US" dirty="0" err="1" smtClean="0"/>
              <a:t>memukul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penumpang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,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31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perasaanmu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keranjang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1 </a:t>
            </a:r>
            <a:r>
              <a:rPr lang="en-US" dirty="0" err="1" smtClean="0"/>
              <a:t>persatu</a:t>
            </a:r>
            <a:r>
              <a:rPr lang="en-US" dirty="0" smtClean="0"/>
              <a:t> </a:t>
            </a:r>
            <a:r>
              <a:rPr lang="en-US" dirty="0" err="1" smtClean="0"/>
              <a:t>penumpang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kemana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istirahat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lapar</a:t>
            </a:r>
            <a:r>
              <a:rPr lang="en-US" dirty="0" smtClean="0"/>
              <a:t>/ </a:t>
            </a:r>
            <a:r>
              <a:rPr lang="en-US" dirty="0" err="1" smtClean="0"/>
              <a:t>haus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3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Kusir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kesal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kudamu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penumpangmu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perasaanmu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kudamu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72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penumpang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penonton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kalian?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kalian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terjatuh</a:t>
            </a:r>
            <a:r>
              <a:rPr lang="en-US" dirty="0" smtClean="0"/>
              <a:t> </a:t>
            </a:r>
            <a:r>
              <a:rPr lang="en-US" dirty="0" err="1" smtClean="0"/>
              <a:t>kelelahan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kalian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delman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07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lapar</a:t>
            </a:r>
            <a:r>
              <a:rPr lang="en-US" dirty="0" smtClean="0"/>
              <a:t>, </a:t>
            </a:r>
            <a:r>
              <a:rPr lang="en-US" dirty="0" err="1" smtClean="0"/>
              <a:t>haus</a:t>
            </a:r>
            <a:r>
              <a:rPr lang="en-US" dirty="0" smtClean="0"/>
              <a:t>, </a:t>
            </a:r>
            <a:r>
              <a:rPr lang="en-US" dirty="0" err="1" smtClean="0"/>
              <a:t>sakit</a:t>
            </a:r>
            <a:r>
              <a:rPr lang="en-US" dirty="0" smtClean="0"/>
              <a:t>, </a:t>
            </a:r>
            <a:r>
              <a:rPr lang="en-US" dirty="0" err="1" smtClean="0"/>
              <a:t>takut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lelah</a:t>
            </a:r>
            <a:endParaRPr lang="en-US" dirty="0" smtClean="0"/>
          </a:p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,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dipaksa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agar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mengangkut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endParaRPr lang="en-US" dirty="0" smtClean="0"/>
          </a:p>
          <a:p>
            <a:r>
              <a:rPr lang="en-US" dirty="0" err="1" smtClean="0"/>
              <a:t>Sayangi</a:t>
            </a:r>
            <a:r>
              <a:rPr lang="en-US" dirty="0" smtClean="0"/>
              <a:t> </a:t>
            </a:r>
            <a:r>
              <a:rPr lang="en-US" dirty="0" err="1" smtClean="0"/>
              <a:t>kuda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menyayangi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2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2051410"/>
            <a:ext cx="6115050" cy="480659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5410200" y="152400"/>
            <a:ext cx="3505200" cy="2895600"/>
          </a:xfrm>
          <a:prstGeom prst="wedgeEllipseCallout">
            <a:avLst>
              <a:gd name="adj1" fmla="val -44548"/>
              <a:gd name="adj2" fmla="val 428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HAI! NAMAKU BRUTUS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NAMAMU SIAPA?</a:t>
            </a:r>
          </a:p>
        </p:txBody>
      </p:sp>
    </p:spTree>
    <p:extLst>
      <p:ext uri="{BB962C8B-B14F-4D97-AF65-F5344CB8AC3E}">
        <p14:creationId xmlns:p14="http://schemas.microsoft.com/office/powerpoint/2010/main" val="20429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76400"/>
            <a:ext cx="3877296" cy="4391819"/>
          </a:xfrm>
        </p:spPr>
      </p:pic>
      <p:sp>
        <p:nvSpPr>
          <p:cNvPr id="7" name="Oval Callout 6"/>
          <p:cNvSpPr/>
          <p:nvPr/>
        </p:nvSpPr>
        <p:spPr>
          <a:xfrm>
            <a:off x="762000" y="533400"/>
            <a:ext cx="3352800" cy="2438400"/>
          </a:xfrm>
          <a:prstGeom prst="wedgeEllipseCallout">
            <a:avLst>
              <a:gd name="adj1" fmla="val 80353"/>
              <a:gd name="adj2" fmla="val 6154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BADANKU TEGAP, AKU KUAT, DAN BISA MEMBANTU MANUSIA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1316182" y="3505200"/>
            <a:ext cx="3352800" cy="2438400"/>
          </a:xfrm>
          <a:prstGeom prst="wedgeEllipseCallout">
            <a:avLst>
              <a:gd name="adj1" fmla="val 82832"/>
              <a:gd name="adj2" fmla="val -4641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DIMANA BIASANYA KALIAN MELIHATKU?</a:t>
            </a:r>
          </a:p>
        </p:txBody>
      </p:sp>
    </p:spTree>
    <p:extLst>
      <p:ext uri="{BB962C8B-B14F-4D97-AF65-F5344CB8AC3E}">
        <p14:creationId xmlns:p14="http://schemas.microsoft.com/office/powerpoint/2010/main" val="213189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00400"/>
            <a:ext cx="5197645" cy="2910681"/>
          </a:xfrm>
        </p:spPr>
      </p:pic>
      <p:sp>
        <p:nvSpPr>
          <p:cNvPr id="5" name="Oval Callout 4"/>
          <p:cNvSpPr/>
          <p:nvPr/>
        </p:nvSpPr>
        <p:spPr>
          <a:xfrm>
            <a:off x="762000" y="533400"/>
            <a:ext cx="3352800" cy="2438400"/>
          </a:xfrm>
          <a:prstGeom prst="wedgeEllipseCallout">
            <a:avLst>
              <a:gd name="adj1" fmla="val 56799"/>
              <a:gd name="adj2" fmla="val 1013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AKU SERING MEMBANTU MANUSIA MENARIK BARANG ATAU PENUMPANG DI DELMAN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5410200" y="914400"/>
            <a:ext cx="3352800" cy="2438400"/>
          </a:xfrm>
          <a:prstGeom prst="wedgeEllipseCallout">
            <a:avLst>
              <a:gd name="adj1" fmla="val -52292"/>
              <a:gd name="adj2" fmla="val 9904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KARENA AKU KUAT, AKU BIASA MENARIK BAWAAN YANG BERAT</a:t>
            </a:r>
          </a:p>
        </p:txBody>
      </p:sp>
    </p:spTree>
    <p:extLst>
      <p:ext uri="{BB962C8B-B14F-4D97-AF65-F5344CB8AC3E}">
        <p14:creationId xmlns:p14="http://schemas.microsoft.com/office/powerpoint/2010/main" val="122676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667000"/>
            <a:ext cx="5191125" cy="3486011"/>
          </a:xfrm>
        </p:spPr>
      </p:pic>
      <p:sp>
        <p:nvSpPr>
          <p:cNvPr id="5" name="Oval Callout 4"/>
          <p:cNvSpPr/>
          <p:nvPr/>
        </p:nvSpPr>
        <p:spPr>
          <a:xfrm>
            <a:off x="762000" y="533400"/>
            <a:ext cx="3352800" cy="1905000"/>
          </a:xfrm>
          <a:prstGeom prst="wedgeEllipseCallout">
            <a:avLst>
              <a:gd name="adj1" fmla="val 41923"/>
              <a:gd name="adj2" fmla="val 83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LIHAT, TERBAYANG KAN BERATNYA?</a:t>
            </a:r>
          </a:p>
        </p:txBody>
      </p:sp>
    </p:spTree>
    <p:extLst>
      <p:ext uri="{BB962C8B-B14F-4D97-AF65-F5344CB8AC3E}">
        <p14:creationId xmlns:p14="http://schemas.microsoft.com/office/powerpoint/2010/main" val="355523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828800"/>
            <a:ext cx="6029630" cy="4525963"/>
          </a:xfrm>
        </p:spPr>
      </p:pic>
      <p:sp>
        <p:nvSpPr>
          <p:cNvPr id="5" name="Oval Callout 4"/>
          <p:cNvSpPr/>
          <p:nvPr/>
        </p:nvSpPr>
        <p:spPr>
          <a:xfrm>
            <a:off x="27709" y="152400"/>
            <a:ext cx="3352800" cy="2438400"/>
          </a:xfrm>
          <a:prstGeom prst="wedgeEllipseCallout">
            <a:avLst>
              <a:gd name="adj1" fmla="val 80353"/>
              <a:gd name="adj2" fmla="val 6154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MATAKU DITUTUP, KARENA MESKI AKU KUAT, AKU SANGAT PEMALU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228600" y="3048000"/>
            <a:ext cx="2753591" cy="1905000"/>
          </a:xfrm>
          <a:prstGeom prst="wedgeEllipseCallout">
            <a:avLst>
              <a:gd name="adj1" fmla="val 75394"/>
              <a:gd name="adj2" fmla="val 1885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AKU TAKUT DENGAN SUARA BISING, BERJALAN DI JALAN RAYA SETIAP HARI YANG PENUH SUARA. AKU TAKUT SEKALI!</a:t>
            </a:r>
          </a:p>
        </p:txBody>
      </p:sp>
    </p:spTree>
    <p:extLst>
      <p:ext uri="{BB962C8B-B14F-4D97-AF65-F5344CB8AC3E}">
        <p14:creationId xmlns:p14="http://schemas.microsoft.com/office/powerpoint/2010/main" val="294196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590800"/>
            <a:ext cx="4939359" cy="3286919"/>
          </a:xfrm>
        </p:spPr>
      </p:pic>
      <p:sp>
        <p:nvSpPr>
          <p:cNvPr id="7" name="Oval Callout 6"/>
          <p:cNvSpPr/>
          <p:nvPr/>
        </p:nvSpPr>
        <p:spPr>
          <a:xfrm>
            <a:off x="4572000" y="457200"/>
            <a:ext cx="3581400" cy="3048000"/>
          </a:xfrm>
          <a:prstGeom prst="wedgeEllipseCallout">
            <a:avLst>
              <a:gd name="adj1" fmla="val 38204"/>
              <a:gd name="adj2" fmla="val 342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AKU JUGA BISA KELELAHAN! INI TEMANKU RAMBO. RAMBO SEHARIAN MENARIK BAWAAN BERAT JADI DIA TERJATUH KELELAHAN. APAKAH KALIAN KASIHAN DENGAN RAMBO?</a:t>
            </a:r>
          </a:p>
        </p:txBody>
      </p:sp>
    </p:spTree>
    <p:extLst>
      <p:ext uri="{BB962C8B-B14F-4D97-AF65-F5344CB8AC3E}">
        <p14:creationId xmlns:p14="http://schemas.microsoft.com/office/powerpoint/2010/main" val="60490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09600"/>
            <a:ext cx="5511900" cy="3667919"/>
          </a:xfrm>
        </p:spPr>
      </p:pic>
      <p:sp>
        <p:nvSpPr>
          <p:cNvPr id="5" name="Oval Callout 4"/>
          <p:cNvSpPr/>
          <p:nvPr/>
        </p:nvSpPr>
        <p:spPr>
          <a:xfrm>
            <a:off x="685800" y="3200400"/>
            <a:ext cx="3581400" cy="3048000"/>
          </a:xfrm>
          <a:prstGeom prst="wedgeEllipseCallout">
            <a:avLst>
              <a:gd name="adj1" fmla="val 38204"/>
              <a:gd name="adj2" fmla="val 342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 PUPUT. DIA TERJATUH KARENA KEPANASAN. MEMBANTU MANUSIA MELELAHKAN JUGA YA!</a:t>
            </a:r>
          </a:p>
        </p:txBody>
      </p:sp>
    </p:spTree>
    <p:extLst>
      <p:ext uri="{BB962C8B-B14F-4D97-AF65-F5344CB8AC3E}">
        <p14:creationId xmlns:p14="http://schemas.microsoft.com/office/powerpoint/2010/main" val="176935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600200"/>
            <a:ext cx="4011842" cy="4544219"/>
          </a:xfrm>
        </p:spPr>
      </p:pic>
      <p:sp>
        <p:nvSpPr>
          <p:cNvPr id="5" name="Oval Callout 4"/>
          <p:cNvSpPr/>
          <p:nvPr/>
        </p:nvSpPr>
        <p:spPr>
          <a:xfrm>
            <a:off x="27709" y="152400"/>
            <a:ext cx="3352800" cy="2438400"/>
          </a:xfrm>
          <a:prstGeom prst="wedgeEllipseCallout">
            <a:avLst>
              <a:gd name="adj1" fmla="val 80353"/>
              <a:gd name="adj2" fmla="val 6154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SEKARANG YUK BAYANGKAN KALAU KITA JADI KUDA.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61519929"/>
              </p:ext>
            </p:extLst>
          </p:nvPr>
        </p:nvGraphicFramePr>
        <p:xfrm>
          <a:off x="904009" y="3657600"/>
          <a:ext cx="4953000" cy="276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3901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422</Words>
  <Application>Microsoft Office PowerPoint</Application>
  <PresentationFormat>On-screen Show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KALAU KUDA BISA BICARA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APA YANG SEBENARNYA KALIAN INGINKAN KALAU MENJADI KUDA?</vt:lpstr>
      <vt:lpstr>AYO BERMAIN PERAN!</vt:lpstr>
      <vt:lpstr>1 anak menjadi kuda, 1 kusir, 3 penumpang</vt:lpstr>
      <vt:lpstr>Cara bermain</vt:lpstr>
      <vt:lpstr>Pertanyaan untuk si Kuda </vt:lpstr>
      <vt:lpstr>Pertanyaan untuk Kusir</vt:lpstr>
      <vt:lpstr>Pertanyaan untuk penumpang dan  penonton</vt:lpstr>
      <vt:lpstr>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7</cp:revision>
  <dcterms:created xsi:type="dcterms:W3CDTF">2006-08-16T00:00:00Z</dcterms:created>
  <dcterms:modified xsi:type="dcterms:W3CDTF">2019-07-14T20:24:48Z</dcterms:modified>
</cp:coreProperties>
</file>