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33"/>
    <a:srgbClr val="5EEC3C"/>
    <a:srgbClr val="FFCC66"/>
    <a:srgbClr val="990099"/>
    <a:srgbClr val="CC0099"/>
    <a:srgbClr val="FE9202"/>
    <a:srgbClr val="6C1A00"/>
    <a:srgbClr val="00AACC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4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03222-B09B-4D86-AA07-E3BF0D2452E9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2C809-93F0-4874-A572-9FCF71EFD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773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kegiatan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menumbuhkan</a:t>
            </a:r>
            <a:r>
              <a:rPr lang="en-US" baseline="0" dirty="0" smtClean="0"/>
              <a:t> rasa </a:t>
            </a:r>
            <a:r>
              <a:rPr lang="en-US" baseline="0" dirty="0" err="1" smtClean="0"/>
              <a:t>empati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mengenai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perjuangan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hewan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jalanan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mempertahankan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diri</a:t>
            </a:r>
            <a:r>
              <a:rPr lang="en-US" baseline="0" dirty="0" smtClean="0"/>
              <a:t> di </a:t>
            </a:r>
            <a:r>
              <a:rPr lang="en-US" baseline="0" dirty="0" err="1" smtClean="0"/>
              <a:t>jalan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mengajari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siswa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terhadap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lingkungannya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2C809-93F0-4874-A572-9FCF71EFD2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35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hewan</a:t>
            </a:r>
            <a:r>
              <a:rPr lang="en-US" dirty="0" smtClean="0"/>
              <a:t> </a:t>
            </a:r>
            <a:r>
              <a:rPr lang="en-US" dirty="0" err="1" smtClean="0"/>
              <a:t>jalanan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tidak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memungkinkan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diganti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hewan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peliharaan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2C809-93F0-4874-A572-9FCF71EFD2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14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hewan</a:t>
            </a:r>
            <a:r>
              <a:rPr lang="en-US" dirty="0" smtClean="0"/>
              <a:t> </a:t>
            </a:r>
            <a:r>
              <a:rPr lang="en-US" dirty="0" err="1" smtClean="0"/>
              <a:t>jalanan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kemungkinan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menemuinya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setiap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cukup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sulit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Maka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jika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diobservasi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hewan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jalanan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jika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tersebut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tidak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ketemu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dilewati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2C809-93F0-4874-A572-9FCF71EFD2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725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hewan</a:t>
            </a:r>
            <a:r>
              <a:rPr lang="en-US" dirty="0" smtClean="0"/>
              <a:t> </a:t>
            </a:r>
            <a:r>
              <a:rPr lang="en-US" dirty="0" err="1" smtClean="0"/>
              <a:t>jalanan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tidak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memungkinkan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diganti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hewan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peliharaan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2C809-93F0-4874-A572-9FCF71EFD2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14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Tulisan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siswa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dapat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dijilid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menjadi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dijadikan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buku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perpustakaan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sekolah</a:t>
            </a:r>
            <a:r>
              <a:rPr lang="en-US" baseline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2C809-93F0-4874-A572-9FCF71EFD2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14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1197405"/>
            <a:ext cx="7024430" cy="137434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2571750"/>
            <a:ext cx="7024265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3ECE2FFA-5077-4735-AA4C-392F2154B9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8470"/>
            <a:ext cx="8246070" cy="91623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502815"/>
            <a:ext cx="8246070" cy="3206802"/>
          </a:xfrm>
        </p:spPr>
        <p:txBody>
          <a:bodyPr/>
          <a:lstStyle>
            <a:lvl1pPr algn="l">
              <a:defRPr sz="2800">
                <a:solidFill>
                  <a:srgbClr val="FF0000"/>
                </a:solidFill>
              </a:defRPr>
            </a:lvl1pPr>
            <a:lvl2pPr algn="l">
              <a:defRPr>
                <a:solidFill>
                  <a:srgbClr val="FF0000"/>
                </a:solidFill>
              </a:defRPr>
            </a:lvl2pPr>
            <a:lvl3pPr algn="l">
              <a:defRPr>
                <a:solidFill>
                  <a:srgbClr val="FF0000"/>
                </a:solidFill>
              </a:defRPr>
            </a:lvl3pPr>
            <a:lvl4pPr algn="l">
              <a:defRPr>
                <a:solidFill>
                  <a:srgbClr val="FF0000"/>
                </a:solidFill>
              </a:defRPr>
            </a:lvl4pPr>
            <a:lvl5pPr algn="l">
              <a:defRPr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6" y="433880"/>
            <a:ext cx="6108200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6108200" cy="3511061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281175"/>
            <a:ext cx="8093364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96093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440751"/>
            <a:ext cx="4040188" cy="2137871"/>
          </a:xfrm>
        </p:spPr>
        <p:txBody>
          <a:bodyPr/>
          <a:lstStyle>
            <a:lvl1pPr algn="ctr">
              <a:defRPr sz="2400">
                <a:solidFill>
                  <a:srgbClr val="FF0000"/>
                </a:solidFill>
              </a:defRPr>
            </a:lvl1pPr>
            <a:lvl2pPr algn="ctr">
              <a:defRPr sz="2000">
                <a:solidFill>
                  <a:srgbClr val="FF0000"/>
                </a:solidFill>
              </a:defRPr>
            </a:lvl2pPr>
            <a:lvl3pPr algn="ctr">
              <a:defRPr sz="1800">
                <a:solidFill>
                  <a:srgbClr val="FF0000"/>
                </a:solidFill>
              </a:defRPr>
            </a:lvl3pPr>
            <a:lvl4pPr algn="ctr">
              <a:defRPr sz="1600">
                <a:solidFill>
                  <a:srgbClr val="FF0000"/>
                </a:solidFill>
              </a:defRPr>
            </a:lvl4pPr>
            <a:lvl5pPr algn="ctr">
              <a:defRPr sz="1600">
                <a:solidFill>
                  <a:srgbClr val="FF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96093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440751"/>
            <a:ext cx="4041775" cy="2137871"/>
          </a:xfrm>
        </p:spPr>
        <p:txBody>
          <a:bodyPr/>
          <a:lstStyle>
            <a:lvl1pPr algn="ctr">
              <a:defRPr sz="2400">
                <a:solidFill>
                  <a:srgbClr val="FF0000"/>
                </a:solidFill>
              </a:defRPr>
            </a:lvl1pPr>
            <a:lvl2pPr algn="ctr">
              <a:defRPr sz="2000">
                <a:solidFill>
                  <a:srgbClr val="FF0000"/>
                </a:solidFill>
              </a:defRPr>
            </a:lvl2pPr>
            <a:lvl3pPr algn="ctr">
              <a:defRPr sz="1800">
                <a:solidFill>
                  <a:srgbClr val="FF0000"/>
                </a:solidFill>
              </a:defRPr>
            </a:lvl3pPr>
            <a:lvl4pPr algn="ctr">
              <a:defRPr sz="1600">
                <a:solidFill>
                  <a:srgbClr val="FF0000"/>
                </a:solidFill>
              </a:defRPr>
            </a:lvl4pPr>
            <a:lvl5pPr algn="ctr">
              <a:defRPr sz="1600">
                <a:solidFill>
                  <a:srgbClr val="FF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3C3C35B-6AE8-4263-8080-3E29B57A64FB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week-life of a rescued animal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Animal care project based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seekor</a:t>
            </a:r>
            <a:r>
              <a:rPr lang="en-US" dirty="0" smtClean="0"/>
              <a:t> </a:t>
            </a:r>
            <a:r>
              <a:rPr lang="en-US" dirty="0" err="1" smtClean="0"/>
              <a:t>hewan</a:t>
            </a:r>
            <a:r>
              <a:rPr lang="en-US" dirty="0" smtClean="0"/>
              <a:t> </a:t>
            </a:r>
            <a:r>
              <a:rPr lang="en-US" dirty="0" err="1" smtClean="0"/>
              <a:t>jalanan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perspektif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endParaRPr lang="en-US" dirty="0"/>
          </a:p>
          <a:p>
            <a:r>
              <a:rPr lang="en-US" dirty="0" err="1" smtClean="0"/>
              <a:t>Durasi</a:t>
            </a:r>
            <a:r>
              <a:rPr lang="en-US" dirty="0" smtClean="0"/>
              <a:t>: 1 </a:t>
            </a:r>
            <a:r>
              <a:rPr lang="en-US" dirty="0" err="1" smtClean="0"/>
              <a:t>minggu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Langkah-langkah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4-5 orang</a:t>
            </a:r>
            <a:endParaRPr lang="en-US" dirty="0"/>
          </a:p>
          <a:p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hewan</a:t>
            </a:r>
            <a:r>
              <a:rPr lang="en-US" dirty="0" smtClean="0"/>
              <a:t> </a:t>
            </a:r>
            <a:r>
              <a:rPr lang="en-US" dirty="0" err="1" smtClean="0"/>
              <a:t>jalanan</a:t>
            </a:r>
            <a:r>
              <a:rPr lang="en-US" dirty="0" smtClean="0"/>
              <a:t> di </a:t>
            </a:r>
            <a:r>
              <a:rPr lang="en-US" dirty="0" err="1" smtClean="0"/>
              <a:t>sekitarmu</a:t>
            </a:r>
            <a:r>
              <a:rPr lang="en-US" dirty="0" smtClean="0"/>
              <a:t> (</a:t>
            </a:r>
            <a:r>
              <a:rPr lang="en-US" dirty="0" err="1" smtClean="0"/>
              <a:t>anjing</a:t>
            </a:r>
            <a:r>
              <a:rPr lang="en-US" dirty="0" smtClean="0"/>
              <a:t>/ </a:t>
            </a:r>
            <a:r>
              <a:rPr lang="en-US" dirty="0" err="1" smtClean="0"/>
              <a:t>kucing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err="1" smtClean="0"/>
              <a:t>Ikuti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hariannya</a:t>
            </a:r>
            <a:r>
              <a:rPr lang="en-US" dirty="0" smtClean="0"/>
              <a:t>, </a:t>
            </a:r>
            <a:r>
              <a:rPr lang="en-US" dirty="0" err="1" smtClean="0"/>
              <a:t>tulis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1 </a:t>
            </a:r>
            <a:r>
              <a:rPr lang="en-US" dirty="0" err="1" smtClean="0"/>
              <a:t>minggu</a:t>
            </a:r>
            <a:endParaRPr lang="en-US" dirty="0" smtClean="0"/>
          </a:p>
          <a:p>
            <a:r>
              <a:rPr lang="en-US" dirty="0" err="1" smtClean="0"/>
              <a:t>Hewan</a:t>
            </a:r>
            <a:r>
              <a:rPr lang="en-US" dirty="0" smtClean="0"/>
              <a:t> yang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 </a:t>
            </a:r>
            <a:r>
              <a:rPr lang="en-US" dirty="0" err="1" smtClean="0"/>
              <a:t>Jurnal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341964"/>
              </p:ext>
            </p:extLst>
          </p:nvPr>
        </p:nvGraphicFramePr>
        <p:xfrm>
          <a:off x="1365195" y="1350110"/>
          <a:ext cx="6096000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hewan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Jenis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hewan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Tanggal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Jam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Kegiatan</a:t>
                      </a:r>
                      <a:endParaRPr lang="en-US" b="1" dirty="0" smtClean="0"/>
                    </a:p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Tempat</a:t>
                      </a:r>
                      <a:endParaRPr lang="en-US" b="1" dirty="0" smtClean="0"/>
                    </a:p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 </a:t>
                      </a:r>
                      <a:r>
                        <a:rPr lang="en-US" dirty="0" err="1" smtClean="0"/>
                        <a:t>Januari</a:t>
                      </a:r>
                      <a:r>
                        <a:rPr lang="en-US" dirty="0" smtClean="0"/>
                        <a:t> 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Berjalan</a:t>
                      </a:r>
                      <a:r>
                        <a:rPr lang="en-US" baseline="0" dirty="0" smtClean="0"/>
                        <a:t> di </a:t>
                      </a:r>
                      <a:r>
                        <a:rPr lang="en-US" baseline="0" dirty="0" err="1" smtClean="0"/>
                        <a:t>trotoar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Depan</a:t>
                      </a:r>
                      <a:r>
                        <a:rPr lang="en-US" dirty="0" smtClean="0"/>
                        <a:t> SMA N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 </a:t>
                      </a:r>
                      <a:r>
                        <a:rPr lang="en-US" dirty="0" err="1" smtClean="0"/>
                        <a:t>Januari</a:t>
                      </a:r>
                      <a:r>
                        <a:rPr lang="en-US" dirty="0" smtClean="0"/>
                        <a:t> 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Mengorek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sampah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TPA </a:t>
                      </a:r>
                      <a:r>
                        <a:rPr lang="en-US" dirty="0" err="1" smtClean="0"/>
                        <a:t>Pasar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6260" y="433880"/>
            <a:ext cx="6260906" cy="91623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seminggu</a:t>
            </a:r>
            <a:r>
              <a:rPr lang="en-US" dirty="0" smtClean="0"/>
              <a:t>, </a:t>
            </a:r>
            <a:r>
              <a:rPr lang="en-US" dirty="0" err="1" smtClean="0"/>
              <a:t>coba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hewan</a:t>
            </a:r>
            <a:r>
              <a:rPr lang="en-US" dirty="0" smtClean="0"/>
              <a:t> </a:t>
            </a:r>
            <a:r>
              <a:rPr lang="en-US" dirty="0" err="1" smtClean="0"/>
              <a:t>jalanan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8965" y="1502815"/>
            <a:ext cx="6108200" cy="3511061"/>
          </a:xfrm>
        </p:spPr>
        <p:txBody>
          <a:bodyPr/>
          <a:lstStyle/>
          <a:p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makan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hewan</a:t>
            </a:r>
            <a:r>
              <a:rPr lang="en-US" dirty="0" smtClean="0"/>
              <a:t> </a:t>
            </a:r>
            <a:r>
              <a:rPr lang="en-US" dirty="0" err="1" smtClean="0"/>
              <a:t>jalanan</a:t>
            </a:r>
            <a:r>
              <a:rPr lang="en-US" dirty="0" smtClean="0"/>
              <a:t> agar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pencatatan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807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6260" y="433880"/>
            <a:ext cx="6260906" cy="366492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seminggu</a:t>
            </a:r>
            <a:r>
              <a:rPr lang="en-US" dirty="0" smtClean="0"/>
              <a:t> </a:t>
            </a:r>
            <a:r>
              <a:rPr lang="en-US" dirty="0" err="1" smtClean="0"/>
              <a:t>terkumpul</a:t>
            </a:r>
            <a:r>
              <a:rPr lang="en-US" dirty="0" smtClean="0"/>
              <a:t>, </a:t>
            </a:r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rangkuman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hewan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DENGAN PERSPEKTIF HEWAN TERSEBUT. </a:t>
            </a:r>
            <a:r>
              <a:rPr lang="en-US" dirty="0" err="1" smtClean="0"/>
              <a:t>Gunakan</a:t>
            </a:r>
            <a:r>
              <a:rPr lang="en-US" dirty="0" smtClean="0"/>
              <a:t> kata </a:t>
            </a:r>
            <a:r>
              <a:rPr lang="en-US" dirty="0" err="1" smtClean="0"/>
              <a:t>ganti</a:t>
            </a:r>
            <a:r>
              <a:rPr lang="en-US" dirty="0" smtClean="0"/>
              <a:t> orang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tunggal</a:t>
            </a:r>
            <a:r>
              <a:rPr lang="en-US" dirty="0" smtClean="0"/>
              <a:t>. </a:t>
            </a:r>
            <a:r>
              <a:rPr lang="en-US" dirty="0" err="1" smtClean="0"/>
              <a:t>Sertakan</a:t>
            </a:r>
            <a:r>
              <a:rPr lang="en-US" dirty="0" smtClean="0"/>
              <a:t> </a:t>
            </a:r>
            <a:r>
              <a:rPr lang="en-US" dirty="0" err="1" smtClean="0"/>
              <a:t>foto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38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241</Words>
  <Application>Microsoft Office PowerPoint</Application>
  <PresentationFormat>On-screen Show (16:9)</PresentationFormat>
  <Paragraphs>39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 week-life of a rescued animal</vt:lpstr>
      <vt:lpstr>Perspective</vt:lpstr>
      <vt:lpstr>Langkah-langkah:</vt:lpstr>
      <vt:lpstr>Template Jurnal</vt:lpstr>
      <vt:lpstr>Dalam waktu seminggu, coba mengikuti kegiatan hewan jalanan.</vt:lpstr>
      <vt:lpstr>Setelah jurnal selama seminggu terkumpul, buatlah rangkuman mengenai kegiatan hewan tersebut DENGAN PERSPEKTIF HEWAN TERSEBUT. Gunakan kata ganti orang pertama tunggal. Sertakan foto kegiatan.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PC</cp:lastModifiedBy>
  <cp:revision>117</cp:revision>
  <dcterms:created xsi:type="dcterms:W3CDTF">2013-08-21T19:17:07Z</dcterms:created>
  <dcterms:modified xsi:type="dcterms:W3CDTF">2019-11-13T19:34:31Z</dcterms:modified>
</cp:coreProperties>
</file>