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Lst>
  <p:notesMasterIdLst>
    <p:notesMasterId r:id="rId25"/>
  </p:notesMasterIdLst>
  <p:sldIdLst>
    <p:sldId id="306" r:id="rId5"/>
    <p:sldId id="264" r:id="rId6"/>
    <p:sldId id="338" r:id="rId7"/>
    <p:sldId id="339" r:id="rId8"/>
    <p:sldId id="267" r:id="rId9"/>
    <p:sldId id="322" r:id="rId10"/>
    <p:sldId id="319" r:id="rId11"/>
    <p:sldId id="324" r:id="rId12"/>
    <p:sldId id="325" r:id="rId13"/>
    <p:sldId id="326" r:id="rId14"/>
    <p:sldId id="342" r:id="rId15"/>
    <p:sldId id="340" r:id="rId16"/>
    <p:sldId id="332" r:id="rId17"/>
    <p:sldId id="331" r:id="rId18"/>
    <p:sldId id="341" r:id="rId19"/>
    <p:sldId id="343" r:id="rId20"/>
    <p:sldId id="349" r:id="rId21"/>
    <p:sldId id="345" r:id="rId22"/>
    <p:sldId id="348" r:id="rId23"/>
    <p:sldId id="337" r:id="rId24"/>
  </p:sldIdLst>
  <p:sldSz cx="9144000" cy="5148263"/>
  <p:notesSz cx="6858000" cy="9144000"/>
  <p:embeddedFontLst>
    <p:embeddedFont>
      <p:font typeface="Calibri" panose="020F0502020204030204" pitchFamily="34" charset="0"/>
      <p:regular r:id="rId26"/>
      <p:bold r:id="rId27"/>
      <p:italic r:id="rId28"/>
      <p:boldItalic r:id="rId29"/>
    </p:embeddedFont>
    <p:embeddedFont>
      <p:font typeface="FreightSans Pro Bold" panose="02000803040000020004" pitchFamily="2" charset="0"/>
      <p:regular r:id="rId30"/>
      <p:bold r:id="rId31"/>
      <p:italic r:id="rId32"/>
      <p:boldItalic r:id="rId33"/>
    </p:embeddedFont>
    <p:embeddedFont>
      <p:font typeface="FreightSans Pro Book" panose="02000606030000020004" pitchFamily="2" charset="0"/>
      <p:regular r:id="rId34"/>
    </p:embeddedFont>
    <p:embeddedFont>
      <p:font typeface="FreightSans Pro Medium" panose="02000606030000020004" pitchFamily="2" charset="0"/>
      <p:regular r:id="rId35"/>
    </p:embeddedFont>
    <p:embeddedFont>
      <p:font typeface="Medium" panose="02000606040000090004" pitchFamily="2" charset="0"/>
      <p:italic r:id="rId36"/>
    </p:embeddedFont>
    <p:embeddedFont>
      <p:font typeface="Source Sans Pro Light" panose="020F0302020204030204" pitchFamily="34" charset="0"/>
      <p:regular r:id="rId37"/>
      <p:italic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2EB"/>
    <a:srgbClr val="EAE2D6"/>
    <a:srgbClr val="F5F1EC"/>
    <a:srgbClr val="84BD00"/>
    <a:srgbClr val="00358D"/>
    <a:srgbClr val="1F2C8B"/>
    <a:srgbClr val="243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4"/>
    <p:restoredTop sz="96327"/>
  </p:normalViewPr>
  <p:slideViewPr>
    <p:cSldViewPr snapToGrid="0">
      <p:cViewPr varScale="1">
        <p:scale>
          <a:sx n="145" d="100"/>
          <a:sy n="145"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01485-7FF0-7A43-B392-B878A941F13F}" type="datetimeFigureOut">
              <a:rPr lang="en-US" smtClean="0"/>
              <a:t>12/1/23</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B5112-37E8-0342-A583-B2D860F26DE2}" type="slidenum">
              <a:rPr lang="en-US" smtClean="0"/>
              <a:t>‹#›</a:t>
            </a:fld>
            <a:endParaRPr lang="en-US"/>
          </a:p>
        </p:txBody>
      </p:sp>
    </p:spTree>
    <p:extLst>
      <p:ext uri="{BB962C8B-B14F-4D97-AF65-F5344CB8AC3E}">
        <p14:creationId xmlns:p14="http://schemas.microsoft.com/office/powerpoint/2010/main" val="234342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a:t>
            </a:fld>
            <a:endParaRPr lang="en-US"/>
          </a:p>
        </p:txBody>
      </p:sp>
    </p:spTree>
    <p:extLst>
      <p:ext uri="{BB962C8B-B14F-4D97-AF65-F5344CB8AC3E}">
        <p14:creationId xmlns:p14="http://schemas.microsoft.com/office/powerpoint/2010/main" val="364207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17</a:t>
            </a:fld>
            <a:endParaRPr lang="en-US"/>
          </a:p>
        </p:txBody>
      </p:sp>
    </p:spTree>
    <p:extLst>
      <p:ext uri="{BB962C8B-B14F-4D97-AF65-F5344CB8AC3E}">
        <p14:creationId xmlns:p14="http://schemas.microsoft.com/office/powerpoint/2010/main" val="3372537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18</a:t>
            </a:fld>
            <a:endParaRPr lang="en-US"/>
          </a:p>
        </p:txBody>
      </p:sp>
    </p:spTree>
    <p:extLst>
      <p:ext uri="{BB962C8B-B14F-4D97-AF65-F5344CB8AC3E}">
        <p14:creationId xmlns:p14="http://schemas.microsoft.com/office/powerpoint/2010/main" val="208157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19</a:t>
            </a:fld>
            <a:endParaRPr lang="en-US"/>
          </a:p>
        </p:txBody>
      </p:sp>
    </p:spTree>
    <p:extLst>
      <p:ext uri="{BB962C8B-B14F-4D97-AF65-F5344CB8AC3E}">
        <p14:creationId xmlns:p14="http://schemas.microsoft.com/office/powerpoint/2010/main" val="201703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20</a:t>
            </a:fld>
            <a:endParaRPr lang="en-US"/>
          </a:p>
        </p:txBody>
      </p:sp>
    </p:spTree>
    <p:extLst>
      <p:ext uri="{BB962C8B-B14F-4D97-AF65-F5344CB8AC3E}">
        <p14:creationId xmlns:p14="http://schemas.microsoft.com/office/powerpoint/2010/main" val="66580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2</a:t>
            </a:fld>
            <a:endParaRPr lang="en-US"/>
          </a:p>
        </p:txBody>
      </p:sp>
    </p:spTree>
    <p:extLst>
      <p:ext uri="{BB962C8B-B14F-4D97-AF65-F5344CB8AC3E}">
        <p14:creationId xmlns:p14="http://schemas.microsoft.com/office/powerpoint/2010/main" val="213231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3</a:t>
            </a:fld>
            <a:endParaRPr lang="en-US"/>
          </a:p>
        </p:txBody>
      </p:sp>
    </p:spTree>
    <p:extLst>
      <p:ext uri="{BB962C8B-B14F-4D97-AF65-F5344CB8AC3E}">
        <p14:creationId xmlns:p14="http://schemas.microsoft.com/office/powerpoint/2010/main" val="292089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5</a:t>
            </a:fld>
            <a:endParaRPr lang="en-US"/>
          </a:p>
        </p:txBody>
      </p:sp>
    </p:spTree>
    <p:extLst>
      <p:ext uri="{BB962C8B-B14F-4D97-AF65-F5344CB8AC3E}">
        <p14:creationId xmlns:p14="http://schemas.microsoft.com/office/powerpoint/2010/main" val="2433446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7</a:t>
            </a:fld>
            <a:endParaRPr lang="en-US"/>
          </a:p>
        </p:txBody>
      </p:sp>
    </p:spTree>
    <p:extLst>
      <p:ext uri="{BB962C8B-B14F-4D97-AF65-F5344CB8AC3E}">
        <p14:creationId xmlns:p14="http://schemas.microsoft.com/office/powerpoint/2010/main" val="344670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9</a:t>
            </a:fld>
            <a:endParaRPr lang="en-US"/>
          </a:p>
        </p:txBody>
      </p:sp>
    </p:spTree>
    <p:extLst>
      <p:ext uri="{BB962C8B-B14F-4D97-AF65-F5344CB8AC3E}">
        <p14:creationId xmlns:p14="http://schemas.microsoft.com/office/powerpoint/2010/main" val="229601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10</a:t>
            </a:fld>
            <a:endParaRPr lang="en-US"/>
          </a:p>
        </p:txBody>
      </p:sp>
    </p:spTree>
    <p:extLst>
      <p:ext uri="{BB962C8B-B14F-4D97-AF65-F5344CB8AC3E}">
        <p14:creationId xmlns:p14="http://schemas.microsoft.com/office/powerpoint/2010/main" val="174152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11</a:t>
            </a:fld>
            <a:endParaRPr lang="en-US"/>
          </a:p>
        </p:txBody>
      </p:sp>
    </p:spTree>
    <p:extLst>
      <p:ext uri="{BB962C8B-B14F-4D97-AF65-F5344CB8AC3E}">
        <p14:creationId xmlns:p14="http://schemas.microsoft.com/office/powerpoint/2010/main" val="188200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1B5112-37E8-0342-A583-B2D860F26DE2}" type="slidenum">
              <a:rPr lang="en-US" smtClean="0"/>
              <a:t>16</a:t>
            </a:fld>
            <a:endParaRPr lang="en-US"/>
          </a:p>
        </p:txBody>
      </p:sp>
    </p:spTree>
    <p:extLst>
      <p:ext uri="{BB962C8B-B14F-4D97-AF65-F5344CB8AC3E}">
        <p14:creationId xmlns:p14="http://schemas.microsoft.com/office/powerpoint/2010/main" val="3972773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17" Type="http://schemas.openxmlformats.org/officeDocument/2006/relationships/image" Target="../media/image129.emf"/><Relationship Id="rId21" Type="http://schemas.openxmlformats.org/officeDocument/2006/relationships/image" Target="../media/image33.emf"/><Relationship Id="rId42" Type="http://schemas.openxmlformats.org/officeDocument/2006/relationships/image" Target="../media/image54.emf"/><Relationship Id="rId47" Type="http://schemas.openxmlformats.org/officeDocument/2006/relationships/image" Target="../media/image59.emf"/><Relationship Id="rId63" Type="http://schemas.openxmlformats.org/officeDocument/2006/relationships/image" Target="../media/image75.emf"/><Relationship Id="rId68" Type="http://schemas.openxmlformats.org/officeDocument/2006/relationships/image" Target="../media/image80.emf"/><Relationship Id="rId84" Type="http://schemas.openxmlformats.org/officeDocument/2006/relationships/image" Target="../media/image96.emf"/><Relationship Id="rId89" Type="http://schemas.openxmlformats.org/officeDocument/2006/relationships/image" Target="../media/image101.emf"/><Relationship Id="rId112" Type="http://schemas.openxmlformats.org/officeDocument/2006/relationships/image" Target="../media/image124.emf"/><Relationship Id="rId16" Type="http://schemas.openxmlformats.org/officeDocument/2006/relationships/image" Target="../media/image28.emf"/><Relationship Id="rId107" Type="http://schemas.openxmlformats.org/officeDocument/2006/relationships/image" Target="../media/image119.emf"/><Relationship Id="rId11" Type="http://schemas.openxmlformats.org/officeDocument/2006/relationships/image" Target="../media/image23.emf"/><Relationship Id="rId32" Type="http://schemas.openxmlformats.org/officeDocument/2006/relationships/image" Target="../media/image44.emf"/><Relationship Id="rId37" Type="http://schemas.openxmlformats.org/officeDocument/2006/relationships/image" Target="../media/image49.emf"/><Relationship Id="rId53" Type="http://schemas.openxmlformats.org/officeDocument/2006/relationships/image" Target="../media/image65.emf"/><Relationship Id="rId58" Type="http://schemas.openxmlformats.org/officeDocument/2006/relationships/image" Target="../media/image70.emf"/><Relationship Id="rId74" Type="http://schemas.openxmlformats.org/officeDocument/2006/relationships/image" Target="../media/image86.emf"/><Relationship Id="rId79" Type="http://schemas.openxmlformats.org/officeDocument/2006/relationships/image" Target="../media/image91.emf"/><Relationship Id="rId102" Type="http://schemas.openxmlformats.org/officeDocument/2006/relationships/image" Target="../media/image114.emf"/><Relationship Id="rId123" Type="http://schemas.openxmlformats.org/officeDocument/2006/relationships/image" Target="../media/image134.emf"/><Relationship Id="rId128" Type="http://schemas.openxmlformats.org/officeDocument/2006/relationships/image" Target="../media/image139.emf"/><Relationship Id="rId5" Type="http://schemas.openxmlformats.org/officeDocument/2006/relationships/image" Target="../media/image17.emf"/><Relationship Id="rId90" Type="http://schemas.openxmlformats.org/officeDocument/2006/relationships/image" Target="../media/image102.emf"/><Relationship Id="rId95" Type="http://schemas.openxmlformats.org/officeDocument/2006/relationships/image" Target="../media/image107.emf"/><Relationship Id="rId22" Type="http://schemas.openxmlformats.org/officeDocument/2006/relationships/image" Target="../media/image34.emf"/><Relationship Id="rId27" Type="http://schemas.openxmlformats.org/officeDocument/2006/relationships/image" Target="../media/image39.emf"/><Relationship Id="rId43" Type="http://schemas.openxmlformats.org/officeDocument/2006/relationships/image" Target="../media/image55.emf"/><Relationship Id="rId48" Type="http://schemas.openxmlformats.org/officeDocument/2006/relationships/image" Target="../media/image60.emf"/><Relationship Id="rId64" Type="http://schemas.openxmlformats.org/officeDocument/2006/relationships/image" Target="../media/image76.emf"/><Relationship Id="rId69" Type="http://schemas.openxmlformats.org/officeDocument/2006/relationships/image" Target="../media/image81.emf"/><Relationship Id="rId113" Type="http://schemas.openxmlformats.org/officeDocument/2006/relationships/image" Target="../media/image125.emf"/><Relationship Id="rId118" Type="http://schemas.openxmlformats.org/officeDocument/2006/relationships/image" Target="../media/image130.emf"/><Relationship Id="rId80" Type="http://schemas.openxmlformats.org/officeDocument/2006/relationships/image" Target="../media/image92.emf"/><Relationship Id="rId85" Type="http://schemas.openxmlformats.org/officeDocument/2006/relationships/image" Target="../media/image97.emf"/><Relationship Id="rId12" Type="http://schemas.openxmlformats.org/officeDocument/2006/relationships/image" Target="../media/image24.emf"/><Relationship Id="rId17" Type="http://schemas.openxmlformats.org/officeDocument/2006/relationships/image" Target="../media/image29.emf"/><Relationship Id="rId33" Type="http://schemas.openxmlformats.org/officeDocument/2006/relationships/image" Target="../media/image45.emf"/><Relationship Id="rId38" Type="http://schemas.openxmlformats.org/officeDocument/2006/relationships/image" Target="../media/image50.emf"/><Relationship Id="rId59" Type="http://schemas.openxmlformats.org/officeDocument/2006/relationships/image" Target="../media/image71.emf"/><Relationship Id="rId103" Type="http://schemas.openxmlformats.org/officeDocument/2006/relationships/image" Target="../media/image115.emf"/><Relationship Id="rId108" Type="http://schemas.openxmlformats.org/officeDocument/2006/relationships/image" Target="../media/image120.emf"/><Relationship Id="rId124" Type="http://schemas.openxmlformats.org/officeDocument/2006/relationships/image" Target="../media/image135.emf"/><Relationship Id="rId129" Type="http://schemas.openxmlformats.org/officeDocument/2006/relationships/image" Target="../media/image140.emf"/><Relationship Id="rId54" Type="http://schemas.openxmlformats.org/officeDocument/2006/relationships/image" Target="../media/image66.emf"/><Relationship Id="rId70" Type="http://schemas.openxmlformats.org/officeDocument/2006/relationships/image" Target="../media/image82.emf"/><Relationship Id="rId75" Type="http://schemas.openxmlformats.org/officeDocument/2006/relationships/image" Target="../media/image87.emf"/><Relationship Id="rId91" Type="http://schemas.openxmlformats.org/officeDocument/2006/relationships/image" Target="../media/image103.emf"/><Relationship Id="rId96" Type="http://schemas.openxmlformats.org/officeDocument/2006/relationships/image" Target="../media/image108.emf"/><Relationship Id="rId1" Type="http://schemas.openxmlformats.org/officeDocument/2006/relationships/slideMaster" Target="../slideMasters/slideMaster1.xml"/><Relationship Id="rId6" Type="http://schemas.openxmlformats.org/officeDocument/2006/relationships/image" Target="../media/image18.emf"/><Relationship Id="rId23" Type="http://schemas.openxmlformats.org/officeDocument/2006/relationships/image" Target="../media/image35.emf"/><Relationship Id="rId28" Type="http://schemas.openxmlformats.org/officeDocument/2006/relationships/image" Target="../media/image40.emf"/><Relationship Id="rId49" Type="http://schemas.openxmlformats.org/officeDocument/2006/relationships/image" Target="../media/image61.emf"/><Relationship Id="rId114" Type="http://schemas.openxmlformats.org/officeDocument/2006/relationships/image" Target="../media/image126.emf"/><Relationship Id="rId119" Type="http://schemas.openxmlformats.org/officeDocument/2006/relationships/image" Target="../media/image9.emf"/><Relationship Id="rId44" Type="http://schemas.openxmlformats.org/officeDocument/2006/relationships/image" Target="../media/image56.emf"/><Relationship Id="rId60" Type="http://schemas.openxmlformats.org/officeDocument/2006/relationships/image" Target="../media/image72.emf"/><Relationship Id="rId65" Type="http://schemas.openxmlformats.org/officeDocument/2006/relationships/image" Target="../media/image77.emf"/><Relationship Id="rId81" Type="http://schemas.openxmlformats.org/officeDocument/2006/relationships/image" Target="../media/image93.emf"/><Relationship Id="rId86" Type="http://schemas.openxmlformats.org/officeDocument/2006/relationships/image" Target="../media/image98.emf"/><Relationship Id="rId130" Type="http://schemas.openxmlformats.org/officeDocument/2006/relationships/image" Target="../media/image141.emf"/><Relationship Id="rId13" Type="http://schemas.openxmlformats.org/officeDocument/2006/relationships/image" Target="../media/image25.emf"/><Relationship Id="rId18" Type="http://schemas.openxmlformats.org/officeDocument/2006/relationships/image" Target="../media/image30.emf"/><Relationship Id="rId39" Type="http://schemas.openxmlformats.org/officeDocument/2006/relationships/image" Target="../media/image51.emf"/><Relationship Id="rId109" Type="http://schemas.openxmlformats.org/officeDocument/2006/relationships/image" Target="../media/image121.emf"/><Relationship Id="rId34" Type="http://schemas.openxmlformats.org/officeDocument/2006/relationships/image" Target="../media/image46.emf"/><Relationship Id="rId50" Type="http://schemas.openxmlformats.org/officeDocument/2006/relationships/image" Target="../media/image62.emf"/><Relationship Id="rId55" Type="http://schemas.openxmlformats.org/officeDocument/2006/relationships/image" Target="../media/image67.emf"/><Relationship Id="rId76" Type="http://schemas.openxmlformats.org/officeDocument/2006/relationships/image" Target="../media/image88.emf"/><Relationship Id="rId97" Type="http://schemas.openxmlformats.org/officeDocument/2006/relationships/image" Target="../media/image109.emf"/><Relationship Id="rId104" Type="http://schemas.openxmlformats.org/officeDocument/2006/relationships/image" Target="../media/image116.emf"/><Relationship Id="rId120" Type="http://schemas.openxmlformats.org/officeDocument/2006/relationships/image" Target="../media/image131.emf"/><Relationship Id="rId125" Type="http://schemas.openxmlformats.org/officeDocument/2006/relationships/image" Target="../media/image136.emf"/><Relationship Id="rId7" Type="http://schemas.openxmlformats.org/officeDocument/2006/relationships/image" Target="../media/image19.emf"/><Relationship Id="rId71" Type="http://schemas.openxmlformats.org/officeDocument/2006/relationships/image" Target="../media/image83.emf"/><Relationship Id="rId92" Type="http://schemas.openxmlformats.org/officeDocument/2006/relationships/image" Target="../media/image104.emf"/><Relationship Id="rId2" Type="http://schemas.openxmlformats.org/officeDocument/2006/relationships/image" Target="../media/image1.jpg"/><Relationship Id="rId29" Type="http://schemas.openxmlformats.org/officeDocument/2006/relationships/image" Target="../media/image41.emf"/><Relationship Id="rId24" Type="http://schemas.openxmlformats.org/officeDocument/2006/relationships/image" Target="../media/image36.emf"/><Relationship Id="rId40" Type="http://schemas.openxmlformats.org/officeDocument/2006/relationships/image" Target="../media/image52.emf"/><Relationship Id="rId45" Type="http://schemas.openxmlformats.org/officeDocument/2006/relationships/image" Target="../media/image57.emf"/><Relationship Id="rId66" Type="http://schemas.openxmlformats.org/officeDocument/2006/relationships/image" Target="../media/image78.emf"/><Relationship Id="rId87" Type="http://schemas.openxmlformats.org/officeDocument/2006/relationships/image" Target="../media/image99.emf"/><Relationship Id="rId110" Type="http://schemas.openxmlformats.org/officeDocument/2006/relationships/image" Target="../media/image122.emf"/><Relationship Id="rId115" Type="http://schemas.openxmlformats.org/officeDocument/2006/relationships/image" Target="../media/image127.emf"/><Relationship Id="rId131" Type="http://schemas.openxmlformats.org/officeDocument/2006/relationships/image" Target="../media/image142.emf"/><Relationship Id="rId61" Type="http://schemas.openxmlformats.org/officeDocument/2006/relationships/image" Target="../media/image73.emf"/><Relationship Id="rId82" Type="http://schemas.openxmlformats.org/officeDocument/2006/relationships/image" Target="../media/image94.emf"/><Relationship Id="rId19" Type="http://schemas.openxmlformats.org/officeDocument/2006/relationships/image" Target="../media/image31.emf"/><Relationship Id="rId14" Type="http://schemas.openxmlformats.org/officeDocument/2006/relationships/image" Target="../media/image26.emf"/><Relationship Id="rId30" Type="http://schemas.openxmlformats.org/officeDocument/2006/relationships/image" Target="../media/image42.emf"/><Relationship Id="rId35" Type="http://schemas.openxmlformats.org/officeDocument/2006/relationships/image" Target="../media/image47.emf"/><Relationship Id="rId56" Type="http://schemas.openxmlformats.org/officeDocument/2006/relationships/image" Target="../media/image68.emf"/><Relationship Id="rId77" Type="http://schemas.openxmlformats.org/officeDocument/2006/relationships/image" Target="../media/image89.emf"/><Relationship Id="rId100" Type="http://schemas.openxmlformats.org/officeDocument/2006/relationships/image" Target="../media/image112.emf"/><Relationship Id="rId105" Type="http://schemas.openxmlformats.org/officeDocument/2006/relationships/image" Target="../media/image117.emf"/><Relationship Id="rId126" Type="http://schemas.openxmlformats.org/officeDocument/2006/relationships/image" Target="../media/image137.emf"/><Relationship Id="rId8" Type="http://schemas.openxmlformats.org/officeDocument/2006/relationships/image" Target="../media/image20.emf"/><Relationship Id="rId51" Type="http://schemas.openxmlformats.org/officeDocument/2006/relationships/image" Target="../media/image63.emf"/><Relationship Id="rId72" Type="http://schemas.openxmlformats.org/officeDocument/2006/relationships/image" Target="../media/image84.emf"/><Relationship Id="rId93" Type="http://schemas.openxmlformats.org/officeDocument/2006/relationships/image" Target="../media/image105.emf"/><Relationship Id="rId98" Type="http://schemas.openxmlformats.org/officeDocument/2006/relationships/image" Target="../media/image110.emf"/><Relationship Id="rId121" Type="http://schemas.openxmlformats.org/officeDocument/2006/relationships/image" Target="../media/image132.emf"/><Relationship Id="rId3" Type="http://schemas.openxmlformats.org/officeDocument/2006/relationships/image" Target="../media/image15.png"/><Relationship Id="rId25" Type="http://schemas.openxmlformats.org/officeDocument/2006/relationships/image" Target="../media/image37.emf"/><Relationship Id="rId46" Type="http://schemas.openxmlformats.org/officeDocument/2006/relationships/image" Target="../media/image58.emf"/><Relationship Id="rId67" Type="http://schemas.openxmlformats.org/officeDocument/2006/relationships/image" Target="../media/image79.emf"/><Relationship Id="rId116" Type="http://schemas.openxmlformats.org/officeDocument/2006/relationships/image" Target="../media/image128.emf"/><Relationship Id="rId20" Type="http://schemas.openxmlformats.org/officeDocument/2006/relationships/image" Target="../media/image32.emf"/><Relationship Id="rId41" Type="http://schemas.openxmlformats.org/officeDocument/2006/relationships/image" Target="../media/image53.emf"/><Relationship Id="rId62" Type="http://schemas.openxmlformats.org/officeDocument/2006/relationships/image" Target="../media/image74.emf"/><Relationship Id="rId83" Type="http://schemas.openxmlformats.org/officeDocument/2006/relationships/image" Target="../media/image95.emf"/><Relationship Id="rId88" Type="http://schemas.openxmlformats.org/officeDocument/2006/relationships/image" Target="../media/image100.emf"/><Relationship Id="rId111" Type="http://schemas.openxmlformats.org/officeDocument/2006/relationships/image" Target="../media/image123.emf"/><Relationship Id="rId132" Type="http://schemas.openxmlformats.org/officeDocument/2006/relationships/image" Target="../media/image143.emf"/><Relationship Id="rId15" Type="http://schemas.openxmlformats.org/officeDocument/2006/relationships/image" Target="../media/image27.emf"/><Relationship Id="rId36" Type="http://schemas.openxmlformats.org/officeDocument/2006/relationships/image" Target="../media/image48.emf"/><Relationship Id="rId57" Type="http://schemas.openxmlformats.org/officeDocument/2006/relationships/image" Target="../media/image69.emf"/><Relationship Id="rId106" Type="http://schemas.openxmlformats.org/officeDocument/2006/relationships/image" Target="../media/image118.emf"/><Relationship Id="rId127" Type="http://schemas.openxmlformats.org/officeDocument/2006/relationships/image" Target="../media/image138.emf"/><Relationship Id="rId10" Type="http://schemas.openxmlformats.org/officeDocument/2006/relationships/image" Target="../media/image22.emf"/><Relationship Id="rId31" Type="http://schemas.openxmlformats.org/officeDocument/2006/relationships/image" Target="../media/image43.emf"/><Relationship Id="rId52" Type="http://schemas.openxmlformats.org/officeDocument/2006/relationships/image" Target="../media/image64.emf"/><Relationship Id="rId73" Type="http://schemas.openxmlformats.org/officeDocument/2006/relationships/image" Target="../media/image85.emf"/><Relationship Id="rId78" Type="http://schemas.openxmlformats.org/officeDocument/2006/relationships/image" Target="../media/image90.emf"/><Relationship Id="rId94" Type="http://schemas.openxmlformats.org/officeDocument/2006/relationships/image" Target="../media/image106.emf"/><Relationship Id="rId99" Type="http://schemas.openxmlformats.org/officeDocument/2006/relationships/image" Target="../media/image111.emf"/><Relationship Id="rId101" Type="http://schemas.openxmlformats.org/officeDocument/2006/relationships/image" Target="../media/image113.emf"/><Relationship Id="rId122" Type="http://schemas.openxmlformats.org/officeDocument/2006/relationships/image" Target="../media/image133.emf"/><Relationship Id="rId4" Type="http://schemas.openxmlformats.org/officeDocument/2006/relationships/image" Target="../media/image16.emf"/><Relationship Id="rId9" Type="http://schemas.openxmlformats.org/officeDocument/2006/relationships/image" Target="../media/image21.emf"/><Relationship Id="rId26" Type="http://schemas.openxmlformats.org/officeDocument/2006/relationships/image" Target="../media/image3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67.emf"/><Relationship Id="rId21" Type="http://schemas.openxmlformats.org/officeDocument/2006/relationships/image" Target="../media/image163.emf"/><Relationship Id="rId42" Type="http://schemas.openxmlformats.org/officeDocument/2006/relationships/image" Target="../media/image183.emf"/><Relationship Id="rId47" Type="http://schemas.openxmlformats.org/officeDocument/2006/relationships/image" Target="../media/image188.emf"/><Relationship Id="rId63" Type="http://schemas.openxmlformats.org/officeDocument/2006/relationships/image" Target="../media/image203.emf"/><Relationship Id="rId68" Type="http://schemas.openxmlformats.org/officeDocument/2006/relationships/image" Target="../media/image208.emf"/><Relationship Id="rId7" Type="http://schemas.openxmlformats.org/officeDocument/2006/relationships/image" Target="../media/image149.emf"/><Relationship Id="rId2" Type="http://schemas.openxmlformats.org/officeDocument/2006/relationships/image" Target="../media/image144.emf"/><Relationship Id="rId16" Type="http://schemas.openxmlformats.org/officeDocument/2006/relationships/image" Target="../media/image158.emf"/><Relationship Id="rId29" Type="http://schemas.openxmlformats.org/officeDocument/2006/relationships/image" Target="../media/image170.emf"/><Relationship Id="rId11" Type="http://schemas.openxmlformats.org/officeDocument/2006/relationships/image" Target="../media/image153.emf"/><Relationship Id="rId24" Type="http://schemas.openxmlformats.org/officeDocument/2006/relationships/image" Target="../media/image166.emf"/><Relationship Id="rId32" Type="http://schemas.openxmlformats.org/officeDocument/2006/relationships/image" Target="../media/image173.emf"/><Relationship Id="rId37" Type="http://schemas.openxmlformats.org/officeDocument/2006/relationships/image" Target="../media/image178.emf"/><Relationship Id="rId40" Type="http://schemas.openxmlformats.org/officeDocument/2006/relationships/image" Target="../media/image181.emf"/><Relationship Id="rId45" Type="http://schemas.openxmlformats.org/officeDocument/2006/relationships/image" Target="../media/image186.emf"/><Relationship Id="rId53" Type="http://schemas.openxmlformats.org/officeDocument/2006/relationships/image" Target="../media/image193.emf"/><Relationship Id="rId58" Type="http://schemas.openxmlformats.org/officeDocument/2006/relationships/image" Target="../media/image198.emf"/><Relationship Id="rId66" Type="http://schemas.openxmlformats.org/officeDocument/2006/relationships/image" Target="../media/image206.emf"/><Relationship Id="rId5" Type="http://schemas.openxmlformats.org/officeDocument/2006/relationships/image" Target="../media/image147.emf"/><Relationship Id="rId61" Type="http://schemas.openxmlformats.org/officeDocument/2006/relationships/image" Target="../media/image201.emf"/><Relationship Id="rId19" Type="http://schemas.openxmlformats.org/officeDocument/2006/relationships/image" Target="../media/image161.emf"/><Relationship Id="rId14" Type="http://schemas.openxmlformats.org/officeDocument/2006/relationships/image" Target="../media/image156.emf"/><Relationship Id="rId22" Type="http://schemas.openxmlformats.org/officeDocument/2006/relationships/image" Target="../media/image164.emf"/><Relationship Id="rId27" Type="http://schemas.openxmlformats.org/officeDocument/2006/relationships/image" Target="../media/image168.emf"/><Relationship Id="rId30" Type="http://schemas.openxmlformats.org/officeDocument/2006/relationships/image" Target="../media/image171.emf"/><Relationship Id="rId35" Type="http://schemas.openxmlformats.org/officeDocument/2006/relationships/image" Target="../media/image176.emf"/><Relationship Id="rId43" Type="http://schemas.openxmlformats.org/officeDocument/2006/relationships/image" Target="../media/image184.emf"/><Relationship Id="rId48" Type="http://schemas.openxmlformats.org/officeDocument/2006/relationships/image" Target="../media/image189.emf"/><Relationship Id="rId56" Type="http://schemas.openxmlformats.org/officeDocument/2006/relationships/image" Target="../media/image196.emf"/><Relationship Id="rId64" Type="http://schemas.openxmlformats.org/officeDocument/2006/relationships/image" Target="../media/image204.emf"/><Relationship Id="rId69" Type="http://schemas.openxmlformats.org/officeDocument/2006/relationships/image" Target="../media/image1.jpg"/><Relationship Id="rId8" Type="http://schemas.openxmlformats.org/officeDocument/2006/relationships/image" Target="../media/image150.emf"/><Relationship Id="rId51" Type="http://schemas.openxmlformats.org/officeDocument/2006/relationships/image" Target="../media/image191.emf"/><Relationship Id="rId3" Type="http://schemas.openxmlformats.org/officeDocument/2006/relationships/image" Target="../media/image145.emf"/><Relationship Id="rId12" Type="http://schemas.openxmlformats.org/officeDocument/2006/relationships/image" Target="../media/image154.emf"/><Relationship Id="rId17" Type="http://schemas.openxmlformats.org/officeDocument/2006/relationships/image" Target="../media/image159.emf"/><Relationship Id="rId25" Type="http://schemas.openxmlformats.org/officeDocument/2006/relationships/image" Target="../media/image10.emf"/><Relationship Id="rId33" Type="http://schemas.openxmlformats.org/officeDocument/2006/relationships/image" Target="../media/image174.emf"/><Relationship Id="rId38" Type="http://schemas.openxmlformats.org/officeDocument/2006/relationships/image" Target="../media/image179.emf"/><Relationship Id="rId46" Type="http://schemas.openxmlformats.org/officeDocument/2006/relationships/image" Target="../media/image187.emf"/><Relationship Id="rId59" Type="http://schemas.openxmlformats.org/officeDocument/2006/relationships/image" Target="../media/image199.emf"/><Relationship Id="rId67" Type="http://schemas.openxmlformats.org/officeDocument/2006/relationships/image" Target="../media/image207.emf"/><Relationship Id="rId20" Type="http://schemas.openxmlformats.org/officeDocument/2006/relationships/image" Target="../media/image162.emf"/><Relationship Id="rId41" Type="http://schemas.openxmlformats.org/officeDocument/2006/relationships/image" Target="../media/image182.emf"/><Relationship Id="rId54" Type="http://schemas.openxmlformats.org/officeDocument/2006/relationships/image" Target="../media/image194.emf"/><Relationship Id="rId62" Type="http://schemas.openxmlformats.org/officeDocument/2006/relationships/image" Target="../media/image202.emf"/><Relationship Id="rId70" Type="http://schemas.openxmlformats.org/officeDocument/2006/relationships/image" Target="../media/image209.emf"/><Relationship Id="rId1" Type="http://schemas.openxmlformats.org/officeDocument/2006/relationships/slideMaster" Target="../slideMasters/slideMaster1.xml"/><Relationship Id="rId6" Type="http://schemas.openxmlformats.org/officeDocument/2006/relationships/image" Target="../media/image148.emf"/><Relationship Id="rId15" Type="http://schemas.openxmlformats.org/officeDocument/2006/relationships/image" Target="../media/image157.emf"/><Relationship Id="rId23" Type="http://schemas.openxmlformats.org/officeDocument/2006/relationships/image" Target="../media/image165.emf"/><Relationship Id="rId28" Type="http://schemas.openxmlformats.org/officeDocument/2006/relationships/image" Target="../media/image169.emf"/><Relationship Id="rId36" Type="http://schemas.openxmlformats.org/officeDocument/2006/relationships/image" Target="../media/image177.emf"/><Relationship Id="rId49" Type="http://schemas.openxmlformats.org/officeDocument/2006/relationships/image" Target="../media/image190.emf"/><Relationship Id="rId57" Type="http://schemas.openxmlformats.org/officeDocument/2006/relationships/image" Target="../media/image197.emf"/><Relationship Id="rId10" Type="http://schemas.openxmlformats.org/officeDocument/2006/relationships/image" Target="../media/image152.emf"/><Relationship Id="rId31" Type="http://schemas.openxmlformats.org/officeDocument/2006/relationships/image" Target="../media/image172.emf"/><Relationship Id="rId44" Type="http://schemas.openxmlformats.org/officeDocument/2006/relationships/image" Target="../media/image185.emf"/><Relationship Id="rId52" Type="http://schemas.openxmlformats.org/officeDocument/2006/relationships/image" Target="../media/image192.emf"/><Relationship Id="rId60" Type="http://schemas.openxmlformats.org/officeDocument/2006/relationships/image" Target="../media/image200.emf"/><Relationship Id="rId65" Type="http://schemas.openxmlformats.org/officeDocument/2006/relationships/image" Target="../media/image205.emf"/><Relationship Id="rId4" Type="http://schemas.openxmlformats.org/officeDocument/2006/relationships/image" Target="../media/image146.emf"/><Relationship Id="rId9" Type="http://schemas.openxmlformats.org/officeDocument/2006/relationships/image" Target="../media/image151.emf"/><Relationship Id="rId13" Type="http://schemas.openxmlformats.org/officeDocument/2006/relationships/image" Target="../media/image155.emf"/><Relationship Id="rId18" Type="http://schemas.openxmlformats.org/officeDocument/2006/relationships/image" Target="../media/image160.emf"/><Relationship Id="rId39" Type="http://schemas.openxmlformats.org/officeDocument/2006/relationships/image" Target="../media/image180.emf"/><Relationship Id="rId34" Type="http://schemas.openxmlformats.org/officeDocument/2006/relationships/image" Target="../media/image175.emf"/><Relationship Id="rId50" Type="http://schemas.openxmlformats.org/officeDocument/2006/relationships/image" Target="../media/image8.emf"/><Relationship Id="rId55" Type="http://schemas.openxmlformats.org/officeDocument/2006/relationships/image" Target="../media/image19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B60FF584-4B01-F640-8DF4-437BDA0DC8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496" y="-3499"/>
            <a:ext cx="1628504" cy="1628504"/>
          </a:xfrm>
          <a:prstGeom prst="rect">
            <a:avLst/>
          </a:prstGeom>
        </p:spPr>
      </p:pic>
      <p:cxnSp>
        <p:nvCxnSpPr>
          <p:cNvPr id="19" name="Straight Connector 18">
            <a:extLst>
              <a:ext uri="{FF2B5EF4-FFF2-40B4-BE49-F238E27FC236}">
                <a16:creationId xmlns:a16="http://schemas.microsoft.com/office/drawing/2014/main" id="{BEDC4927-CEBD-5748-AE8D-A2B50A41C1F6}"/>
              </a:ext>
            </a:extLst>
          </p:cNvPr>
          <p:cNvCxnSpPr>
            <a:cxnSpLocks/>
          </p:cNvCxnSpPr>
          <p:nvPr userDrawn="1"/>
        </p:nvCxnSpPr>
        <p:spPr>
          <a:xfrm>
            <a:off x="567600" y="2107784"/>
            <a:ext cx="801751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45EEC0-76FB-7643-8401-F8F32BABC3A0}"/>
              </a:ext>
            </a:extLst>
          </p:cNvPr>
          <p:cNvCxnSpPr>
            <a:cxnSpLocks/>
          </p:cNvCxnSpPr>
          <p:nvPr userDrawn="1"/>
        </p:nvCxnSpPr>
        <p:spPr>
          <a:xfrm>
            <a:off x="567600" y="2843651"/>
            <a:ext cx="801751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59D3A2-38C0-C941-8D4B-47F688C8FA5C}"/>
              </a:ext>
            </a:extLst>
          </p:cNvPr>
          <p:cNvCxnSpPr>
            <a:cxnSpLocks/>
          </p:cNvCxnSpPr>
          <p:nvPr userDrawn="1"/>
        </p:nvCxnSpPr>
        <p:spPr>
          <a:xfrm>
            <a:off x="567600" y="4023665"/>
            <a:ext cx="801751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618BA4E-07E7-664F-9813-B753BD0E91E7}"/>
              </a:ext>
            </a:extLst>
          </p:cNvPr>
          <p:cNvGrpSpPr/>
          <p:nvPr userDrawn="1"/>
        </p:nvGrpSpPr>
        <p:grpSpPr>
          <a:xfrm rot="18525196">
            <a:off x="581507" y="1278918"/>
            <a:ext cx="284499" cy="142571"/>
            <a:chOff x="260961" y="1691921"/>
            <a:chExt cx="371328" cy="186084"/>
          </a:xfrm>
          <a:solidFill>
            <a:schemeClr val="accent2"/>
          </a:solidFill>
        </p:grpSpPr>
        <p:sp>
          <p:nvSpPr>
            <p:cNvPr id="35" name="Rectangle 34">
              <a:extLst>
                <a:ext uri="{FF2B5EF4-FFF2-40B4-BE49-F238E27FC236}">
                  <a16:creationId xmlns:a16="http://schemas.microsoft.com/office/drawing/2014/main" id="{16908077-C882-874D-B9EF-0D049FF07642}"/>
                </a:ext>
              </a:extLst>
            </p:cNvPr>
            <p:cNvSpPr/>
            <p:nvPr userDrawn="1"/>
          </p:nvSpPr>
          <p:spPr>
            <a:xfrm>
              <a:off x="266529" y="1832286"/>
              <a:ext cx="3657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sp>
          <p:nvSpPr>
            <p:cNvPr id="36" name="Rectangle 35">
              <a:extLst>
                <a:ext uri="{FF2B5EF4-FFF2-40B4-BE49-F238E27FC236}">
                  <a16:creationId xmlns:a16="http://schemas.microsoft.com/office/drawing/2014/main" id="{953E5531-A740-FF45-B512-83002D9B9CC6}"/>
                </a:ext>
              </a:extLst>
            </p:cNvPr>
            <p:cNvSpPr/>
            <p:nvPr userDrawn="1"/>
          </p:nvSpPr>
          <p:spPr>
            <a:xfrm rot="16200000">
              <a:off x="192381" y="1760501"/>
              <a:ext cx="18288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grpSp>
      <p:grpSp>
        <p:nvGrpSpPr>
          <p:cNvPr id="37" name="Group 36">
            <a:extLst>
              <a:ext uri="{FF2B5EF4-FFF2-40B4-BE49-F238E27FC236}">
                <a16:creationId xmlns:a16="http://schemas.microsoft.com/office/drawing/2014/main" id="{BBD87D83-8683-0F45-9978-3EE9BD68E876}"/>
              </a:ext>
            </a:extLst>
          </p:cNvPr>
          <p:cNvGrpSpPr/>
          <p:nvPr userDrawn="1"/>
        </p:nvGrpSpPr>
        <p:grpSpPr>
          <a:xfrm rot="18525196">
            <a:off x="581507" y="2334995"/>
            <a:ext cx="284499" cy="142571"/>
            <a:chOff x="260961" y="1691921"/>
            <a:chExt cx="371328" cy="186084"/>
          </a:xfrm>
          <a:solidFill>
            <a:schemeClr val="accent2"/>
          </a:solidFill>
        </p:grpSpPr>
        <p:sp>
          <p:nvSpPr>
            <p:cNvPr id="38" name="Rectangle 37">
              <a:extLst>
                <a:ext uri="{FF2B5EF4-FFF2-40B4-BE49-F238E27FC236}">
                  <a16:creationId xmlns:a16="http://schemas.microsoft.com/office/drawing/2014/main" id="{60704C4F-684C-1E44-A981-F91E13F0307E}"/>
                </a:ext>
              </a:extLst>
            </p:cNvPr>
            <p:cNvSpPr/>
            <p:nvPr userDrawn="1"/>
          </p:nvSpPr>
          <p:spPr>
            <a:xfrm>
              <a:off x="266529" y="1832286"/>
              <a:ext cx="3657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sp>
          <p:nvSpPr>
            <p:cNvPr id="39" name="Rectangle 38">
              <a:extLst>
                <a:ext uri="{FF2B5EF4-FFF2-40B4-BE49-F238E27FC236}">
                  <a16:creationId xmlns:a16="http://schemas.microsoft.com/office/drawing/2014/main" id="{D3E2AAB9-FDA9-3C4F-9434-09A72D911AAE}"/>
                </a:ext>
              </a:extLst>
            </p:cNvPr>
            <p:cNvSpPr/>
            <p:nvPr userDrawn="1"/>
          </p:nvSpPr>
          <p:spPr>
            <a:xfrm rot="16200000">
              <a:off x="192381" y="1760501"/>
              <a:ext cx="18288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grpSp>
      <p:grpSp>
        <p:nvGrpSpPr>
          <p:cNvPr id="40" name="Group 39">
            <a:extLst>
              <a:ext uri="{FF2B5EF4-FFF2-40B4-BE49-F238E27FC236}">
                <a16:creationId xmlns:a16="http://schemas.microsoft.com/office/drawing/2014/main" id="{82403FBD-E3EB-D244-A077-7CCF79E0D94D}"/>
              </a:ext>
            </a:extLst>
          </p:cNvPr>
          <p:cNvGrpSpPr/>
          <p:nvPr userDrawn="1"/>
        </p:nvGrpSpPr>
        <p:grpSpPr>
          <a:xfrm rot="18525196">
            <a:off x="581507" y="3142666"/>
            <a:ext cx="284499" cy="142571"/>
            <a:chOff x="260961" y="1691921"/>
            <a:chExt cx="371328" cy="186084"/>
          </a:xfrm>
          <a:solidFill>
            <a:schemeClr val="accent2"/>
          </a:solidFill>
        </p:grpSpPr>
        <p:sp>
          <p:nvSpPr>
            <p:cNvPr id="41" name="Rectangle 40">
              <a:extLst>
                <a:ext uri="{FF2B5EF4-FFF2-40B4-BE49-F238E27FC236}">
                  <a16:creationId xmlns:a16="http://schemas.microsoft.com/office/drawing/2014/main" id="{CE32EF51-4D17-284C-923D-0FBD22E14DDF}"/>
                </a:ext>
              </a:extLst>
            </p:cNvPr>
            <p:cNvSpPr/>
            <p:nvPr userDrawn="1"/>
          </p:nvSpPr>
          <p:spPr>
            <a:xfrm>
              <a:off x="266529" y="1832286"/>
              <a:ext cx="3657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sp>
          <p:nvSpPr>
            <p:cNvPr id="42" name="Rectangle 41">
              <a:extLst>
                <a:ext uri="{FF2B5EF4-FFF2-40B4-BE49-F238E27FC236}">
                  <a16:creationId xmlns:a16="http://schemas.microsoft.com/office/drawing/2014/main" id="{C17D0C0B-4CB6-5643-88EE-8DF592BE83BB}"/>
                </a:ext>
              </a:extLst>
            </p:cNvPr>
            <p:cNvSpPr/>
            <p:nvPr userDrawn="1"/>
          </p:nvSpPr>
          <p:spPr>
            <a:xfrm rot="16200000">
              <a:off x="192381" y="1760501"/>
              <a:ext cx="18288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grpSp>
      <p:grpSp>
        <p:nvGrpSpPr>
          <p:cNvPr id="43" name="Group 42">
            <a:extLst>
              <a:ext uri="{FF2B5EF4-FFF2-40B4-BE49-F238E27FC236}">
                <a16:creationId xmlns:a16="http://schemas.microsoft.com/office/drawing/2014/main" id="{6EF857B0-AD6F-FB4E-B8AE-094551664049}"/>
              </a:ext>
            </a:extLst>
          </p:cNvPr>
          <p:cNvGrpSpPr/>
          <p:nvPr userDrawn="1"/>
        </p:nvGrpSpPr>
        <p:grpSpPr>
          <a:xfrm rot="18525196">
            <a:off x="581507" y="4315422"/>
            <a:ext cx="284499" cy="142571"/>
            <a:chOff x="260961" y="1691921"/>
            <a:chExt cx="371328" cy="186084"/>
          </a:xfrm>
          <a:solidFill>
            <a:schemeClr val="accent2"/>
          </a:solidFill>
        </p:grpSpPr>
        <p:sp>
          <p:nvSpPr>
            <p:cNvPr id="44" name="Rectangle 43">
              <a:extLst>
                <a:ext uri="{FF2B5EF4-FFF2-40B4-BE49-F238E27FC236}">
                  <a16:creationId xmlns:a16="http://schemas.microsoft.com/office/drawing/2014/main" id="{2B65B321-BE1F-174E-99B9-0CC9070CE838}"/>
                </a:ext>
              </a:extLst>
            </p:cNvPr>
            <p:cNvSpPr/>
            <p:nvPr userDrawn="1"/>
          </p:nvSpPr>
          <p:spPr>
            <a:xfrm>
              <a:off x="266529" y="1832286"/>
              <a:ext cx="3657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sp>
          <p:nvSpPr>
            <p:cNvPr id="45" name="Rectangle 44">
              <a:extLst>
                <a:ext uri="{FF2B5EF4-FFF2-40B4-BE49-F238E27FC236}">
                  <a16:creationId xmlns:a16="http://schemas.microsoft.com/office/drawing/2014/main" id="{068C6E9A-8104-2F4E-8A88-44C5F97903F1}"/>
                </a:ext>
              </a:extLst>
            </p:cNvPr>
            <p:cNvSpPr/>
            <p:nvPr userDrawn="1"/>
          </p:nvSpPr>
          <p:spPr>
            <a:xfrm rot="16200000">
              <a:off x="192381" y="1760501"/>
              <a:ext cx="18288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50000"/>
                      <a:lumOff val="50000"/>
                    </a:schemeClr>
                  </a:solidFill>
                </a:ln>
                <a:solidFill>
                  <a:schemeClr val="accent3"/>
                </a:solidFill>
              </a:endParaRPr>
            </a:p>
          </p:txBody>
        </p:sp>
      </p:grpSp>
      <p:pic>
        <p:nvPicPr>
          <p:cNvPr id="46" name="Picture 45" descr="Text&#10;&#10;Description automatically generated">
            <a:extLst>
              <a:ext uri="{FF2B5EF4-FFF2-40B4-BE49-F238E27FC236}">
                <a16:creationId xmlns:a16="http://schemas.microsoft.com/office/drawing/2014/main" id="{732C6E6B-457A-5B4B-83EA-02AB24B17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03099" y="1292088"/>
            <a:ext cx="2393950" cy="552450"/>
          </a:xfrm>
          <a:prstGeom prst="rect">
            <a:avLst/>
          </a:prstGeom>
        </p:spPr>
      </p:pic>
      <p:pic>
        <p:nvPicPr>
          <p:cNvPr id="48" name="Picture 47" descr="Shape, square&#10;&#10;Description automatically generated">
            <a:extLst>
              <a:ext uri="{FF2B5EF4-FFF2-40B4-BE49-F238E27FC236}">
                <a16:creationId xmlns:a16="http://schemas.microsoft.com/office/drawing/2014/main" id="{CE53E66F-EFCB-284F-A30E-0C9913C21A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1071" y="1288983"/>
            <a:ext cx="1257300" cy="344641"/>
          </a:xfrm>
          <a:prstGeom prst="rect">
            <a:avLst/>
          </a:prstGeom>
        </p:spPr>
      </p:pic>
      <p:sp>
        <p:nvSpPr>
          <p:cNvPr id="27" name="TextBox 26">
            <a:extLst>
              <a:ext uri="{FF2B5EF4-FFF2-40B4-BE49-F238E27FC236}">
                <a16:creationId xmlns:a16="http://schemas.microsoft.com/office/drawing/2014/main" id="{784B9ACF-2D8C-4746-BA76-E4A54F7788AB}"/>
              </a:ext>
            </a:extLst>
          </p:cNvPr>
          <p:cNvSpPr txBox="1"/>
          <p:nvPr userDrawn="1"/>
        </p:nvSpPr>
        <p:spPr>
          <a:xfrm>
            <a:off x="442332" y="374624"/>
            <a:ext cx="8199863" cy="792538"/>
          </a:xfrm>
          <a:prstGeom prst="rect">
            <a:avLst/>
          </a:prstGeom>
        </p:spPr>
        <p:txBody>
          <a:bodyPr vert="horz" wrap="square" lIns="91440" tIns="45720" rIns="91440" bIns="45720" rtlCol="0" anchor="t">
            <a:noAutofit/>
          </a:bodyPr>
          <a:lstStyle/>
          <a:p>
            <a:pPr algn="l"/>
            <a:r>
              <a:rPr lang="en-US" sz="3800" dirty="0">
                <a:solidFill>
                  <a:schemeClr val="tx1"/>
                </a:solidFill>
                <a:latin typeface="+mj-lt"/>
              </a:rPr>
              <a:t>PowerPoint basics</a:t>
            </a:r>
          </a:p>
        </p:txBody>
      </p:sp>
      <p:sp>
        <p:nvSpPr>
          <p:cNvPr id="28" name="TextBox 27">
            <a:extLst>
              <a:ext uri="{FF2B5EF4-FFF2-40B4-BE49-F238E27FC236}">
                <a16:creationId xmlns:a16="http://schemas.microsoft.com/office/drawing/2014/main" id="{501D1E78-2083-4C40-9F56-8C145F90BCD7}"/>
              </a:ext>
            </a:extLst>
          </p:cNvPr>
          <p:cNvSpPr txBox="1"/>
          <p:nvPr userDrawn="1"/>
        </p:nvSpPr>
        <p:spPr>
          <a:xfrm>
            <a:off x="968225" y="1107688"/>
            <a:ext cx="2733486" cy="917757"/>
          </a:xfrm>
          <a:prstGeom prst="rect">
            <a:avLst/>
          </a:prstGeom>
        </p:spPr>
        <p:txBody>
          <a:bodyPr vert="horz" wrap="square" lIns="91440" tIns="45720" rIns="91440" bIns="45720" rtlCol="0" anchor="ctr">
            <a:noAutofit/>
          </a:bodyPr>
          <a:lstStyle/>
          <a:p>
            <a:pPr marL="0" indent="0" algn="l">
              <a:buFont typeface="Arial" panose="020B0604020202020204" pitchFamily="34" charset="0"/>
              <a:buNone/>
            </a:pPr>
            <a:r>
              <a:rPr lang="en-US" sz="1400" dirty="0">
                <a:solidFill>
                  <a:schemeClr val="tx1"/>
                </a:solidFill>
                <a:latin typeface="+mj-lt"/>
              </a:rPr>
              <a:t>Always use branded fonts</a:t>
            </a:r>
            <a:br>
              <a:rPr lang="en-US" sz="1400" dirty="0">
                <a:solidFill>
                  <a:schemeClr val="tx1"/>
                </a:solidFill>
                <a:latin typeface="+mj-lt"/>
              </a:rPr>
            </a:br>
            <a:r>
              <a:rPr lang="en-US" sz="1400" dirty="0">
                <a:solidFill>
                  <a:schemeClr val="tx1"/>
                </a:solidFill>
                <a:latin typeface="+mj-lt"/>
              </a:rPr>
              <a:t>and colors</a:t>
            </a:r>
            <a:r>
              <a:rPr lang="en-US" sz="1400" dirty="0">
                <a:solidFill>
                  <a:schemeClr val="tx1"/>
                </a:solidFill>
                <a:latin typeface="+mn-lt"/>
              </a:rPr>
              <a:t>, which are saved</a:t>
            </a:r>
            <a:br>
              <a:rPr lang="en-US" sz="1400" dirty="0">
                <a:solidFill>
                  <a:schemeClr val="tx1"/>
                </a:solidFill>
                <a:latin typeface="+mn-lt"/>
              </a:rPr>
            </a:br>
            <a:r>
              <a:rPr lang="en-US" sz="1400" dirty="0">
                <a:solidFill>
                  <a:schemeClr val="tx1"/>
                </a:solidFill>
                <a:latin typeface="+mn-lt"/>
              </a:rPr>
              <a:t>in the template’s theme.</a:t>
            </a:r>
          </a:p>
        </p:txBody>
      </p:sp>
      <p:sp>
        <p:nvSpPr>
          <p:cNvPr id="49" name="TextBox 48">
            <a:extLst>
              <a:ext uri="{FF2B5EF4-FFF2-40B4-BE49-F238E27FC236}">
                <a16:creationId xmlns:a16="http://schemas.microsoft.com/office/drawing/2014/main" id="{903F5C3A-E479-EE44-A979-3F1F838F814D}"/>
              </a:ext>
            </a:extLst>
          </p:cNvPr>
          <p:cNvSpPr txBox="1"/>
          <p:nvPr userDrawn="1"/>
        </p:nvSpPr>
        <p:spPr>
          <a:xfrm>
            <a:off x="968225" y="4238106"/>
            <a:ext cx="7422688" cy="501687"/>
          </a:xfrm>
          <a:prstGeom prst="rect">
            <a:avLst/>
          </a:prstGeom>
        </p:spPr>
        <p:txBody>
          <a:bodyPr vert="horz" wrap="square" lIns="91440" tIns="45720" rIns="91440" bIns="45720" rtlCol="0" anchor="t">
            <a:noAutofit/>
          </a:bodyPr>
          <a:lstStyle/>
          <a:p>
            <a:pPr marL="0" indent="0" algn="l">
              <a:buFont typeface="Arial" panose="020B0604020202020204" pitchFamily="34" charset="0"/>
              <a:buNone/>
            </a:pPr>
            <a:r>
              <a:rPr lang="en-US" sz="1400" dirty="0">
                <a:solidFill>
                  <a:schemeClr val="tx1"/>
                </a:solidFill>
                <a:latin typeface="+mn-lt"/>
              </a:rPr>
              <a:t>For best results, </a:t>
            </a:r>
            <a:r>
              <a:rPr lang="en-US" sz="1400" dirty="0">
                <a:solidFill>
                  <a:schemeClr val="tx1"/>
                </a:solidFill>
                <a:latin typeface="+mj-lt"/>
              </a:rPr>
              <a:t>export the PowerPoint file to a PDF for presenting</a:t>
            </a:r>
            <a:r>
              <a:rPr lang="en-US" sz="1400" dirty="0">
                <a:solidFill>
                  <a:schemeClr val="tx1"/>
                </a:solidFill>
                <a:latin typeface="+mn-lt"/>
              </a:rPr>
              <a:t>. This will eliminate font issues if you are presenting on a computer that doesn’t have our branded fonts installed.</a:t>
            </a:r>
          </a:p>
        </p:txBody>
      </p:sp>
      <p:sp>
        <p:nvSpPr>
          <p:cNvPr id="50" name="TextBox 49">
            <a:extLst>
              <a:ext uri="{FF2B5EF4-FFF2-40B4-BE49-F238E27FC236}">
                <a16:creationId xmlns:a16="http://schemas.microsoft.com/office/drawing/2014/main" id="{DE4E708C-E13D-0C41-A874-BFF3A2A8D22F}"/>
              </a:ext>
            </a:extLst>
          </p:cNvPr>
          <p:cNvSpPr txBox="1"/>
          <p:nvPr userDrawn="1"/>
        </p:nvSpPr>
        <p:spPr>
          <a:xfrm>
            <a:off x="968224" y="2195110"/>
            <a:ext cx="7316239" cy="546100"/>
          </a:xfrm>
          <a:prstGeom prst="rect">
            <a:avLst/>
          </a:prstGeom>
        </p:spPr>
        <p:txBody>
          <a:bodyPr vert="horz" wrap="square" lIns="91440" tIns="45720" rIns="91440" bIns="45720" rtlCol="0" anchor="ctr">
            <a:noAutofit/>
          </a:bodyPr>
          <a:lstStyle/>
          <a:p>
            <a:pPr marL="0" indent="0" algn="l">
              <a:buFont typeface="Arial" panose="020B0604020202020204" pitchFamily="34" charset="0"/>
              <a:buNone/>
            </a:pPr>
            <a:r>
              <a:rPr lang="en-US" sz="1400" dirty="0">
                <a:solidFill>
                  <a:schemeClr val="tx1"/>
                </a:solidFill>
                <a:latin typeface="+mj-lt"/>
              </a:rPr>
              <a:t>To add a branded icon, </a:t>
            </a:r>
            <a:r>
              <a:rPr lang="en-US" sz="1400" dirty="0">
                <a:solidFill>
                  <a:schemeClr val="tx1"/>
                </a:solidFill>
                <a:latin typeface="+mn-lt"/>
              </a:rPr>
              <a:t>copy it from template slide 29 or 30 and paste it onto your slide.</a:t>
            </a:r>
          </a:p>
        </p:txBody>
      </p:sp>
      <p:pic>
        <p:nvPicPr>
          <p:cNvPr id="29" name="Picture 28" descr="Graphical user interface&#10;&#10;Description automatically generated with low confidence">
            <a:extLst>
              <a:ext uri="{FF2B5EF4-FFF2-40B4-BE49-F238E27FC236}">
                <a16:creationId xmlns:a16="http://schemas.microsoft.com/office/drawing/2014/main" id="{2E8AC1C5-151C-5C44-9BC4-7BB6EFB95F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54053" y="2967917"/>
            <a:ext cx="1524289" cy="904113"/>
          </a:xfrm>
          <a:prstGeom prst="rect">
            <a:avLst/>
          </a:prstGeom>
        </p:spPr>
      </p:pic>
      <p:sp>
        <p:nvSpPr>
          <p:cNvPr id="30" name="TextBox 29">
            <a:extLst>
              <a:ext uri="{FF2B5EF4-FFF2-40B4-BE49-F238E27FC236}">
                <a16:creationId xmlns:a16="http://schemas.microsoft.com/office/drawing/2014/main" id="{03A8931A-8840-4C40-BFA8-0FFE2DC97F01}"/>
              </a:ext>
            </a:extLst>
          </p:cNvPr>
          <p:cNvSpPr txBox="1"/>
          <p:nvPr userDrawn="1"/>
        </p:nvSpPr>
        <p:spPr>
          <a:xfrm>
            <a:off x="968225" y="2967917"/>
            <a:ext cx="5581258" cy="917757"/>
          </a:xfrm>
          <a:prstGeom prst="rect">
            <a:avLst/>
          </a:prstGeom>
        </p:spPr>
        <p:txBody>
          <a:bodyPr vert="horz" wrap="square" lIns="91440" tIns="45720" rIns="91440" bIns="45720" rtlCol="0" anchor="ctr">
            <a:noAutofit/>
          </a:bodyPr>
          <a:lstStyle/>
          <a:p>
            <a:pPr marL="0" indent="0" algn="l">
              <a:buFont typeface="Arial" panose="020B0604020202020204" pitchFamily="34" charset="0"/>
              <a:buNone/>
            </a:pPr>
            <a:r>
              <a:rPr lang="en-US" sz="1400" dirty="0">
                <a:solidFill>
                  <a:schemeClr val="tx1"/>
                </a:solidFill>
                <a:latin typeface="+mj-lt"/>
              </a:rPr>
              <a:t>To add a map, </a:t>
            </a:r>
            <a:r>
              <a:rPr lang="en-US" sz="1400" dirty="0">
                <a:solidFill>
                  <a:schemeClr val="tx1"/>
                </a:solidFill>
                <a:latin typeface="+mn-lt"/>
              </a:rPr>
              <a:t>copy it from slide 23 (U.S.) or 24 (world). Additional county maps are available on the Intranet (Presentations-HSI-County-</a:t>
            </a:r>
            <a:r>
              <a:rPr lang="en-US" sz="1400" dirty="0" err="1">
                <a:solidFill>
                  <a:schemeClr val="tx1"/>
                </a:solidFill>
                <a:latin typeface="+mn-lt"/>
              </a:rPr>
              <a:t>Maps.potx</a:t>
            </a:r>
            <a:r>
              <a:rPr lang="en-US" sz="1400" dirty="0">
                <a:solidFill>
                  <a:schemeClr val="tx1"/>
                </a:solidFill>
                <a:latin typeface="+mn-lt"/>
              </a:rPr>
              <a:t>). To change the color of a state or country, double-click the area and go to </a:t>
            </a:r>
            <a:r>
              <a:rPr lang="en-US" sz="1400" dirty="0">
                <a:solidFill>
                  <a:schemeClr val="tx1"/>
                </a:solidFill>
                <a:latin typeface="+mj-lt"/>
              </a:rPr>
              <a:t>Shape Format</a:t>
            </a:r>
            <a:r>
              <a:rPr lang="en-US" sz="1400" dirty="0">
                <a:solidFill>
                  <a:schemeClr val="tx1"/>
                </a:solidFill>
                <a:latin typeface="+mn-lt"/>
              </a:rPr>
              <a:t> &gt; </a:t>
            </a:r>
            <a:r>
              <a:rPr lang="en-US" sz="1400" dirty="0">
                <a:solidFill>
                  <a:schemeClr val="tx1"/>
                </a:solidFill>
                <a:latin typeface="+mj-lt"/>
              </a:rPr>
              <a:t>Shape Fill</a:t>
            </a:r>
            <a:r>
              <a:rPr lang="en-US" sz="1400" dirty="0">
                <a:solidFill>
                  <a:schemeClr val="tx1"/>
                </a:solidFill>
                <a:latin typeface="+mn-lt"/>
              </a:rPr>
              <a:t>.</a:t>
            </a:r>
          </a:p>
        </p:txBody>
      </p:sp>
    </p:spTree>
    <p:extLst>
      <p:ext uri="{BB962C8B-B14F-4D97-AF65-F5344CB8AC3E}">
        <p14:creationId xmlns:p14="http://schemas.microsoft.com/office/powerpoint/2010/main" val="372217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3-Column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7068B2E-EC9D-594B-BD8C-90B19D4F1AA8}"/>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F01005D1-1E0F-3441-9E3E-D605E7FC6D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13" name="Title 1">
            <a:extLst>
              <a:ext uri="{FF2B5EF4-FFF2-40B4-BE49-F238E27FC236}">
                <a16:creationId xmlns:a16="http://schemas.microsoft.com/office/drawing/2014/main" id="{674A557E-F866-0445-A852-1F451DB07A99}"/>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Headline text here</a:t>
            </a:r>
          </a:p>
        </p:txBody>
      </p:sp>
      <p:sp>
        <p:nvSpPr>
          <p:cNvPr id="14" name="Text Placeholder 21">
            <a:extLst>
              <a:ext uri="{FF2B5EF4-FFF2-40B4-BE49-F238E27FC236}">
                <a16:creationId xmlns:a16="http://schemas.microsoft.com/office/drawing/2014/main" id="{0E0BF346-5304-A748-B679-C02BC8D13AF3}"/>
              </a:ext>
            </a:extLst>
          </p:cNvPr>
          <p:cNvSpPr>
            <a:spLocks noGrp="1"/>
          </p:cNvSpPr>
          <p:nvPr>
            <p:ph type="body" sz="quarter" idx="25" hasCustomPrompt="1"/>
          </p:nvPr>
        </p:nvSpPr>
        <p:spPr>
          <a:xfrm>
            <a:off x="624078" y="1017770"/>
            <a:ext cx="7891272" cy="435941"/>
          </a:xfrm>
          <a:noFill/>
        </p:spPr>
        <p:txBody>
          <a:bodyPr anchor="ctr"/>
          <a:lstStyle>
            <a:lvl1pPr marL="0" indent="0" algn="ctr">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24" name="Text Placeholder 3">
            <a:extLst>
              <a:ext uri="{FF2B5EF4-FFF2-40B4-BE49-F238E27FC236}">
                <a16:creationId xmlns:a16="http://schemas.microsoft.com/office/drawing/2014/main" id="{55F73F7B-4B9D-C346-88EB-17F1BAA87089}"/>
              </a:ext>
            </a:extLst>
          </p:cNvPr>
          <p:cNvSpPr>
            <a:spLocks noGrp="1"/>
          </p:cNvSpPr>
          <p:nvPr>
            <p:ph type="body" sz="quarter" idx="10" hasCustomPrompt="1"/>
          </p:nvPr>
        </p:nvSpPr>
        <p:spPr>
          <a:xfrm>
            <a:off x="575211" y="1956055"/>
            <a:ext cx="2518624" cy="2610552"/>
          </a:xfrm>
        </p:spPr>
        <p:txBody>
          <a:bodyPr anchor="t">
            <a:normAutofit/>
          </a:bodyPr>
          <a:lstStyle>
            <a:lvl1pPr marL="0" marR="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p:txBody>
      </p:sp>
      <p:sp>
        <p:nvSpPr>
          <p:cNvPr id="25" name="Text Placeholder 7">
            <a:extLst>
              <a:ext uri="{FF2B5EF4-FFF2-40B4-BE49-F238E27FC236}">
                <a16:creationId xmlns:a16="http://schemas.microsoft.com/office/drawing/2014/main" id="{238933FB-FB6C-3842-98D0-D0113E0E4232}"/>
              </a:ext>
            </a:extLst>
          </p:cNvPr>
          <p:cNvSpPr>
            <a:spLocks noGrp="1"/>
          </p:cNvSpPr>
          <p:nvPr>
            <p:ph type="body" sz="quarter" idx="13" hasCustomPrompt="1"/>
          </p:nvPr>
        </p:nvSpPr>
        <p:spPr>
          <a:xfrm>
            <a:off x="575210" y="1611560"/>
            <a:ext cx="2518624" cy="271087"/>
          </a:xfrm>
        </p:spPr>
        <p:txBody>
          <a:bodyPr anchor="ctr">
            <a:noAutofit/>
          </a:bodyPr>
          <a:lstStyle>
            <a:lvl1pPr>
              <a:buNone/>
              <a:defRPr sz="1400">
                <a:solidFill>
                  <a:schemeClr val="accent2"/>
                </a:solidFill>
              </a:defRPr>
            </a:lvl1pPr>
            <a:lvl2pPr>
              <a:buNone/>
              <a:defRPr/>
            </a:lvl2pPr>
            <a:lvl3pPr>
              <a:buNone/>
              <a:defRPr/>
            </a:lvl3pPr>
            <a:lvl4pPr>
              <a:buNone/>
              <a:defRPr/>
            </a:lvl4pPr>
            <a:lvl5pPr>
              <a:buNone/>
              <a:defRPr/>
            </a:lvl5pPr>
          </a:lstStyle>
          <a:p>
            <a:pPr lvl="0"/>
            <a:r>
              <a:rPr lang="en-US" dirty="0"/>
              <a:t>Subhead here</a:t>
            </a:r>
          </a:p>
        </p:txBody>
      </p:sp>
      <p:sp>
        <p:nvSpPr>
          <p:cNvPr id="26" name="Text Placeholder 3">
            <a:extLst>
              <a:ext uri="{FF2B5EF4-FFF2-40B4-BE49-F238E27FC236}">
                <a16:creationId xmlns:a16="http://schemas.microsoft.com/office/drawing/2014/main" id="{59B34ACD-2C52-C649-8BC1-C1C141FE539B}"/>
              </a:ext>
            </a:extLst>
          </p:cNvPr>
          <p:cNvSpPr>
            <a:spLocks noGrp="1"/>
          </p:cNvSpPr>
          <p:nvPr>
            <p:ph type="body" sz="quarter" idx="14" hasCustomPrompt="1"/>
          </p:nvPr>
        </p:nvSpPr>
        <p:spPr>
          <a:xfrm>
            <a:off x="3351296" y="1956055"/>
            <a:ext cx="2518624" cy="2610552"/>
          </a:xfrm>
        </p:spPr>
        <p:txBody>
          <a:bodyPr anchor="t">
            <a:normAutofit/>
          </a:bodyPr>
          <a:lstStyle>
            <a:lvl1pPr marL="0" marR="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p:txBody>
      </p:sp>
      <p:sp>
        <p:nvSpPr>
          <p:cNvPr id="27" name="Text Placeholder 7">
            <a:extLst>
              <a:ext uri="{FF2B5EF4-FFF2-40B4-BE49-F238E27FC236}">
                <a16:creationId xmlns:a16="http://schemas.microsoft.com/office/drawing/2014/main" id="{B4A1A262-1364-7249-907E-673D54E349EF}"/>
              </a:ext>
            </a:extLst>
          </p:cNvPr>
          <p:cNvSpPr>
            <a:spLocks noGrp="1"/>
          </p:cNvSpPr>
          <p:nvPr>
            <p:ph type="body" sz="quarter" idx="15" hasCustomPrompt="1"/>
          </p:nvPr>
        </p:nvSpPr>
        <p:spPr>
          <a:xfrm>
            <a:off x="3351295" y="1611561"/>
            <a:ext cx="2518624" cy="271088"/>
          </a:xfrm>
        </p:spPr>
        <p:txBody>
          <a:bodyPr anchor="ctr">
            <a:noAutofit/>
          </a:bodyPr>
          <a:lstStyle>
            <a:lvl1pPr>
              <a:buNone/>
              <a:defRPr sz="1400">
                <a:solidFill>
                  <a:schemeClr val="accent2"/>
                </a:solidFill>
              </a:defRPr>
            </a:lvl1pPr>
            <a:lvl2pPr>
              <a:buNone/>
              <a:defRPr/>
            </a:lvl2pPr>
            <a:lvl3pPr>
              <a:buNone/>
              <a:defRPr/>
            </a:lvl3pPr>
            <a:lvl4pPr>
              <a:buNone/>
              <a:defRPr/>
            </a:lvl4pPr>
            <a:lvl5pPr>
              <a:buNone/>
              <a:defRPr/>
            </a:lvl5pPr>
          </a:lstStyle>
          <a:p>
            <a:pPr lvl="0"/>
            <a:r>
              <a:rPr lang="en-US" dirty="0"/>
              <a:t>Subhead here</a:t>
            </a:r>
          </a:p>
        </p:txBody>
      </p:sp>
      <p:sp>
        <p:nvSpPr>
          <p:cNvPr id="28" name="Text Placeholder 3">
            <a:extLst>
              <a:ext uri="{FF2B5EF4-FFF2-40B4-BE49-F238E27FC236}">
                <a16:creationId xmlns:a16="http://schemas.microsoft.com/office/drawing/2014/main" id="{617C6C6A-6176-A645-9A5F-57228F4997A9}"/>
              </a:ext>
            </a:extLst>
          </p:cNvPr>
          <p:cNvSpPr>
            <a:spLocks noGrp="1"/>
          </p:cNvSpPr>
          <p:nvPr>
            <p:ph type="body" sz="quarter" idx="16" hasCustomPrompt="1"/>
          </p:nvPr>
        </p:nvSpPr>
        <p:spPr>
          <a:xfrm>
            <a:off x="6083826" y="1947699"/>
            <a:ext cx="2518624" cy="2610552"/>
          </a:xfrm>
        </p:spPr>
        <p:txBody>
          <a:bodyPr anchor="t">
            <a:normAutofit/>
          </a:bodyPr>
          <a:lstStyle>
            <a:lvl1pPr marL="0" marR="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a:p>
            <a:pPr marL="0" marR="0" lvl="0" indent="0" algn="l" defTabSz="685800" rtl="0" eaLnBrk="1" fontAlgn="auto" latinLnBrk="0" hangingPunct="1">
              <a:lnSpc>
                <a:spcPts val="2050"/>
              </a:lnSpc>
              <a:spcBef>
                <a:spcPts val="750"/>
              </a:spcBef>
              <a:spcAft>
                <a:spcPts val="0"/>
              </a:spcAft>
              <a:buClrTx/>
              <a:buSzTx/>
              <a:buFont typeface="Wingdings" panose="05000000000000000000" pitchFamily="2" charset="2"/>
              <a:buNone/>
              <a:tabLst/>
              <a:defRPr/>
            </a:pPr>
            <a:r>
              <a:rPr lang="en-US" dirty="0"/>
              <a:t>Text here text here text here text here text here text here text here text here text here text here text here. </a:t>
            </a:r>
          </a:p>
        </p:txBody>
      </p:sp>
      <p:sp>
        <p:nvSpPr>
          <p:cNvPr id="29" name="Text Placeholder 7">
            <a:extLst>
              <a:ext uri="{FF2B5EF4-FFF2-40B4-BE49-F238E27FC236}">
                <a16:creationId xmlns:a16="http://schemas.microsoft.com/office/drawing/2014/main" id="{84538015-2717-F640-BA05-B65F93224432}"/>
              </a:ext>
            </a:extLst>
          </p:cNvPr>
          <p:cNvSpPr>
            <a:spLocks noGrp="1"/>
          </p:cNvSpPr>
          <p:nvPr>
            <p:ph type="body" sz="quarter" idx="17" hasCustomPrompt="1"/>
          </p:nvPr>
        </p:nvSpPr>
        <p:spPr>
          <a:xfrm>
            <a:off x="6083825" y="1611561"/>
            <a:ext cx="2518624" cy="271083"/>
          </a:xfrm>
        </p:spPr>
        <p:txBody>
          <a:bodyPr anchor="ctr">
            <a:noAutofit/>
          </a:bodyPr>
          <a:lstStyle>
            <a:lvl1pPr>
              <a:buNone/>
              <a:defRPr sz="1400">
                <a:solidFill>
                  <a:schemeClr val="accent2"/>
                </a:solidFill>
              </a:defRPr>
            </a:lvl1pPr>
            <a:lvl2pPr>
              <a:buNone/>
              <a:defRPr/>
            </a:lvl2pPr>
            <a:lvl3pPr>
              <a:buNone/>
              <a:defRPr/>
            </a:lvl3pPr>
            <a:lvl4pPr>
              <a:buNone/>
              <a:defRPr/>
            </a:lvl4pPr>
            <a:lvl5pPr>
              <a:buNone/>
              <a:defRPr/>
            </a:lvl5pPr>
          </a:lstStyle>
          <a:p>
            <a:pPr lvl="0"/>
            <a:r>
              <a:rPr lang="en-US" dirty="0"/>
              <a:t>Subhead here</a:t>
            </a:r>
          </a:p>
        </p:txBody>
      </p:sp>
    </p:spTree>
    <p:extLst>
      <p:ext uri="{BB962C8B-B14F-4D97-AF65-F5344CB8AC3E}">
        <p14:creationId xmlns:p14="http://schemas.microsoft.com/office/powerpoint/2010/main" val="369125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Four Images with Text">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62C478DD-125D-D845-BA51-0C2407F04C91}"/>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C77CDC6C-C085-B24D-8152-888CA9EE1D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21" name="Title 1">
            <a:extLst>
              <a:ext uri="{FF2B5EF4-FFF2-40B4-BE49-F238E27FC236}">
                <a16:creationId xmlns:a16="http://schemas.microsoft.com/office/drawing/2014/main" id="{1BA012C3-5F6A-B74B-A007-EDCA878B9C9D}"/>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Headline text here</a:t>
            </a:r>
          </a:p>
        </p:txBody>
      </p:sp>
      <p:sp>
        <p:nvSpPr>
          <p:cNvPr id="22" name="Text Placeholder 21">
            <a:extLst>
              <a:ext uri="{FF2B5EF4-FFF2-40B4-BE49-F238E27FC236}">
                <a16:creationId xmlns:a16="http://schemas.microsoft.com/office/drawing/2014/main" id="{FF17C232-11F1-A145-AF3B-9DF4D9C04973}"/>
              </a:ext>
            </a:extLst>
          </p:cNvPr>
          <p:cNvSpPr>
            <a:spLocks noGrp="1"/>
          </p:cNvSpPr>
          <p:nvPr>
            <p:ph type="body" sz="quarter" idx="25" hasCustomPrompt="1"/>
          </p:nvPr>
        </p:nvSpPr>
        <p:spPr>
          <a:xfrm>
            <a:off x="624078" y="1017770"/>
            <a:ext cx="7891272" cy="435941"/>
          </a:xfrm>
          <a:noFill/>
        </p:spPr>
        <p:txBody>
          <a:bodyPr anchor="ctr"/>
          <a:lstStyle>
            <a:lvl1pPr marL="0" indent="0" algn="ctr">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54" name="Text Placeholder 24">
            <a:extLst>
              <a:ext uri="{FF2B5EF4-FFF2-40B4-BE49-F238E27FC236}">
                <a16:creationId xmlns:a16="http://schemas.microsoft.com/office/drawing/2014/main" id="{335D255B-AAF2-0A4A-8390-23DA3D11831A}"/>
              </a:ext>
            </a:extLst>
          </p:cNvPr>
          <p:cNvSpPr>
            <a:spLocks noGrp="1"/>
          </p:cNvSpPr>
          <p:nvPr>
            <p:ph type="body" sz="quarter" idx="26" hasCustomPrompt="1"/>
          </p:nvPr>
        </p:nvSpPr>
        <p:spPr>
          <a:xfrm>
            <a:off x="1757264" y="1827232"/>
            <a:ext cx="2809540" cy="914400"/>
          </a:xfrm>
        </p:spPr>
        <p:txBody>
          <a:bodyPr/>
          <a:lstStyle>
            <a:lvl1pPr marL="0" marR="0" indent="0" algn="l" defTabSz="685800" rtl="0" eaLnBrk="1" fontAlgn="auto" latinLnBrk="0" hangingPunct="1">
              <a:lnSpc>
                <a:spcPts val="2050"/>
              </a:lnSpc>
              <a:spcBef>
                <a:spcPts val="750"/>
              </a:spcBef>
              <a:spcAft>
                <a:spcPts val="0"/>
              </a:spcAft>
              <a:buClrTx/>
              <a:buSzTx/>
              <a:buFontTx/>
              <a:buNone/>
              <a:tabLst/>
              <a:defRPr>
                <a:latin typeface="+mn-lt"/>
              </a:defRPr>
            </a:lvl1pPr>
          </a:lstStyle>
          <a:p>
            <a:pPr marL="0" marR="0" lvl="0" indent="0" algn="l" defTabSz="685800" rtl="0" eaLnBrk="1" fontAlgn="auto" latinLnBrk="0" hangingPunct="1">
              <a:lnSpc>
                <a:spcPts val="2050"/>
              </a:lnSpc>
              <a:spcBef>
                <a:spcPts val="750"/>
              </a:spcBef>
              <a:spcAft>
                <a:spcPts val="0"/>
              </a:spcAft>
              <a:buClrTx/>
              <a:buSzTx/>
              <a:buFontTx/>
              <a:buNone/>
              <a:tabLst/>
              <a:defRPr/>
            </a:pPr>
            <a:r>
              <a:rPr lang="en-US" dirty="0"/>
              <a:t>Text here text here text here text here text here text here text here text here text here </a:t>
            </a:r>
          </a:p>
        </p:txBody>
      </p:sp>
      <p:sp>
        <p:nvSpPr>
          <p:cNvPr id="55" name="Text Placeholder 25">
            <a:extLst>
              <a:ext uri="{FF2B5EF4-FFF2-40B4-BE49-F238E27FC236}">
                <a16:creationId xmlns:a16="http://schemas.microsoft.com/office/drawing/2014/main" id="{11A96ABA-3F52-F84E-9411-23767FB65529}"/>
              </a:ext>
            </a:extLst>
          </p:cNvPr>
          <p:cNvSpPr>
            <a:spLocks noGrp="1"/>
          </p:cNvSpPr>
          <p:nvPr>
            <p:ph type="body" sz="quarter" idx="27" hasCustomPrompt="1"/>
          </p:nvPr>
        </p:nvSpPr>
        <p:spPr>
          <a:xfrm>
            <a:off x="1757264" y="3070816"/>
            <a:ext cx="2809540" cy="914400"/>
          </a:xfrm>
        </p:spPr>
        <p:txBody>
          <a:bodyPr/>
          <a:lstStyle>
            <a:lvl1pPr marL="0" marR="0" indent="0" algn="l" defTabSz="685800" rtl="0" eaLnBrk="1" fontAlgn="auto" latinLnBrk="0" hangingPunct="1">
              <a:lnSpc>
                <a:spcPts val="2050"/>
              </a:lnSpc>
              <a:spcBef>
                <a:spcPts val="750"/>
              </a:spcBef>
              <a:spcAft>
                <a:spcPts val="0"/>
              </a:spcAft>
              <a:buClrTx/>
              <a:buSzTx/>
              <a:buFontTx/>
              <a:buNone/>
              <a:tabLst/>
              <a:defRPr>
                <a:latin typeface="+mn-lt"/>
              </a:defRPr>
            </a:lvl1pPr>
          </a:lstStyle>
          <a:p>
            <a:pPr marL="0" marR="0" lvl="0" indent="0" algn="l" defTabSz="685800" rtl="0" eaLnBrk="1" fontAlgn="auto" latinLnBrk="0" hangingPunct="1">
              <a:lnSpc>
                <a:spcPts val="2050"/>
              </a:lnSpc>
              <a:spcBef>
                <a:spcPts val="750"/>
              </a:spcBef>
              <a:spcAft>
                <a:spcPts val="0"/>
              </a:spcAft>
              <a:buClrTx/>
              <a:buSzTx/>
              <a:buFontTx/>
              <a:buNone/>
              <a:tabLst/>
              <a:defRPr/>
            </a:pPr>
            <a:r>
              <a:rPr lang="en-US" dirty="0"/>
              <a:t>Text here text here text here text here text here text here text here text here text here </a:t>
            </a:r>
          </a:p>
          <a:p>
            <a:endParaRPr lang="en-US" dirty="0"/>
          </a:p>
        </p:txBody>
      </p:sp>
      <p:sp>
        <p:nvSpPr>
          <p:cNvPr id="56" name="Picture Placeholder 11">
            <a:extLst>
              <a:ext uri="{FF2B5EF4-FFF2-40B4-BE49-F238E27FC236}">
                <a16:creationId xmlns:a16="http://schemas.microsoft.com/office/drawing/2014/main" id="{041E37C4-59FD-2046-9DCC-D0B4D3F6D161}"/>
              </a:ext>
            </a:extLst>
          </p:cNvPr>
          <p:cNvSpPr>
            <a:spLocks noGrp="1"/>
          </p:cNvSpPr>
          <p:nvPr>
            <p:ph type="pic" sz="quarter" idx="14"/>
          </p:nvPr>
        </p:nvSpPr>
        <p:spPr>
          <a:xfrm>
            <a:off x="620009" y="1728215"/>
            <a:ext cx="1086625" cy="1086625"/>
          </a:xfrm>
          <a:solidFill>
            <a:schemeClr val="bg1">
              <a:lumMod val="75000"/>
            </a:schemeClr>
          </a:solidFill>
        </p:spPr>
        <p:txBody>
          <a:bodyPr/>
          <a:lstStyle>
            <a:lvl1pPr marL="0" indent="0">
              <a:buNone/>
              <a:defRPr>
                <a:noFill/>
              </a:defRPr>
            </a:lvl1pPr>
          </a:lstStyle>
          <a:p>
            <a:r>
              <a:rPr lang="en-US"/>
              <a:t>Click icon to add picture</a:t>
            </a:r>
            <a:endParaRPr lang="en-US" dirty="0"/>
          </a:p>
        </p:txBody>
      </p:sp>
      <p:sp>
        <p:nvSpPr>
          <p:cNvPr id="57" name="Picture Placeholder 11">
            <a:extLst>
              <a:ext uri="{FF2B5EF4-FFF2-40B4-BE49-F238E27FC236}">
                <a16:creationId xmlns:a16="http://schemas.microsoft.com/office/drawing/2014/main" id="{131B8457-C680-0742-A324-0F300715B07C}"/>
              </a:ext>
            </a:extLst>
          </p:cNvPr>
          <p:cNvSpPr>
            <a:spLocks noGrp="1"/>
          </p:cNvSpPr>
          <p:nvPr>
            <p:ph type="pic" sz="quarter" idx="34"/>
          </p:nvPr>
        </p:nvSpPr>
        <p:spPr>
          <a:xfrm>
            <a:off x="623392" y="2987932"/>
            <a:ext cx="1086625" cy="1086625"/>
          </a:xfrm>
          <a:solidFill>
            <a:schemeClr val="bg1">
              <a:lumMod val="75000"/>
            </a:schemeClr>
          </a:solidFill>
        </p:spPr>
        <p:txBody>
          <a:bodyPr/>
          <a:lstStyle>
            <a:lvl1pPr marL="0" indent="0">
              <a:buNone/>
              <a:defRPr>
                <a:noFill/>
              </a:defRPr>
            </a:lvl1pPr>
          </a:lstStyle>
          <a:p>
            <a:r>
              <a:rPr lang="en-US"/>
              <a:t>Click icon to add picture</a:t>
            </a:r>
            <a:endParaRPr lang="en-US" dirty="0"/>
          </a:p>
        </p:txBody>
      </p:sp>
      <p:sp>
        <p:nvSpPr>
          <p:cNvPr id="58" name="Text Placeholder 24">
            <a:extLst>
              <a:ext uri="{FF2B5EF4-FFF2-40B4-BE49-F238E27FC236}">
                <a16:creationId xmlns:a16="http://schemas.microsoft.com/office/drawing/2014/main" id="{F7106EFA-E00D-444F-93FE-5B004EDA5967}"/>
              </a:ext>
            </a:extLst>
          </p:cNvPr>
          <p:cNvSpPr>
            <a:spLocks noGrp="1"/>
          </p:cNvSpPr>
          <p:nvPr>
            <p:ph type="body" sz="quarter" idx="35" hasCustomPrompt="1"/>
          </p:nvPr>
        </p:nvSpPr>
        <p:spPr>
          <a:xfrm>
            <a:off x="5793508" y="1827232"/>
            <a:ext cx="2809540" cy="914400"/>
          </a:xfrm>
        </p:spPr>
        <p:txBody>
          <a:bodyPr/>
          <a:lstStyle>
            <a:lvl1pPr marL="0" marR="0" indent="0" algn="l" defTabSz="685800" rtl="0" eaLnBrk="1" fontAlgn="auto" latinLnBrk="0" hangingPunct="1">
              <a:lnSpc>
                <a:spcPts val="2050"/>
              </a:lnSpc>
              <a:spcBef>
                <a:spcPts val="750"/>
              </a:spcBef>
              <a:spcAft>
                <a:spcPts val="0"/>
              </a:spcAft>
              <a:buClrTx/>
              <a:buSzTx/>
              <a:buFontTx/>
              <a:buNone/>
              <a:tabLst/>
              <a:defRPr>
                <a:latin typeface="+mn-lt"/>
              </a:defRPr>
            </a:lvl1pPr>
          </a:lstStyle>
          <a:p>
            <a:pPr marL="0" marR="0" lvl="0" indent="0" algn="l" defTabSz="685800" rtl="0" eaLnBrk="1" fontAlgn="auto" latinLnBrk="0" hangingPunct="1">
              <a:lnSpc>
                <a:spcPts val="2050"/>
              </a:lnSpc>
              <a:spcBef>
                <a:spcPts val="750"/>
              </a:spcBef>
              <a:spcAft>
                <a:spcPts val="0"/>
              </a:spcAft>
              <a:buClrTx/>
              <a:buSzTx/>
              <a:buFontTx/>
              <a:buNone/>
              <a:tabLst/>
              <a:defRPr/>
            </a:pPr>
            <a:r>
              <a:rPr lang="en-US" dirty="0"/>
              <a:t>Text here text here text here text here text here text here text here text here text here </a:t>
            </a:r>
          </a:p>
        </p:txBody>
      </p:sp>
      <p:sp>
        <p:nvSpPr>
          <p:cNvPr id="59" name="Text Placeholder 25">
            <a:extLst>
              <a:ext uri="{FF2B5EF4-FFF2-40B4-BE49-F238E27FC236}">
                <a16:creationId xmlns:a16="http://schemas.microsoft.com/office/drawing/2014/main" id="{DD48787E-C09E-AB45-AF9E-851478C1EBFC}"/>
              </a:ext>
            </a:extLst>
          </p:cNvPr>
          <p:cNvSpPr>
            <a:spLocks noGrp="1"/>
          </p:cNvSpPr>
          <p:nvPr>
            <p:ph type="body" sz="quarter" idx="36" hasCustomPrompt="1"/>
          </p:nvPr>
        </p:nvSpPr>
        <p:spPr>
          <a:xfrm>
            <a:off x="5793508" y="3070816"/>
            <a:ext cx="2809540" cy="914400"/>
          </a:xfrm>
        </p:spPr>
        <p:txBody>
          <a:bodyPr/>
          <a:lstStyle>
            <a:lvl1pPr marL="0" marR="0" indent="0" algn="l" defTabSz="685800" rtl="0" eaLnBrk="1" fontAlgn="auto" latinLnBrk="0" hangingPunct="1">
              <a:lnSpc>
                <a:spcPts val="2050"/>
              </a:lnSpc>
              <a:spcBef>
                <a:spcPts val="750"/>
              </a:spcBef>
              <a:spcAft>
                <a:spcPts val="0"/>
              </a:spcAft>
              <a:buClrTx/>
              <a:buSzTx/>
              <a:buFontTx/>
              <a:buNone/>
              <a:tabLst/>
              <a:defRPr>
                <a:latin typeface="+mn-lt"/>
              </a:defRPr>
            </a:lvl1pPr>
          </a:lstStyle>
          <a:p>
            <a:pPr marL="0" marR="0" lvl="0" indent="0" algn="l" defTabSz="685800" rtl="0" eaLnBrk="1" fontAlgn="auto" latinLnBrk="0" hangingPunct="1">
              <a:lnSpc>
                <a:spcPts val="2050"/>
              </a:lnSpc>
              <a:spcBef>
                <a:spcPts val="750"/>
              </a:spcBef>
              <a:spcAft>
                <a:spcPts val="0"/>
              </a:spcAft>
              <a:buClrTx/>
              <a:buSzTx/>
              <a:buFontTx/>
              <a:buNone/>
              <a:tabLst/>
              <a:defRPr/>
            </a:pPr>
            <a:r>
              <a:rPr lang="en-US" dirty="0"/>
              <a:t>Text here text here text here text here text here text here text here text here text here </a:t>
            </a:r>
          </a:p>
          <a:p>
            <a:endParaRPr lang="en-US" dirty="0"/>
          </a:p>
        </p:txBody>
      </p:sp>
      <p:sp>
        <p:nvSpPr>
          <p:cNvPr id="60" name="Picture Placeholder 11">
            <a:extLst>
              <a:ext uri="{FF2B5EF4-FFF2-40B4-BE49-F238E27FC236}">
                <a16:creationId xmlns:a16="http://schemas.microsoft.com/office/drawing/2014/main" id="{7E9FD7A7-489A-5F47-B401-BC5DD40E10E8}"/>
              </a:ext>
            </a:extLst>
          </p:cNvPr>
          <p:cNvSpPr>
            <a:spLocks noGrp="1"/>
          </p:cNvSpPr>
          <p:nvPr>
            <p:ph type="pic" sz="quarter" idx="37"/>
          </p:nvPr>
        </p:nvSpPr>
        <p:spPr>
          <a:xfrm>
            <a:off x="4656253" y="1728215"/>
            <a:ext cx="1086625" cy="1086625"/>
          </a:xfrm>
          <a:solidFill>
            <a:schemeClr val="bg1">
              <a:lumMod val="75000"/>
            </a:schemeClr>
          </a:solidFill>
        </p:spPr>
        <p:txBody>
          <a:bodyPr/>
          <a:lstStyle>
            <a:lvl1pPr marL="0" indent="0">
              <a:buNone/>
              <a:defRPr>
                <a:noFill/>
              </a:defRPr>
            </a:lvl1pPr>
          </a:lstStyle>
          <a:p>
            <a:r>
              <a:rPr lang="en-US"/>
              <a:t>Click icon to add picture</a:t>
            </a:r>
            <a:endParaRPr lang="en-US" dirty="0"/>
          </a:p>
        </p:txBody>
      </p:sp>
      <p:sp>
        <p:nvSpPr>
          <p:cNvPr id="61" name="Picture Placeholder 11">
            <a:extLst>
              <a:ext uri="{FF2B5EF4-FFF2-40B4-BE49-F238E27FC236}">
                <a16:creationId xmlns:a16="http://schemas.microsoft.com/office/drawing/2014/main" id="{0E106E34-5775-F741-B377-AF40B0F03823}"/>
              </a:ext>
            </a:extLst>
          </p:cNvPr>
          <p:cNvSpPr>
            <a:spLocks noGrp="1"/>
          </p:cNvSpPr>
          <p:nvPr>
            <p:ph type="pic" sz="quarter" idx="38"/>
          </p:nvPr>
        </p:nvSpPr>
        <p:spPr>
          <a:xfrm>
            <a:off x="4659636" y="2987932"/>
            <a:ext cx="1086625" cy="1086625"/>
          </a:xfrm>
          <a:solidFill>
            <a:schemeClr val="bg1">
              <a:lumMod val="75000"/>
            </a:schemeClr>
          </a:solidFill>
        </p:spPr>
        <p:txBody>
          <a:bodyPr/>
          <a:lstStyle>
            <a:lvl1pPr marL="0" indent="0">
              <a:buNone/>
              <a:defRPr>
                <a:noFill/>
              </a:defRPr>
            </a:lvl1pPr>
          </a:lstStyle>
          <a:p>
            <a:r>
              <a:rPr lang="en-US"/>
              <a:t>Click icon to add picture</a:t>
            </a:r>
            <a:endParaRPr lang="en-US" dirty="0"/>
          </a:p>
        </p:txBody>
      </p:sp>
    </p:spTree>
    <p:extLst>
      <p:ext uri="{BB962C8B-B14F-4D97-AF65-F5344CB8AC3E}">
        <p14:creationId xmlns:p14="http://schemas.microsoft.com/office/powerpoint/2010/main" val="267935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 Content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531026F-792B-6A4B-8092-FFF49EDD2F43}"/>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FBF1451E-DDC6-844E-8914-1CBFEAB7A8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16" name="Text Placeholder 21">
            <a:extLst>
              <a:ext uri="{FF2B5EF4-FFF2-40B4-BE49-F238E27FC236}">
                <a16:creationId xmlns:a16="http://schemas.microsoft.com/office/drawing/2014/main" id="{CCFF6D12-C0CA-FA46-A9A2-D4B1A325D218}"/>
              </a:ext>
            </a:extLst>
          </p:cNvPr>
          <p:cNvSpPr>
            <a:spLocks noGrp="1"/>
          </p:cNvSpPr>
          <p:nvPr>
            <p:ph type="body" sz="quarter" idx="18" hasCustomPrompt="1"/>
          </p:nvPr>
        </p:nvSpPr>
        <p:spPr>
          <a:xfrm>
            <a:off x="628650" y="1596907"/>
            <a:ext cx="7891272" cy="888075"/>
          </a:xfrm>
          <a:solidFill>
            <a:srgbClr val="F7F2EB"/>
          </a:solidFill>
        </p:spPr>
        <p:txBody>
          <a:bodyPr anchor="ctr"/>
          <a:lstStyle>
            <a:lvl1pPr marL="0" marR="0" indent="0" algn="ctr" defTabSz="685800" rtl="0" eaLnBrk="1" fontAlgn="auto" latinLnBrk="0" hangingPunct="1">
              <a:lnSpc>
                <a:spcPts val="2050"/>
              </a:lnSpc>
              <a:spcBef>
                <a:spcPts val="750"/>
              </a:spcBef>
              <a:spcAft>
                <a:spcPts val="0"/>
              </a:spcAft>
              <a:buClrTx/>
              <a:buSzTx/>
              <a:buFontTx/>
              <a:buNone/>
              <a:tabLst/>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marL="0" marR="0" lvl="0" indent="0" algn="ctr" defTabSz="685800" rtl="0" eaLnBrk="1" fontAlgn="auto" latinLnBrk="0" hangingPunct="1">
              <a:lnSpc>
                <a:spcPts val="2050"/>
              </a:lnSpc>
              <a:spcBef>
                <a:spcPts val="750"/>
              </a:spcBef>
              <a:spcAft>
                <a:spcPts val="0"/>
              </a:spcAft>
              <a:buClrTx/>
              <a:buSzTx/>
              <a:buFontTx/>
              <a:buNone/>
              <a:tabLst/>
              <a:defRPr/>
            </a:pPr>
            <a:r>
              <a:rPr lang="en-US" dirty="0"/>
              <a:t>Include text that you want to call extra attention to here.</a:t>
            </a:r>
            <a:endParaRPr lang="en-US" dirty="0">
              <a:solidFill>
                <a:schemeClr val="tx1">
                  <a:lumMod val="90000"/>
                  <a:lumOff val="10000"/>
                </a:schemeClr>
              </a:solidFill>
            </a:endParaRPr>
          </a:p>
        </p:txBody>
      </p:sp>
      <p:sp>
        <p:nvSpPr>
          <p:cNvPr id="17" name="Text Placeholder 17">
            <a:extLst>
              <a:ext uri="{FF2B5EF4-FFF2-40B4-BE49-F238E27FC236}">
                <a16:creationId xmlns:a16="http://schemas.microsoft.com/office/drawing/2014/main" id="{06C53492-5453-8C47-88CA-54AF12A7759C}"/>
              </a:ext>
            </a:extLst>
          </p:cNvPr>
          <p:cNvSpPr>
            <a:spLocks noGrp="1"/>
          </p:cNvSpPr>
          <p:nvPr>
            <p:ph type="body" sz="quarter" idx="19" hasCustomPrompt="1"/>
          </p:nvPr>
        </p:nvSpPr>
        <p:spPr>
          <a:xfrm>
            <a:off x="554687" y="2927469"/>
            <a:ext cx="3875138" cy="281925"/>
          </a:xfrm>
        </p:spPr>
        <p:txBody>
          <a:bodyPr anchor="t">
            <a:noAutofit/>
          </a:bodyPr>
          <a:lstStyle>
            <a:lvl1pPr marL="0" indent="0" algn="l">
              <a:lnSpc>
                <a:spcPct val="100000"/>
              </a:lnSpc>
              <a:buFontTx/>
              <a:buNone/>
              <a:defRPr sz="1200">
                <a:solidFill>
                  <a:schemeClr val="accent1"/>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Subhead text here</a:t>
            </a:r>
          </a:p>
        </p:txBody>
      </p:sp>
      <p:sp>
        <p:nvSpPr>
          <p:cNvPr id="18" name="Text Placeholder 17">
            <a:extLst>
              <a:ext uri="{FF2B5EF4-FFF2-40B4-BE49-F238E27FC236}">
                <a16:creationId xmlns:a16="http://schemas.microsoft.com/office/drawing/2014/main" id="{C7BC71F9-0A1F-7348-8095-347E918C8AF4}"/>
              </a:ext>
            </a:extLst>
          </p:cNvPr>
          <p:cNvSpPr>
            <a:spLocks noGrp="1"/>
          </p:cNvSpPr>
          <p:nvPr>
            <p:ph type="body" sz="quarter" idx="20" hasCustomPrompt="1"/>
          </p:nvPr>
        </p:nvSpPr>
        <p:spPr>
          <a:xfrm>
            <a:off x="554687" y="3229619"/>
            <a:ext cx="3878962" cy="1197091"/>
          </a:xfrm>
        </p:spPr>
        <p:txBody>
          <a:bodyPr anchor="t">
            <a:noAutofit/>
          </a:bodyPr>
          <a:lstStyle>
            <a:lvl1pPr marL="171450" marR="0" indent="-171450" algn="l" defTabSz="685800" rtl="0" eaLnBrk="1" fontAlgn="auto" latinLnBrk="0" hangingPunct="1">
              <a:lnSpc>
                <a:spcPct val="100000"/>
              </a:lnSpc>
              <a:spcBef>
                <a:spcPts val="750"/>
              </a:spcBef>
              <a:spcAft>
                <a:spcPts val="0"/>
              </a:spcAft>
              <a:buClrTx/>
              <a:buSzTx/>
              <a:buFont typeface="Wingdings" pitchFamily="2" charset="2"/>
              <a:buChar char="§"/>
              <a:tabLst/>
              <a:defRPr sz="1200">
                <a:solidFill>
                  <a:schemeClr val="accent1"/>
                </a:solidFill>
                <a:latin typeface="+mn-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Text here text here text here text here text here</a:t>
            </a:r>
          </a:p>
          <a:p>
            <a:pPr lvl="0"/>
            <a:endParaRPr lang="en-US" dirty="0"/>
          </a:p>
        </p:txBody>
      </p:sp>
      <p:sp>
        <p:nvSpPr>
          <p:cNvPr id="19" name="Text Placeholder 17">
            <a:extLst>
              <a:ext uri="{FF2B5EF4-FFF2-40B4-BE49-F238E27FC236}">
                <a16:creationId xmlns:a16="http://schemas.microsoft.com/office/drawing/2014/main" id="{57E08BBB-1BCC-B74A-8B02-A064CA963A55}"/>
              </a:ext>
            </a:extLst>
          </p:cNvPr>
          <p:cNvSpPr>
            <a:spLocks noGrp="1"/>
          </p:cNvSpPr>
          <p:nvPr>
            <p:ph type="body" sz="quarter" idx="21" hasCustomPrompt="1"/>
          </p:nvPr>
        </p:nvSpPr>
        <p:spPr>
          <a:xfrm>
            <a:off x="4767501" y="2927469"/>
            <a:ext cx="3801175" cy="281925"/>
          </a:xfrm>
        </p:spPr>
        <p:txBody>
          <a:bodyPr anchor="t">
            <a:noAutofit/>
          </a:bodyPr>
          <a:lstStyle>
            <a:lvl1pPr marL="0" indent="0" algn="l">
              <a:lnSpc>
                <a:spcPct val="100000"/>
              </a:lnSpc>
              <a:buFontTx/>
              <a:buNone/>
              <a:defRPr sz="1200">
                <a:solidFill>
                  <a:schemeClr val="accent1"/>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Subhead text here</a:t>
            </a:r>
          </a:p>
        </p:txBody>
      </p:sp>
      <p:sp>
        <p:nvSpPr>
          <p:cNvPr id="20" name="Text Placeholder 17">
            <a:extLst>
              <a:ext uri="{FF2B5EF4-FFF2-40B4-BE49-F238E27FC236}">
                <a16:creationId xmlns:a16="http://schemas.microsoft.com/office/drawing/2014/main" id="{6B0187EA-7619-0D4B-A933-59F3F4209C18}"/>
              </a:ext>
            </a:extLst>
          </p:cNvPr>
          <p:cNvSpPr>
            <a:spLocks noGrp="1"/>
          </p:cNvSpPr>
          <p:nvPr>
            <p:ph type="body" sz="quarter" idx="22" hasCustomPrompt="1"/>
          </p:nvPr>
        </p:nvSpPr>
        <p:spPr>
          <a:xfrm>
            <a:off x="4767501" y="3229619"/>
            <a:ext cx="3878962" cy="1197091"/>
          </a:xfrm>
        </p:spPr>
        <p:txBody>
          <a:bodyPr anchor="t">
            <a:noAutofit/>
          </a:bodyPr>
          <a:lstStyle>
            <a:lvl1pPr marL="171450" marR="0" indent="-171450" algn="l" defTabSz="685800" rtl="0" eaLnBrk="1" fontAlgn="auto" latinLnBrk="0" hangingPunct="1">
              <a:lnSpc>
                <a:spcPct val="100000"/>
              </a:lnSpc>
              <a:spcBef>
                <a:spcPts val="750"/>
              </a:spcBef>
              <a:spcAft>
                <a:spcPts val="0"/>
              </a:spcAft>
              <a:buClrTx/>
              <a:buSzTx/>
              <a:buFont typeface="Wingdings" pitchFamily="2" charset="2"/>
              <a:buChar char="§"/>
              <a:tabLst/>
              <a:defRPr sz="1200">
                <a:solidFill>
                  <a:schemeClr val="accent1"/>
                </a:solidFill>
                <a:latin typeface="+mn-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Text here text here text here text here text here</a:t>
            </a:r>
          </a:p>
          <a:p>
            <a:pPr lvl="0"/>
            <a:endParaRPr lang="en-US" dirty="0"/>
          </a:p>
        </p:txBody>
      </p:sp>
      <p:sp>
        <p:nvSpPr>
          <p:cNvPr id="21" name="Text Placeholder 17">
            <a:extLst>
              <a:ext uri="{FF2B5EF4-FFF2-40B4-BE49-F238E27FC236}">
                <a16:creationId xmlns:a16="http://schemas.microsoft.com/office/drawing/2014/main" id="{E6CD6312-10AD-6D40-8E99-2C24C8126699}"/>
              </a:ext>
            </a:extLst>
          </p:cNvPr>
          <p:cNvSpPr>
            <a:spLocks noGrp="1"/>
          </p:cNvSpPr>
          <p:nvPr>
            <p:ph type="body" sz="quarter" idx="23" hasCustomPrompt="1"/>
          </p:nvPr>
        </p:nvSpPr>
        <p:spPr>
          <a:xfrm>
            <a:off x="4767500" y="2570027"/>
            <a:ext cx="3801175" cy="281925"/>
          </a:xfrm>
        </p:spPr>
        <p:txBody>
          <a:bodyPr anchor="b">
            <a:noAutofit/>
          </a:bodyPr>
          <a:lstStyle>
            <a:lvl1pPr marL="0" indent="0" algn="l">
              <a:lnSpc>
                <a:spcPct val="100000"/>
              </a:lnSpc>
              <a:buFontTx/>
              <a:buNone/>
              <a:defRPr sz="1200">
                <a:solidFill>
                  <a:schemeClr val="accent2"/>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TITLE</a:t>
            </a:r>
          </a:p>
        </p:txBody>
      </p:sp>
      <p:sp>
        <p:nvSpPr>
          <p:cNvPr id="22" name="Text Placeholder 17">
            <a:extLst>
              <a:ext uri="{FF2B5EF4-FFF2-40B4-BE49-F238E27FC236}">
                <a16:creationId xmlns:a16="http://schemas.microsoft.com/office/drawing/2014/main" id="{9BC43579-5287-714B-994F-4E925DC5B626}"/>
              </a:ext>
            </a:extLst>
          </p:cNvPr>
          <p:cNvSpPr>
            <a:spLocks noGrp="1"/>
          </p:cNvSpPr>
          <p:nvPr>
            <p:ph type="body" sz="quarter" idx="24" hasCustomPrompt="1"/>
          </p:nvPr>
        </p:nvSpPr>
        <p:spPr>
          <a:xfrm>
            <a:off x="550863" y="2570027"/>
            <a:ext cx="3878962" cy="281925"/>
          </a:xfrm>
        </p:spPr>
        <p:txBody>
          <a:bodyPr anchor="b">
            <a:noAutofit/>
          </a:bodyPr>
          <a:lstStyle>
            <a:lvl1pPr marL="0" indent="0" algn="l">
              <a:lnSpc>
                <a:spcPct val="100000"/>
              </a:lnSpc>
              <a:buFontTx/>
              <a:buNone/>
              <a:defRPr sz="1200">
                <a:solidFill>
                  <a:schemeClr val="accent2"/>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TITLE</a:t>
            </a:r>
          </a:p>
        </p:txBody>
      </p:sp>
      <p:sp>
        <p:nvSpPr>
          <p:cNvPr id="25" name="Title 1">
            <a:extLst>
              <a:ext uri="{FF2B5EF4-FFF2-40B4-BE49-F238E27FC236}">
                <a16:creationId xmlns:a16="http://schemas.microsoft.com/office/drawing/2014/main" id="{8904DBED-0E9F-3E46-8C7F-E3D39990091E}"/>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Headline text here</a:t>
            </a:r>
          </a:p>
        </p:txBody>
      </p:sp>
      <p:sp>
        <p:nvSpPr>
          <p:cNvPr id="26" name="Text Placeholder 21">
            <a:extLst>
              <a:ext uri="{FF2B5EF4-FFF2-40B4-BE49-F238E27FC236}">
                <a16:creationId xmlns:a16="http://schemas.microsoft.com/office/drawing/2014/main" id="{2A7AB815-2BEA-B448-8FBE-BC635641DC6E}"/>
              </a:ext>
            </a:extLst>
          </p:cNvPr>
          <p:cNvSpPr>
            <a:spLocks noGrp="1"/>
          </p:cNvSpPr>
          <p:nvPr>
            <p:ph type="body" sz="quarter" idx="25" hasCustomPrompt="1"/>
          </p:nvPr>
        </p:nvSpPr>
        <p:spPr>
          <a:xfrm>
            <a:off x="624078" y="1017770"/>
            <a:ext cx="7891272" cy="435941"/>
          </a:xfrm>
          <a:noFill/>
        </p:spPr>
        <p:txBody>
          <a:bodyPr anchor="ctr"/>
          <a:lstStyle>
            <a:lvl1pPr marL="0" indent="0" algn="ctr">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Tree>
    <p:extLst>
      <p:ext uri="{BB962C8B-B14F-4D97-AF65-F5344CB8AC3E}">
        <p14:creationId xmlns:p14="http://schemas.microsoft.com/office/powerpoint/2010/main" val="2602483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grap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9" name="Text Placeholder 4">
            <a:extLst>
              <a:ext uri="{FF2B5EF4-FFF2-40B4-BE49-F238E27FC236}">
                <a16:creationId xmlns:a16="http://schemas.microsoft.com/office/drawing/2014/main" id="{0B145800-491A-C745-8271-FC4C1DAEF5BF}"/>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11" name="Text Placeholder 21">
            <a:extLst>
              <a:ext uri="{FF2B5EF4-FFF2-40B4-BE49-F238E27FC236}">
                <a16:creationId xmlns:a16="http://schemas.microsoft.com/office/drawing/2014/main" id="{FDA15BD3-C067-4E45-BB65-2B80BF8B197B}"/>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13" name="Text Placeholder 17">
            <a:extLst>
              <a:ext uri="{FF2B5EF4-FFF2-40B4-BE49-F238E27FC236}">
                <a16:creationId xmlns:a16="http://schemas.microsoft.com/office/drawing/2014/main" id="{A3A4D91E-FA02-3B45-BDF4-3AC3AA6080B3}"/>
              </a:ext>
            </a:extLst>
          </p:cNvPr>
          <p:cNvSpPr>
            <a:spLocks noGrp="1"/>
          </p:cNvSpPr>
          <p:nvPr>
            <p:ph type="body" sz="quarter" idx="23" hasCustomPrompt="1"/>
          </p:nvPr>
        </p:nvSpPr>
        <p:spPr>
          <a:xfrm>
            <a:off x="5051974" y="1222362"/>
            <a:ext cx="3356362" cy="626296"/>
          </a:xfrm>
        </p:spPr>
        <p:txBody>
          <a:bodyPr anchor="b">
            <a:noAutofit/>
          </a:bodyPr>
          <a:lstStyle>
            <a:lvl1pPr marL="0" indent="0" algn="l">
              <a:lnSpc>
                <a:spcPct val="100000"/>
              </a:lnSpc>
              <a:buFontTx/>
              <a:buNone/>
              <a:defRPr sz="1200">
                <a:solidFill>
                  <a:schemeClr val="accent2"/>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TITLE</a:t>
            </a:r>
          </a:p>
        </p:txBody>
      </p:sp>
      <p:sp>
        <p:nvSpPr>
          <p:cNvPr id="14" name="Text Placeholder 17">
            <a:extLst>
              <a:ext uri="{FF2B5EF4-FFF2-40B4-BE49-F238E27FC236}">
                <a16:creationId xmlns:a16="http://schemas.microsoft.com/office/drawing/2014/main" id="{472AE0EC-BD50-F04A-962F-9654B591ACFD}"/>
              </a:ext>
            </a:extLst>
          </p:cNvPr>
          <p:cNvSpPr>
            <a:spLocks noGrp="1"/>
          </p:cNvSpPr>
          <p:nvPr>
            <p:ph type="body" sz="quarter" idx="24" hasCustomPrompt="1"/>
          </p:nvPr>
        </p:nvSpPr>
        <p:spPr>
          <a:xfrm>
            <a:off x="457668" y="1222362"/>
            <a:ext cx="3356362" cy="626296"/>
          </a:xfrm>
        </p:spPr>
        <p:txBody>
          <a:bodyPr anchor="b">
            <a:noAutofit/>
          </a:bodyPr>
          <a:lstStyle>
            <a:lvl1pPr marL="0" indent="0" algn="l">
              <a:lnSpc>
                <a:spcPct val="100000"/>
              </a:lnSpc>
              <a:buFontTx/>
              <a:buNone/>
              <a:defRPr sz="1200">
                <a:solidFill>
                  <a:schemeClr val="accent2"/>
                </a:solidFill>
                <a:latin typeface="+mj-lt"/>
              </a:defRPr>
            </a:lvl1pPr>
            <a:lvl2pPr marL="603504" indent="0" algn="ctr">
              <a:buFontTx/>
              <a:buNone/>
              <a:defRPr>
                <a:solidFill>
                  <a:schemeClr val="tx1"/>
                </a:solidFill>
                <a:latin typeface="FreightSans Pro Book" panose="02000606030000020004" pitchFamily="2" charset="0"/>
              </a:defRPr>
            </a:lvl2pPr>
            <a:lvl3pPr marL="1024128" indent="0" algn="ctr">
              <a:buFontTx/>
              <a:buNone/>
              <a:defRPr>
                <a:solidFill>
                  <a:schemeClr val="tx1"/>
                </a:solidFill>
                <a:latin typeface="FreightSans Pro Book" panose="02000606030000020004" pitchFamily="2" charset="0"/>
              </a:defRPr>
            </a:lvl3pPr>
            <a:lvl4pPr marL="1371600" indent="0" algn="ctr">
              <a:buFontTx/>
              <a:buNone/>
              <a:defRPr>
                <a:solidFill>
                  <a:schemeClr val="tx1"/>
                </a:solidFill>
                <a:latin typeface="FreightSans Pro Book" panose="02000606030000020004" pitchFamily="2" charset="0"/>
              </a:defRPr>
            </a:lvl4pPr>
            <a:lvl5pPr marL="1709928" indent="0" algn="ctr">
              <a:buFontTx/>
              <a:buNone/>
              <a:defRPr>
                <a:solidFill>
                  <a:schemeClr val="tx1"/>
                </a:solidFill>
                <a:latin typeface="FreightSans Pro Book" panose="02000606030000020004" pitchFamily="2" charset="0"/>
              </a:defRPr>
            </a:lvl5pPr>
          </a:lstStyle>
          <a:p>
            <a:pPr lvl="0"/>
            <a:r>
              <a:rPr lang="en-US" dirty="0"/>
              <a:t>TITLE</a:t>
            </a:r>
          </a:p>
        </p:txBody>
      </p:sp>
      <p:sp>
        <p:nvSpPr>
          <p:cNvPr id="15" name="Text Placeholder 21">
            <a:extLst>
              <a:ext uri="{FF2B5EF4-FFF2-40B4-BE49-F238E27FC236}">
                <a16:creationId xmlns:a16="http://schemas.microsoft.com/office/drawing/2014/main" id="{08F97B3A-3BF9-E546-AB81-2ABACBF05EBB}"/>
              </a:ext>
            </a:extLst>
          </p:cNvPr>
          <p:cNvSpPr>
            <a:spLocks noGrp="1"/>
          </p:cNvSpPr>
          <p:nvPr>
            <p:ph type="body" sz="quarter" idx="26" hasCustomPrompt="1"/>
          </p:nvPr>
        </p:nvSpPr>
        <p:spPr>
          <a:xfrm>
            <a:off x="535238" y="19460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16" name="Text Placeholder 21">
            <a:extLst>
              <a:ext uri="{FF2B5EF4-FFF2-40B4-BE49-F238E27FC236}">
                <a16:creationId xmlns:a16="http://schemas.microsoft.com/office/drawing/2014/main" id="{0D6151D3-953E-054E-A794-540DB23ACDAE}"/>
              </a:ext>
            </a:extLst>
          </p:cNvPr>
          <p:cNvSpPr>
            <a:spLocks noGrp="1"/>
          </p:cNvSpPr>
          <p:nvPr>
            <p:ph type="body" sz="quarter" idx="27" hasCustomPrompt="1"/>
          </p:nvPr>
        </p:nvSpPr>
        <p:spPr>
          <a:xfrm>
            <a:off x="5119707" y="19460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17" name="Text Placeholder 21">
            <a:extLst>
              <a:ext uri="{FF2B5EF4-FFF2-40B4-BE49-F238E27FC236}">
                <a16:creationId xmlns:a16="http://schemas.microsoft.com/office/drawing/2014/main" id="{97D1A1AE-916E-B44C-A985-77C450EA206F}"/>
              </a:ext>
            </a:extLst>
          </p:cNvPr>
          <p:cNvSpPr>
            <a:spLocks noGrp="1"/>
          </p:cNvSpPr>
          <p:nvPr>
            <p:ph type="body" sz="quarter" idx="28" hasCustomPrompt="1"/>
          </p:nvPr>
        </p:nvSpPr>
        <p:spPr>
          <a:xfrm>
            <a:off x="535238" y="2496411"/>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18" name="Text Placeholder 21">
            <a:extLst>
              <a:ext uri="{FF2B5EF4-FFF2-40B4-BE49-F238E27FC236}">
                <a16:creationId xmlns:a16="http://schemas.microsoft.com/office/drawing/2014/main" id="{86A18F8F-58E3-9749-8CB9-6C4A06DE16F2}"/>
              </a:ext>
            </a:extLst>
          </p:cNvPr>
          <p:cNvSpPr>
            <a:spLocks noGrp="1"/>
          </p:cNvSpPr>
          <p:nvPr>
            <p:ph type="body" sz="quarter" idx="29" hasCustomPrompt="1"/>
          </p:nvPr>
        </p:nvSpPr>
        <p:spPr>
          <a:xfrm>
            <a:off x="5119707" y="2496411"/>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19" name="Text Placeholder 21">
            <a:extLst>
              <a:ext uri="{FF2B5EF4-FFF2-40B4-BE49-F238E27FC236}">
                <a16:creationId xmlns:a16="http://schemas.microsoft.com/office/drawing/2014/main" id="{CB37022C-708F-2F47-9AB4-E5549BD12DE9}"/>
              </a:ext>
            </a:extLst>
          </p:cNvPr>
          <p:cNvSpPr>
            <a:spLocks noGrp="1"/>
          </p:cNvSpPr>
          <p:nvPr>
            <p:ph type="body" sz="quarter" idx="30" hasCustomPrompt="1"/>
          </p:nvPr>
        </p:nvSpPr>
        <p:spPr>
          <a:xfrm>
            <a:off x="535238" y="30382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20" name="Text Placeholder 21">
            <a:extLst>
              <a:ext uri="{FF2B5EF4-FFF2-40B4-BE49-F238E27FC236}">
                <a16:creationId xmlns:a16="http://schemas.microsoft.com/office/drawing/2014/main" id="{B8ACD0FF-6B81-144F-B49D-E042399FA937}"/>
              </a:ext>
            </a:extLst>
          </p:cNvPr>
          <p:cNvSpPr>
            <a:spLocks noGrp="1"/>
          </p:cNvSpPr>
          <p:nvPr>
            <p:ph type="body" sz="quarter" idx="31" hasCustomPrompt="1"/>
          </p:nvPr>
        </p:nvSpPr>
        <p:spPr>
          <a:xfrm>
            <a:off x="5119707" y="30382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21" name="Text Placeholder 21">
            <a:extLst>
              <a:ext uri="{FF2B5EF4-FFF2-40B4-BE49-F238E27FC236}">
                <a16:creationId xmlns:a16="http://schemas.microsoft.com/office/drawing/2014/main" id="{0F2BFC75-42EC-2F4C-955D-1EAC3BF51606}"/>
              </a:ext>
            </a:extLst>
          </p:cNvPr>
          <p:cNvSpPr>
            <a:spLocks noGrp="1"/>
          </p:cNvSpPr>
          <p:nvPr>
            <p:ph type="body" sz="quarter" idx="32" hasCustomPrompt="1"/>
          </p:nvPr>
        </p:nvSpPr>
        <p:spPr>
          <a:xfrm>
            <a:off x="535238" y="35970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22" name="Text Placeholder 21">
            <a:extLst>
              <a:ext uri="{FF2B5EF4-FFF2-40B4-BE49-F238E27FC236}">
                <a16:creationId xmlns:a16="http://schemas.microsoft.com/office/drawing/2014/main" id="{DA605FC5-E38B-614C-9E1A-EFFEB1047A47}"/>
              </a:ext>
            </a:extLst>
          </p:cNvPr>
          <p:cNvSpPr>
            <a:spLocks noGrp="1"/>
          </p:cNvSpPr>
          <p:nvPr>
            <p:ph type="body" sz="quarter" idx="33" hasCustomPrompt="1"/>
          </p:nvPr>
        </p:nvSpPr>
        <p:spPr>
          <a:xfrm>
            <a:off x="5119707" y="3597078"/>
            <a:ext cx="3278792" cy="397888"/>
          </a:xfrm>
          <a:solidFill>
            <a:srgbClr val="F7F2EB"/>
          </a:solidFill>
        </p:spPr>
        <p:txBody>
          <a:bodyPr anchor="ctr">
            <a:normAutofit/>
          </a:bodyPr>
          <a:lstStyle>
            <a:lvl1pPr marL="0" indent="0" algn="l">
              <a:lnSpc>
                <a:spcPct val="100000"/>
              </a:lnSpc>
              <a:buFontTx/>
              <a:buNone/>
              <a:defRPr sz="1400">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pPr lvl="0"/>
            <a:r>
              <a:rPr lang="en-US" dirty="0"/>
              <a:t>Text here</a:t>
            </a:r>
          </a:p>
        </p:txBody>
      </p:sp>
      <p:sp>
        <p:nvSpPr>
          <p:cNvPr id="23" name="Triangle 22">
            <a:extLst>
              <a:ext uri="{FF2B5EF4-FFF2-40B4-BE49-F238E27FC236}">
                <a16:creationId xmlns:a16="http://schemas.microsoft.com/office/drawing/2014/main" id="{2A2E22A1-C91C-944F-929B-FD5BAA6FF230}"/>
              </a:ext>
            </a:extLst>
          </p:cNvPr>
          <p:cNvSpPr/>
          <p:nvPr userDrawn="1"/>
        </p:nvSpPr>
        <p:spPr>
          <a:xfrm rot="5400000">
            <a:off x="4408380" y="2073056"/>
            <a:ext cx="166962" cy="1439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42414AE1-21ED-4F43-B416-1C5BDE0E417B}"/>
              </a:ext>
            </a:extLst>
          </p:cNvPr>
          <p:cNvSpPr/>
          <p:nvPr userDrawn="1"/>
        </p:nvSpPr>
        <p:spPr>
          <a:xfrm rot="5400000">
            <a:off x="4408380" y="2614923"/>
            <a:ext cx="166962" cy="1439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20BFD3EF-0EB6-3A4B-BCD3-DEB86F105ACE}"/>
              </a:ext>
            </a:extLst>
          </p:cNvPr>
          <p:cNvSpPr/>
          <p:nvPr userDrawn="1"/>
        </p:nvSpPr>
        <p:spPr>
          <a:xfrm rot="5400000">
            <a:off x="4408380" y="3165257"/>
            <a:ext cx="166962" cy="1439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C5C27124-54A7-2644-B5E1-A28E5B8AA689}"/>
              </a:ext>
            </a:extLst>
          </p:cNvPr>
          <p:cNvSpPr/>
          <p:nvPr userDrawn="1"/>
        </p:nvSpPr>
        <p:spPr>
          <a:xfrm rot="5400000">
            <a:off x="4408380" y="3715591"/>
            <a:ext cx="166962" cy="1439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6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tabl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79A180-765F-A046-B867-8E12856179D7}"/>
              </a:ext>
            </a:extLst>
          </p:cNvPr>
          <p:cNvSpPr txBox="1"/>
          <p:nvPr userDrawn="1"/>
        </p:nvSpPr>
        <p:spPr>
          <a:xfrm>
            <a:off x="4394447" y="372862"/>
            <a:ext cx="0" cy="0"/>
          </a:xfrm>
          <a:prstGeom prst="rect">
            <a:avLst/>
          </a:prstGeom>
        </p:spPr>
        <p:txBody>
          <a:bodyPr vert="horz" wrap="none" lIns="91440" tIns="45720" rIns="91440" bIns="45720" rtlCol="0" anchor="ctr" anchorCtr="0">
            <a:noAutofit/>
          </a:bodyPr>
          <a:lstStyle/>
          <a:p>
            <a:pPr algn="l"/>
            <a:endParaRPr lang="en-US" sz="4000"/>
          </a:p>
        </p:txBody>
      </p:sp>
      <p:cxnSp>
        <p:nvCxnSpPr>
          <p:cNvPr id="12" name="Straight Connector 11">
            <a:extLst>
              <a:ext uri="{FF2B5EF4-FFF2-40B4-BE49-F238E27FC236}">
                <a16:creationId xmlns:a16="http://schemas.microsoft.com/office/drawing/2014/main" id="{4744B68F-5EE9-E145-A511-7C9B7EAAD917}"/>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5E225036-392C-FA4B-8612-9ADB5058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14" name="Text Placeholder 3">
            <a:extLst>
              <a:ext uri="{FF2B5EF4-FFF2-40B4-BE49-F238E27FC236}">
                <a16:creationId xmlns:a16="http://schemas.microsoft.com/office/drawing/2014/main" id="{AD61202F-B19D-CC4F-9AF6-B3B029CF94AF}"/>
              </a:ext>
            </a:extLst>
          </p:cNvPr>
          <p:cNvSpPr>
            <a:spLocks noGrp="1"/>
          </p:cNvSpPr>
          <p:nvPr>
            <p:ph type="body" sz="quarter" idx="10" hasCustomPrompt="1"/>
          </p:nvPr>
        </p:nvSpPr>
        <p:spPr>
          <a:xfrm>
            <a:off x="2036269" y="1177020"/>
            <a:ext cx="6683774" cy="1102472"/>
          </a:xfrm>
        </p:spPr>
        <p:txBody>
          <a:bodyPr anchor="ctr"/>
          <a:lstStyle>
            <a:lvl1pPr marL="26517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lvl="0"/>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p:txBody>
      </p:sp>
      <p:sp>
        <p:nvSpPr>
          <p:cNvPr id="15" name="Text Placeholder 7">
            <a:extLst>
              <a:ext uri="{FF2B5EF4-FFF2-40B4-BE49-F238E27FC236}">
                <a16:creationId xmlns:a16="http://schemas.microsoft.com/office/drawing/2014/main" id="{B0E4FE53-A132-E249-B4BF-D11DBEFDF9A0}"/>
              </a:ext>
            </a:extLst>
          </p:cNvPr>
          <p:cNvSpPr>
            <a:spLocks noGrp="1"/>
          </p:cNvSpPr>
          <p:nvPr>
            <p:ph type="body" sz="quarter" idx="13" hasCustomPrompt="1"/>
          </p:nvPr>
        </p:nvSpPr>
        <p:spPr>
          <a:xfrm>
            <a:off x="423957" y="1177020"/>
            <a:ext cx="1558524" cy="1102472"/>
          </a:xfrm>
          <a:solidFill>
            <a:srgbClr val="F7F2EB"/>
          </a:solidFill>
        </p:spPr>
        <p:txBody>
          <a:bodyPr anchor="ctr"/>
          <a:lstStyle>
            <a:lvl1pPr marL="0" indent="0" algn="l">
              <a:lnSpc>
                <a:spcPct val="100000"/>
              </a:lnSpc>
              <a:buFontTx/>
              <a:buNone/>
              <a:defRPr>
                <a:solidFill>
                  <a:schemeClr val="accent1"/>
                </a:solidFill>
              </a:defRPr>
            </a:lvl1pPr>
            <a:lvl2pPr>
              <a:buNone/>
              <a:defRPr/>
            </a:lvl2pPr>
            <a:lvl3pPr>
              <a:buNone/>
              <a:defRPr/>
            </a:lvl3pPr>
            <a:lvl4pPr>
              <a:buNone/>
              <a:defRPr/>
            </a:lvl4pPr>
            <a:lvl5pPr>
              <a:buNone/>
              <a:defRPr/>
            </a:lvl5pPr>
          </a:lstStyle>
          <a:p>
            <a:pPr lvl="0"/>
            <a:r>
              <a:rPr lang="en-US" dirty="0"/>
              <a:t>Text here</a:t>
            </a:r>
          </a:p>
        </p:txBody>
      </p:sp>
      <p:sp>
        <p:nvSpPr>
          <p:cNvPr id="19" name="Text Placeholder 7">
            <a:extLst>
              <a:ext uri="{FF2B5EF4-FFF2-40B4-BE49-F238E27FC236}">
                <a16:creationId xmlns:a16="http://schemas.microsoft.com/office/drawing/2014/main" id="{53333871-3853-0643-B261-363DD8868B8D}"/>
              </a:ext>
            </a:extLst>
          </p:cNvPr>
          <p:cNvSpPr>
            <a:spLocks noGrp="1"/>
          </p:cNvSpPr>
          <p:nvPr>
            <p:ph type="body" sz="quarter" idx="14" hasCustomPrompt="1"/>
          </p:nvPr>
        </p:nvSpPr>
        <p:spPr>
          <a:xfrm>
            <a:off x="423957" y="2354786"/>
            <a:ext cx="1558524" cy="1102472"/>
          </a:xfrm>
          <a:solidFill>
            <a:srgbClr val="F7F2EB"/>
          </a:solidFill>
        </p:spPr>
        <p:txBody>
          <a:bodyPr anchor="ctr"/>
          <a:lstStyle>
            <a:lvl1pPr marL="0" indent="0" algn="l">
              <a:buFontTx/>
              <a:buNone/>
              <a:defRPr>
                <a:solidFill>
                  <a:schemeClr val="accent1"/>
                </a:solidFill>
              </a:defRPr>
            </a:lvl1pPr>
            <a:lvl2pPr>
              <a:buNone/>
              <a:defRPr/>
            </a:lvl2pPr>
            <a:lvl3pPr>
              <a:buNone/>
              <a:defRPr/>
            </a:lvl3pPr>
            <a:lvl4pPr>
              <a:buNone/>
              <a:defRPr/>
            </a:lvl4pPr>
            <a:lvl5pPr>
              <a:buNone/>
              <a:defRPr/>
            </a:lvl5pPr>
          </a:lstStyle>
          <a:p>
            <a:pPr lvl="0"/>
            <a:r>
              <a:rPr lang="en-US" dirty="0"/>
              <a:t>Text here</a:t>
            </a:r>
          </a:p>
        </p:txBody>
      </p:sp>
      <p:sp>
        <p:nvSpPr>
          <p:cNvPr id="20" name="Text Placeholder 7">
            <a:extLst>
              <a:ext uri="{FF2B5EF4-FFF2-40B4-BE49-F238E27FC236}">
                <a16:creationId xmlns:a16="http://schemas.microsoft.com/office/drawing/2014/main" id="{84785C72-7842-2F45-8FE4-88E68E9CF02D}"/>
              </a:ext>
            </a:extLst>
          </p:cNvPr>
          <p:cNvSpPr>
            <a:spLocks noGrp="1"/>
          </p:cNvSpPr>
          <p:nvPr>
            <p:ph type="body" sz="quarter" idx="16" hasCustomPrompt="1"/>
          </p:nvPr>
        </p:nvSpPr>
        <p:spPr>
          <a:xfrm>
            <a:off x="423957" y="3532552"/>
            <a:ext cx="1558524" cy="1102472"/>
          </a:xfrm>
          <a:solidFill>
            <a:srgbClr val="F7F2EB"/>
          </a:solidFill>
        </p:spPr>
        <p:txBody>
          <a:bodyPr anchor="ctr"/>
          <a:lstStyle>
            <a:lvl1pPr marL="0" indent="0">
              <a:buFontTx/>
              <a:buNone/>
              <a:defRPr>
                <a:solidFill>
                  <a:schemeClr val="accent1"/>
                </a:solidFill>
              </a:defRPr>
            </a:lvl1pPr>
            <a:lvl2pPr>
              <a:buNone/>
              <a:defRPr/>
            </a:lvl2pPr>
            <a:lvl3pPr>
              <a:buNone/>
              <a:defRPr/>
            </a:lvl3pPr>
            <a:lvl4pPr>
              <a:buNone/>
              <a:defRPr/>
            </a:lvl4pPr>
            <a:lvl5pPr>
              <a:buNone/>
              <a:defRPr/>
            </a:lvl5pPr>
          </a:lstStyle>
          <a:p>
            <a:pPr lvl="0"/>
            <a:r>
              <a:rPr lang="en-US" dirty="0"/>
              <a:t>Text here</a:t>
            </a:r>
          </a:p>
        </p:txBody>
      </p:sp>
      <p:sp>
        <p:nvSpPr>
          <p:cNvPr id="21" name="Text Placeholder 3">
            <a:extLst>
              <a:ext uri="{FF2B5EF4-FFF2-40B4-BE49-F238E27FC236}">
                <a16:creationId xmlns:a16="http://schemas.microsoft.com/office/drawing/2014/main" id="{A98484AD-3F61-664F-8E06-653C3CA311E6}"/>
              </a:ext>
            </a:extLst>
          </p:cNvPr>
          <p:cNvSpPr>
            <a:spLocks noGrp="1"/>
          </p:cNvSpPr>
          <p:nvPr>
            <p:ph type="body" sz="quarter" idx="17" hasCustomPrompt="1"/>
          </p:nvPr>
        </p:nvSpPr>
        <p:spPr>
          <a:xfrm>
            <a:off x="2036269" y="2354786"/>
            <a:ext cx="6683774" cy="1102472"/>
          </a:xfrm>
        </p:spPr>
        <p:txBody>
          <a:bodyPr anchor="ctr"/>
          <a:lstStyle>
            <a:lvl1pPr marL="26517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lvl="0"/>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p:txBody>
      </p:sp>
      <p:sp>
        <p:nvSpPr>
          <p:cNvPr id="22" name="Text Placeholder 3">
            <a:extLst>
              <a:ext uri="{FF2B5EF4-FFF2-40B4-BE49-F238E27FC236}">
                <a16:creationId xmlns:a16="http://schemas.microsoft.com/office/drawing/2014/main" id="{A05325DF-7E78-9C41-8DB6-EE438891FA64}"/>
              </a:ext>
            </a:extLst>
          </p:cNvPr>
          <p:cNvSpPr>
            <a:spLocks noGrp="1"/>
          </p:cNvSpPr>
          <p:nvPr>
            <p:ph type="body" sz="quarter" idx="18" hasCustomPrompt="1"/>
          </p:nvPr>
        </p:nvSpPr>
        <p:spPr>
          <a:xfrm>
            <a:off x="2036269" y="3532552"/>
            <a:ext cx="6683774" cy="1102472"/>
          </a:xfrm>
        </p:spPr>
        <p:txBody>
          <a:bodyPr anchor="ctr"/>
          <a:lstStyle>
            <a:lvl1pPr marL="26517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sz="1400">
                <a:solidFill>
                  <a:schemeClr val="accent1"/>
                </a:solidFill>
                <a:latin typeface="+mn-lt"/>
              </a:defRPr>
            </a:lvl1pPr>
            <a:lvl2pPr marL="859536" marR="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vl2pPr>
          </a:lstStyle>
          <a:p>
            <a:pPr lvl="0"/>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a:p>
            <a:pPr marL="265176" marR="0" lvl="0" indent="-256032"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Bullet or body text here.</a:t>
            </a:r>
          </a:p>
        </p:txBody>
      </p:sp>
      <p:sp>
        <p:nvSpPr>
          <p:cNvPr id="23" name="Text Placeholder 4">
            <a:extLst>
              <a:ext uri="{FF2B5EF4-FFF2-40B4-BE49-F238E27FC236}">
                <a16:creationId xmlns:a16="http://schemas.microsoft.com/office/drawing/2014/main" id="{EA7140D1-D18C-7F4B-ABA4-D5582102C096}"/>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24" name="Text Placeholder 21">
            <a:extLst>
              <a:ext uri="{FF2B5EF4-FFF2-40B4-BE49-F238E27FC236}">
                <a16:creationId xmlns:a16="http://schemas.microsoft.com/office/drawing/2014/main" id="{73F71027-B03A-DE4F-A5E8-FFD869B88989}"/>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Tree>
    <p:extLst>
      <p:ext uri="{BB962C8B-B14F-4D97-AF65-F5344CB8AC3E}">
        <p14:creationId xmlns:p14="http://schemas.microsoft.com/office/powerpoint/2010/main" val="92566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31" name="Text Placeholder 4">
            <a:extLst>
              <a:ext uri="{FF2B5EF4-FFF2-40B4-BE49-F238E27FC236}">
                <a16:creationId xmlns:a16="http://schemas.microsoft.com/office/drawing/2014/main" id="{19589539-66EF-CD4E-99C3-BC21D8D1993E}"/>
              </a:ext>
            </a:extLst>
          </p:cNvPr>
          <p:cNvSpPr>
            <a:spLocks noGrp="1"/>
          </p:cNvSpPr>
          <p:nvPr>
            <p:ph type="body" sz="quarter" idx="20" hasCustomPrompt="1"/>
          </p:nvPr>
        </p:nvSpPr>
        <p:spPr>
          <a:xfrm>
            <a:off x="415154" y="407177"/>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32" name="Text Placeholder 21">
            <a:extLst>
              <a:ext uri="{FF2B5EF4-FFF2-40B4-BE49-F238E27FC236}">
                <a16:creationId xmlns:a16="http://schemas.microsoft.com/office/drawing/2014/main" id="{C960C903-FFD7-1C48-A124-26942411912E}"/>
              </a:ext>
            </a:extLst>
          </p:cNvPr>
          <p:cNvSpPr>
            <a:spLocks noGrp="1"/>
          </p:cNvSpPr>
          <p:nvPr>
            <p:ph type="body" sz="quarter" idx="25" hasCustomPrompt="1"/>
          </p:nvPr>
        </p:nvSpPr>
        <p:spPr>
          <a:xfrm>
            <a:off x="423862" y="747916"/>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graphicFrame>
        <p:nvGraphicFramePr>
          <p:cNvPr id="34" name="Table 2">
            <a:extLst>
              <a:ext uri="{FF2B5EF4-FFF2-40B4-BE49-F238E27FC236}">
                <a16:creationId xmlns:a16="http://schemas.microsoft.com/office/drawing/2014/main" id="{5EEEDE87-2756-AC45-9477-EC721E99EB32}"/>
              </a:ext>
            </a:extLst>
          </p:cNvPr>
          <p:cNvGraphicFramePr>
            <a:graphicFrameLocks noGrp="1"/>
          </p:cNvGraphicFramePr>
          <p:nvPr userDrawn="1">
            <p:extLst>
              <p:ext uri="{D42A27DB-BD31-4B8C-83A1-F6EECF244321}">
                <p14:modId xmlns:p14="http://schemas.microsoft.com/office/powerpoint/2010/main" val="165547821"/>
              </p:ext>
            </p:extLst>
          </p:nvPr>
        </p:nvGraphicFramePr>
        <p:xfrm>
          <a:off x="537256" y="1147080"/>
          <a:ext cx="8069485" cy="3336478"/>
        </p:xfrm>
        <a:graphic>
          <a:graphicData uri="http://schemas.openxmlformats.org/drawingml/2006/table">
            <a:tbl>
              <a:tblPr firstRow="1" bandRow="1">
                <a:tableStyleId>{93296810-A885-4BE3-A3E7-6D5BEEA58F35}</a:tableStyleId>
              </a:tblPr>
              <a:tblGrid>
                <a:gridCol w="1613897">
                  <a:extLst>
                    <a:ext uri="{9D8B030D-6E8A-4147-A177-3AD203B41FA5}">
                      <a16:colId xmlns:a16="http://schemas.microsoft.com/office/drawing/2014/main" val="3859882046"/>
                    </a:ext>
                  </a:extLst>
                </a:gridCol>
                <a:gridCol w="1613897">
                  <a:extLst>
                    <a:ext uri="{9D8B030D-6E8A-4147-A177-3AD203B41FA5}">
                      <a16:colId xmlns:a16="http://schemas.microsoft.com/office/drawing/2014/main" val="1449221206"/>
                    </a:ext>
                  </a:extLst>
                </a:gridCol>
                <a:gridCol w="1613897">
                  <a:extLst>
                    <a:ext uri="{9D8B030D-6E8A-4147-A177-3AD203B41FA5}">
                      <a16:colId xmlns:a16="http://schemas.microsoft.com/office/drawing/2014/main" val="611208785"/>
                    </a:ext>
                  </a:extLst>
                </a:gridCol>
                <a:gridCol w="1613897">
                  <a:extLst>
                    <a:ext uri="{9D8B030D-6E8A-4147-A177-3AD203B41FA5}">
                      <a16:colId xmlns:a16="http://schemas.microsoft.com/office/drawing/2014/main" val="3856367008"/>
                    </a:ext>
                  </a:extLst>
                </a:gridCol>
                <a:gridCol w="1613897">
                  <a:extLst>
                    <a:ext uri="{9D8B030D-6E8A-4147-A177-3AD203B41FA5}">
                      <a16:colId xmlns:a16="http://schemas.microsoft.com/office/drawing/2014/main" val="3141429810"/>
                    </a:ext>
                  </a:extLst>
                </a:gridCol>
              </a:tblGrid>
              <a:tr h="346463">
                <a:tc>
                  <a:txBody>
                    <a:bodyPr/>
                    <a:lstStyle/>
                    <a:p>
                      <a:r>
                        <a:rPr lang="en-US" sz="1200" b="0" dirty="0">
                          <a:latin typeface="+mj-lt"/>
                        </a:rPr>
                        <a:t>TEXT HERE</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en-US" sz="1200" b="0" kern="1200" dirty="0">
                          <a:solidFill>
                            <a:schemeClr val="lt1"/>
                          </a:solidFill>
                          <a:latin typeface="+mj-lt"/>
                          <a:ea typeface="+mn-ea"/>
                          <a:cs typeface="+mn-cs"/>
                        </a:rPr>
                        <a:t>TEXT HERE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en-US" sz="1200" b="0" kern="1200" dirty="0">
                          <a:solidFill>
                            <a:schemeClr val="lt1"/>
                          </a:solidFill>
                          <a:latin typeface="+mj-lt"/>
                          <a:ea typeface="+mn-ea"/>
                          <a:cs typeface="+mn-cs"/>
                        </a:rPr>
                        <a:t>TEXT HERE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en-US" sz="1200" b="0" kern="1200" dirty="0">
                          <a:solidFill>
                            <a:schemeClr val="lt1"/>
                          </a:solidFill>
                          <a:latin typeface="+mj-lt"/>
                          <a:ea typeface="+mn-ea"/>
                          <a:cs typeface="+mn-cs"/>
                        </a:rPr>
                        <a:t>TEXT HERE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r>
                        <a:rPr lang="en-US" sz="1200" b="0" kern="1200" dirty="0">
                          <a:solidFill>
                            <a:schemeClr val="lt1"/>
                          </a:solidFill>
                          <a:latin typeface="+mj-lt"/>
                          <a:ea typeface="+mn-ea"/>
                          <a:cs typeface="+mn-cs"/>
                        </a:rPr>
                        <a:t>TEXT HERE</a:t>
                      </a: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36480720"/>
                  </a:ext>
                </a:extLst>
              </a:tr>
              <a:tr h="598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T w="38100" cmpd="sng">
                      <a:noFill/>
                    </a:lnT>
                    <a:lnB w="12700" cap="flat" cmpd="sng" algn="ctr">
                      <a:solidFill>
                        <a:schemeClr val="bg1"/>
                      </a:solidFill>
                      <a:prstDash val="solid"/>
                      <a:round/>
                      <a:headEnd type="none" w="med" len="med"/>
                      <a:tailEnd type="none" w="med" len="med"/>
                    </a:lnB>
                    <a:solidFill>
                      <a:srgbClr val="EAE2D6"/>
                    </a:solidFill>
                  </a:tcPr>
                </a:tc>
                <a:extLst>
                  <a:ext uri="{0D108BD9-81ED-4DB2-BD59-A6C34878D82A}">
                    <a16:rowId xmlns:a16="http://schemas.microsoft.com/office/drawing/2014/main" val="1760630850"/>
                  </a:ext>
                </a:extLst>
              </a:tr>
              <a:tr h="598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extLst>
                  <a:ext uri="{0D108BD9-81ED-4DB2-BD59-A6C34878D82A}">
                    <a16:rowId xmlns:a16="http://schemas.microsoft.com/office/drawing/2014/main" val="2309784429"/>
                  </a:ext>
                </a:extLst>
              </a:tr>
              <a:tr h="598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AE2D6"/>
                    </a:solidFill>
                  </a:tcPr>
                </a:tc>
                <a:extLst>
                  <a:ext uri="{0D108BD9-81ED-4DB2-BD59-A6C34878D82A}">
                    <a16:rowId xmlns:a16="http://schemas.microsoft.com/office/drawing/2014/main" val="2897239005"/>
                  </a:ext>
                </a:extLst>
              </a:tr>
              <a:tr h="598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5F1EC"/>
                    </a:solidFill>
                  </a:tcPr>
                </a:tc>
                <a:extLst>
                  <a:ext uri="{0D108BD9-81ED-4DB2-BD59-A6C34878D82A}">
                    <a16:rowId xmlns:a16="http://schemas.microsoft.com/office/drawing/2014/main" val="667402060"/>
                  </a:ext>
                </a:extLst>
              </a:tr>
              <a:tr h="59800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AE2D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1"/>
                          </a:solidFill>
                        </a:rPr>
                        <a:t>Text here</a:t>
                      </a:r>
                      <a:endParaRPr lang="en-US" sz="1200" b="1" dirty="0">
                        <a:solidFill>
                          <a:schemeClr val="accent1"/>
                        </a:solidFill>
                        <a:latin typeface="Medium"/>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AE2D6"/>
                    </a:solidFill>
                  </a:tcPr>
                </a:tc>
                <a:extLst>
                  <a:ext uri="{0D108BD9-81ED-4DB2-BD59-A6C34878D82A}">
                    <a16:rowId xmlns:a16="http://schemas.microsoft.com/office/drawing/2014/main" val="4214502455"/>
                  </a:ext>
                </a:extLst>
              </a:tr>
            </a:tbl>
          </a:graphicData>
        </a:graphic>
      </p:graphicFrame>
    </p:spTree>
    <p:extLst>
      <p:ext uri="{BB962C8B-B14F-4D97-AF65-F5344CB8AC3E}">
        <p14:creationId xmlns:p14="http://schemas.microsoft.com/office/powerpoint/2010/main" val="872444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graphicFrame>
        <p:nvGraphicFramePr>
          <p:cNvPr id="29" name="Table 4">
            <a:extLst>
              <a:ext uri="{FF2B5EF4-FFF2-40B4-BE49-F238E27FC236}">
                <a16:creationId xmlns:a16="http://schemas.microsoft.com/office/drawing/2014/main" id="{5516A1DE-AA02-3B4F-A2D0-7F876ACC92C7}"/>
              </a:ext>
            </a:extLst>
          </p:cNvPr>
          <p:cNvGraphicFramePr>
            <a:graphicFrameLocks noGrp="1"/>
          </p:cNvGraphicFramePr>
          <p:nvPr userDrawn="1">
            <p:extLst>
              <p:ext uri="{D42A27DB-BD31-4B8C-83A1-F6EECF244321}">
                <p14:modId xmlns:p14="http://schemas.microsoft.com/office/powerpoint/2010/main" val="737841804"/>
              </p:ext>
            </p:extLst>
          </p:nvPr>
        </p:nvGraphicFramePr>
        <p:xfrm>
          <a:off x="537257" y="1139395"/>
          <a:ext cx="8069487" cy="3393861"/>
        </p:xfrm>
        <a:graphic>
          <a:graphicData uri="http://schemas.openxmlformats.org/drawingml/2006/table">
            <a:tbl>
              <a:tblPr firstRow="1" bandRow="1">
                <a:effectLst/>
                <a:tableStyleId>{5C22544A-7EE6-4342-B048-85BDC9FD1C3A}</a:tableStyleId>
              </a:tblPr>
              <a:tblGrid>
                <a:gridCol w="2447434">
                  <a:extLst>
                    <a:ext uri="{9D8B030D-6E8A-4147-A177-3AD203B41FA5}">
                      <a16:colId xmlns:a16="http://schemas.microsoft.com/office/drawing/2014/main" val="3935378499"/>
                    </a:ext>
                  </a:extLst>
                </a:gridCol>
                <a:gridCol w="5622053">
                  <a:extLst>
                    <a:ext uri="{9D8B030D-6E8A-4147-A177-3AD203B41FA5}">
                      <a16:colId xmlns:a16="http://schemas.microsoft.com/office/drawing/2014/main" val="1949357985"/>
                    </a:ext>
                  </a:extLst>
                </a:gridCol>
              </a:tblGrid>
              <a:tr h="356358">
                <a:tc>
                  <a:txBody>
                    <a:bodyPr/>
                    <a:lstStyle/>
                    <a:p>
                      <a:r>
                        <a:rPr lang="en-US" sz="1200" b="0" kern="1200" dirty="0">
                          <a:solidFill>
                            <a:schemeClr val="lt1"/>
                          </a:solidFill>
                          <a:latin typeface="+mj-lt"/>
                          <a:ea typeface="+mn-ea"/>
                          <a:cs typeface="+mn-cs"/>
                        </a:rPr>
                        <a:t>TEXT HERE</a:t>
                      </a:r>
                    </a:p>
                  </a:txBody>
                  <a:tcPr marL="108129" marR="108129" marT="54064" marB="54064"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200" b="0" kern="1200" dirty="0">
                          <a:solidFill>
                            <a:schemeClr val="lt1"/>
                          </a:solidFill>
                          <a:latin typeface="+mj-lt"/>
                          <a:ea typeface="+mn-ea"/>
                          <a:cs typeface="+mn-cs"/>
                        </a:rPr>
                        <a:t>TEXT HERE</a:t>
                      </a:r>
                    </a:p>
                  </a:txBody>
                  <a:tcPr marL="54064" marR="54064" marT="54064" marB="54064"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24455680"/>
                  </a:ext>
                </a:extLst>
              </a:tr>
              <a:tr h="347911">
                <a:tc rowSpan="4">
                  <a:txBody>
                    <a:bodyPr/>
                    <a:lstStyle/>
                    <a:p>
                      <a:pPr algn="l"/>
                      <a:r>
                        <a:rPr lang="en-US" sz="1200" b="1" i="0" dirty="0">
                          <a:solidFill>
                            <a:schemeClr val="accent1"/>
                          </a:solidFill>
                          <a:latin typeface="FreightSans Pro Bold" panose="02000606030000020004" pitchFamily="2" charset="0"/>
                        </a:rPr>
                        <a:t>Text here</a:t>
                      </a:r>
                    </a:p>
                  </a:txBody>
                  <a:tcPr marL="81097" marR="81097" marT="40548" marB="40548"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7F2EB"/>
                    </a:solid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491550"/>
                  </a:ext>
                </a:extLst>
              </a:tr>
              <a:tr h="347911">
                <a:tc vMerge="1">
                  <a:txBody>
                    <a:bodyPr/>
                    <a:lstStyle/>
                    <a:p>
                      <a:endParaRPr lang="en-US"/>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106031"/>
                  </a:ext>
                </a:extLst>
              </a:tr>
              <a:tr h="442420">
                <a:tc vMerge="1">
                  <a:txBody>
                    <a:bodyPr/>
                    <a:lstStyle/>
                    <a:p>
                      <a:endParaRPr lang="en-US"/>
                    </a:p>
                  </a:txBody>
                  <a:tcPr anchor="ctr">
                    <a:lnT w="952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3067628"/>
                  </a:ext>
                </a:extLst>
              </a:tr>
              <a:tr h="347911">
                <a:tc vMerge="1">
                  <a:txBody>
                    <a:bodyPr/>
                    <a:lstStyle/>
                    <a:p>
                      <a:endParaRPr lang="en-US" sz="1100"/>
                    </a:p>
                  </a:txBody>
                  <a:tcPr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369092"/>
                  </a:ext>
                </a:extLst>
              </a:tr>
              <a:tr h="486982">
                <a:tc rowSpan="2">
                  <a:txBody>
                    <a:bodyPr/>
                    <a:lstStyle/>
                    <a:p>
                      <a:pPr algn="l"/>
                      <a:r>
                        <a:rPr lang="en-US" sz="1200" b="1" i="0" dirty="0">
                          <a:solidFill>
                            <a:schemeClr val="accent1"/>
                          </a:solidFill>
                          <a:latin typeface="FreightSans Pro Bold" panose="02000606030000020004" pitchFamily="2" charset="0"/>
                        </a:rPr>
                        <a:t>Text here</a:t>
                      </a:r>
                    </a:p>
                  </a:txBody>
                  <a:tcPr marL="81097" marR="81097" marT="40548" marB="40548"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7F2EB"/>
                    </a:solid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2621896"/>
                  </a:ext>
                </a:extLst>
              </a:tr>
              <a:tr h="351380">
                <a:tc vMerge="1">
                  <a:txBody>
                    <a:bodyPr/>
                    <a:lstStyle/>
                    <a:p>
                      <a:endParaRPr lang="en-US" sz="1100"/>
                    </a:p>
                  </a:txBody>
                  <a:tcPr anchor="ctr">
                    <a:lnR w="9525" cap="flat" cmpd="sng" algn="ctr">
                      <a:solidFill>
                        <a:schemeClr val="bg1">
                          <a:lumMod val="75000"/>
                        </a:schemeClr>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872848"/>
                  </a:ext>
                </a:extLst>
              </a:tr>
              <a:tr h="712988">
                <a:tc>
                  <a:txBody>
                    <a:bodyPr/>
                    <a:lstStyle/>
                    <a:p>
                      <a:pPr algn="l"/>
                      <a:r>
                        <a:rPr lang="en-US" sz="1200" b="1" i="0" dirty="0">
                          <a:solidFill>
                            <a:schemeClr val="accent1"/>
                          </a:solidFill>
                          <a:latin typeface="FreightSans Pro Bold" panose="02000606030000020004" pitchFamily="2" charset="0"/>
                        </a:rPr>
                        <a:t>Text here</a:t>
                      </a:r>
                    </a:p>
                  </a:txBody>
                  <a:tcPr marL="54064" marR="54064" marT="54064" marB="54064"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2EB"/>
                    </a:solidFill>
                  </a:tcPr>
                </a:tc>
                <a:tc>
                  <a:txBody>
                    <a:bodyPr/>
                    <a:lstStyle/>
                    <a:p>
                      <a:r>
                        <a:rPr lang="en-US" sz="1200" b="0" i="0" kern="1200" dirty="0">
                          <a:solidFill>
                            <a:schemeClr val="accent1"/>
                          </a:solidFill>
                          <a:effectLst/>
                          <a:latin typeface="+mn-lt"/>
                          <a:ea typeface="+mn-ea"/>
                          <a:cs typeface="+mn-cs"/>
                        </a:rPr>
                        <a:t>Text here text here text here text here text here text here text here.</a:t>
                      </a:r>
                      <a:endParaRPr lang="en-US" sz="1200" b="0" i="0" dirty="0">
                        <a:solidFill>
                          <a:schemeClr val="accent1"/>
                        </a:solidFill>
                        <a:latin typeface="FreightSans Pro Medium" panose="02000606030000020004" pitchFamily="2" charset="0"/>
                      </a:endParaRPr>
                    </a:p>
                  </a:txBody>
                  <a:tcPr marL="108129" marR="108129" marT="54064" marB="54064"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0517927"/>
                  </a:ext>
                </a:extLst>
              </a:tr>
            </a:tbl>
          </a:graphicData>
        </a:graphic>
      </p:graphicFrame>
      <p:sp>
        <p:nvSpPr>
          <p:cNvPr id="31" name="Text Placeholder 4">
            <a:extLst>
              <a:ext uri="{FF2B5EF4-FFF2-40B4-BE49-F238E27FC236}">
                <a16:creationId xmlns:a16="http://schemas.microsoft.com/office/drawing/2014/main" id="{19589539-66EF-CD4E-99C3-BC21D8D1993E}"/>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32" name="Text Placeholder 21">
            <a:extLst>
              <a:ext uri="{FF2B5EF4-FFF2-40B4-BE49-F238E27FC236}">
                <a16:creationId xmlns:a16="http://schemas.microsoft.com/office/drawing/2014/main" id="{C960C903-FFD7-1C48-A124-26942411912E}"/>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Tree>
    <p:extLst>
      <p:ext uri="{BB962C8B-B14F-4D97-AF65-F5344CB8AC3E}">
        <p14:creationId xmlns:p14="http://schemas.microsoft.com/office/powerpoint/2010/main" val="371710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3 (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9" name="Text Placeholder 4">
            <a:extLst>
              <a:ext uri="{FF2B5EF4-FFF2-40B4-BE49-F238E27FC236}">
                <a16:creationId xmlns:a16="http://schemas.microsoft.com/office/drawing/2014/main" id="{0B145800-491A-C745-8271-FC4C1DAEF5BF}"/>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11" name="Text Placeholder 21">
            <a:extLst>
              <a:ext uri="{FF2B5EF4-FFF2-40B4-BE49-F238E27FC236}">
                <a16:creationId xmlns:a16="http://schemas.microsoft.com/office/drawing/2014/main" id="{FDA15BD3-C067-4E45-BB65-2B80BF8B197B}"/>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12" name="Table Placeholder 9">
            <a:extLst>
              <a:ext uri="{FF2B5EF4-FFF2-40B4-BE49-F238E27FC236}">
                <a16:creationId xmlns:a16="http://schemas.microsoft.com/office/drawing/2014/main" id="{81F48952-8F6F-D74B-A095-A5854934D80C}"/>
              </a:ext>
            </a:extLst>
          </p:cNvPr>
          <p:cNvSpPr>
            <a:spLocks noGrp="1"/>
          </p:cNvSpPr>
          <p:nvPr>
            <p:ph type="tbl" sz="quarter" idx="10"/>
          </p:nvPr>
        </p:nvSpPr>
        <p:spPr>
          <a:xfrm>
            <a:off x="423956" y="1196164"/>
            <a:ext cx="8296088" cy="3412635"/>
          </a:xfrm>
        </p:spPr>
        <p:txBody>
          <a:bodyPr anchor="ctr" anchorCtr="1"/>
          <a:lstStyle/>
          <a:p>
            <a:r>
              <a:rPr lang="en-US"/>
              <a:t>Click icon to add table</a:t>
            </a:r>
            <a:endParaRPr lang="en-US" dirty="0"/>
          </a:p>
        </p:txBody>
      </p:sp>
    </p:spTree>
    <p:extLst>
      <p:ext uri="{BB962C8B-B14F-4D97-AF65-F5344CB8AC3E}">
        <p14:creationId xmlns:p14="http://schemas.microsoft.com/office/powerpoint/2010/main" val="398951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full p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9" name="Text Placeholder 4">
            <a:extLst>
              <a:ext uri="{FF2B5EF4-FFF2-40B4-BE49-F238E27FC236}">
                <a16:creationId xmlns:a16="http://schemas.microsoft.com/office/drawing/2014/main" id="{0B145800-491A-C745-8271-FC4C1DAEF5BF}"/>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11" name="Text Placeholder 21">
            <a:extLst>
              <a:ext uri="{FF2B5EF4-FFF2-40B4-BE49-F238E27FC236}">
                <a16:creationId xmlns:a16="http://schemas.microsoft.com/office/drawing/2014/main" id="{FDA15BD3-C067-4E45-BB65-2B80BF8B197B}"/>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8" name="Chart Placeholder 3">
            <a:extLst>
              <a:ext uri="{FF2B5EF4-FFF2-40B4-BE49-F238E27FC236}">
                <a16:creationId xmlns:a16="http://schemas.microsoft.com/office/drawing/2014/main" id="{68AD79E2-EF22-264A-A995-FFAA9807F1B2}"/>
              </a:ext>
            </a:extLst>
          </p:cNvPr>
          <p:cNvSpPr>
            <a:spLocks noGrp="1"/>
          </p:cNvSpPr>
          <p:nvPr>
            <p:ph type="chart" sz="quarter" idx="11" hasCustomPrompt="1"/>
          </p:nvPr>
        </p:nvSpPr>
        <p:spPr>
          <a:xfrm>
            <a:off x="423862" y="1176172"/>
            <a:ext cx="8296275" cy="3255947"/>
          </a:xfrm>
        </p:spPr>
        <p:txBody>
          <a:bodyPr/>
          <a:lstStyle>
            <a:lvl1pPr>
              <a:defRPr baseline="0"/>
            </a:lvl1pPr>
          </a:lstStyle>
          <a:p>
            <a:r>
              <a:rPr lang="en-US" dirty="0"/>
              <a:t>Click icon to insert chart</a:t>
            </a:r>
          </a:p>
        </p:txBody>
      </p:sp>
    </p:spTree>
    <p:extLst>
      <p:ext uri="{BB962C8B-B14F-4D97-AF65-F5344CB8AC3E}">
        <p14:creationId xmlns:p14="http://schemas.microsoft.com/office/powerpoint/2010/main" val="4110506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g/Flow chart-full p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F43D013-D5FC-0A4E-99BC-A0CEE754DD1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4160EC6-8C6B-6F47-80CA-44B5F2A23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9" name="Text Placeholder 4">
            <a:extLst>
              <a:ext uri="{FF2B5EF4-FFF2-40B4-BE49-F238E27FC236}">
                <a16:creationId xmlns:a16="http://schemas.microsoft.com/office/drawing/2014/main" id="{0B145800-491A-C745-8271-FC4C1DAEF5BF}"/>
              </a:ext>
            </a:extLst>
          </p:cNvPr>
          <p:cNvSpPr>
            <a:spLocks noGrp="1"/>
          </p:cNvSpPr>
          <p:nvPr>
            <p:ph type="body" sz="quarter" idx="20" hasCustomPrompt="1"/>
          </p:nvPr>
        </p:nvSpPr>
        <p:spPr>
          <a:xfrm>
            <a:off x="415154" y="399493"/>
            <a:ext cx="8296275" cy="435940"/>
          </a:xfrm>
        </p:spPr>
        <p:txBody>
          <a:bodyPr anchor="ctr">
            <a:noAutofit/>
          </a:bodyPr>
          <a:lstStyle>
            <a:lvl1pPr>
              <a:buNone/>
              <a:defRPr sz="3000">
                <a:solidFill>
                  <a:schemeClr val="accent1"/>
                </a:solidFill>
              </a:defRPr>
            </a:lvl1pPr>
            <a:lvl2pPr>
              <a:buNone/>
              <a:defRPr sz="3000"/>
            </a:lvl2pPr>
            <a:lvl3pPr>
              <a:buNone/>
              <a:defRPr sz="3000"/>
            </a:lvl3pPr>
            <a:lvl4pPr>
              <a:buNone/>
              <a:defRPr sz="3000"/>
            </a:lvl4pPr>
            <a:lvl5pPr>
              <a:buNone/>
              <a:defRPr sz="3000"/>
            </a:lvl5pPr>
          </a:lstStyle>
          <a:p>
            <a:pPr lvl="0"/>
            <a:r>
              <a:rPr lang="en-US" dirty="0"/>
              <a:t>Headline text here</a:t>
            </a:r>
          </a:p>
        </p:txBody>
      </p:sp>
      <p:sp>
        <p:nvSpPr>
          <p:cNvPr id="11" name="Text Placeholder 21">
            <a:extLst>
              <a:ext uri="{FF2B5EF4-FFF2-40B4-BE49-F238E27FC236}">
                <a16:creationId xmlns:a16="http://schemas.microsoft.com/office/drawing/2014/main" id="{FDA15BD3-C067-4E45-BB65-2B80BF8B197B}"/>
              </a:ext>
            </a:extLst>
          </p:cNvPr>
          <p:cNvSpPr>
            <a:spLocks noGrp="1"/>
          </p:cNvSpPr>
          <p:nvPr>
            <p:ph type="body" sz="quarter" idx="25" hasCustomPrompt="1"/>
          </p:nvPr>
        </p:nvSpPr>
        <p:spPr>
          <a:xfrm>
            <a:off x="423862" y="740232"/>
            <a:ext cx="7891272" cy="374375"/>
          </a:xfrm>
          <a:noFill/>
        </p:spPr>
        <p:txBody>
          <a:bodyPr tIns="0" bIns="0" anchor="ctr">
            <a:noAutofit/>
          </a:bodyPr>
          <a:lstStyle>
            <a:lvl1pPr marL="0" indent="0" algn="l">
              <a:lnSpc>
                <a:spcPct val="100000"/>
              </a:lnSpc>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Tree>
    <p:extLst>
      <p:ext uri="{BB962C8B-B14F-4D97-AF65-F5344CB8AC3E}">
        <p14:creationId xmlns:p14="http://schemas.microsoft.com/office/powerpoint/2010/main" val="126498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structions">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CE705BD6-EE86-6D4C-AF9D-7D64E2EC42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496" y="-3499"/>
            <a:ext cx="1628504" cy="1628504"/>
          </a:xfrm>
          <a:prstGeom prst="rect">
            <a:avLst/>
          </a:prstGeom>
        </p:spPr>
      </p:pic>
      <p:sp>
        <p:nvSpPr>
          <p:cNvPr id="5" name="TextBox 4">
            <a:extLst>
              <a:ext uri="{FF2B5EF4-FFF2-40B4-BE49-F238E27FC236}">
                <a16:creationId xmlns:a16="http://schemas.microsoft.com/office/drawing/2014/main" id="{D04AE685-343D-4D41-9EB0-1CAE9A2F42AA}"/>
              </a:ext>
            </a:extLst>
          </p:cNvPr>
          <p:cNvSpPr txBox="1"/>
          <p:nvPr userDrawn="1"/>
        </p:nvSpPr>
        <p:spPr>
          <a:xfrm>
            <a:off x="442332" y="374623"/>
            <a:ext cx="8199863" cy="4323757"/>
          </a:xfrm>
          <a:prstGeom prst="rect">
            <a:avLst/>
          </a:prstGeom>
        </p:spPr>
        <p:txBody>
          <a:bodyPr vert="horz" wrap="square" lIns="91440" tIns="45720" rIns="91440" bIns="45720" rtlCol="0" anchor="t">
            <a:noAutofit/>
          </a:bodyPr>
          <a:lstStyle/>
          <a:p>
            <a:pPr algn="l"/>
            <a:r>
              <a:rPr lang="en-US" sz="3800" dirty="0">
                <a:solidFill>
                  <a:schemeClr val="tx1"/>
                </a:solidFill>
                <a:latin typeface="+mj-lt"/>
              </a:rPr>
              <a:t>PowerPoint basics</a:t>
            </a:r>
          </a:p>
          <a:p>
            <a:pPr algn="l"/>
            <a:endParaRPr lang="en-US" sz="1000" dirty="0">
              <a:solidFill>
                <a:schemeClr val="tx1"/>
              </a:solidFill>
              <a:latin typeface="+mj-lt"/>
            </a:endParaRPr>
          </a:p>
          <a:p>
            <a:pPr algn="l"/>
            <a:r>
              <a:rPr lang="en-US" sz="1600" dirty="0">
                <a:solidFill>
                  <a:schemeClr val="tx1"/>
                </a:solidFill>
                <a:latin typeface="+mj-lt"/>
              </a:rPr>
              <a:t>Use standard slides (on the left) as a starting point. You can add, remove or change</a:t>
            </a:r>
            <a:br>
              <a:rPr lang="en-US" sz="1600" dirty="0">
                <a:solidFill>
                  <a:schemeClr val="tx1"/>
                </a:solidFill>
                <a:latin typeface="+mj-lt"/>
              </a:rPr>
            </a:br>
            <a:r>
              <a:rPr lang="en-US" sz="1600" dirty="0">
                <a:solidFill>
                  <a:schemeClr val="tx1"/>
                </a:solidFill>
                <a:latin typeface="+mj-lt"/>
              </a:rPr>
              <a:t>a slide’s order as needed.</a:t>
            </a:r>
          </a:p>
          <a:p>
            <a:pPr algn="l"/>
            <a:endParaRPr lang="en-US" sz="1600" dirty="0">
              <a:solidFill>
                <a:schemeClr val="tx1"/>
              </a:solidFill>
              <a:latin typeface="+mj-lt"/>
            </a:endParaRPr>
          </a:p>
          <a:p>
            <a:pPr marL="285750" indent="-285750" algn="l">
              <a:buFont typeface="Arial" panose="020B0604020202020204" pitchFamily="34" charset="0"/>
              <a:buChar char="•"/>
            </a:pPr>
            <a:r>
              <a:rPr lang="en-US" sz="1600" dirty="0">
                <a:solidFill>
                  <a:schemeClr val="tx1"/>
                </a:solidFill>
                <a:latin typeface="+mj-lt"/>
              </a:rPr>
              <a:t>To add a new slide:</a:t>
            </a:r>
          </a:p>
          <a:p>
            <a:pPr marL="742950" lvl="1" indent="-285750" algn="l">
              <a:lnSpc>
                <a:spcPct val="100000"/>
              </a:lnSpc>
              <a:buFont typeface="Wingdings" pitchFamily="2" charset="2"/>
              <a:buChar char="§"/>
            </a:pPr>
            <a:r>
              <a:rPr lang="en-US" sz="1600" dirty="0">
                <a:solidFill>
                  <a:schemeClr val="tx1"/>
                </a:solidFill>
                <a:latin typeface="+mn-lt"/>
              </a:rPr>
              <a:t>Select the existing slide before the spot your</a:t>
            </a:r>
            <a:br>
              <a:rPr lang="en-US" sz="1600" dirty="0">
                <a:solidFill>
                  <a:schemeClr val="tx1"/>
                </a:solidFill>
                <a:latin typeface="+mn-lt"/>
              </a:rPr>
            </a:br>
            <a:r>
              <a:rPr lang="en-US" sz="1600" dirty="0">
                <a:solidFill>
                  <a:schemeClr val="tx1"/>
                </a:solidFill>
                <a:latin typeface="+mn-lt"/>
              </a:rPr>
              <a:t>new slide should go.</a:t>
            </a:r>
          </a:p>
          <a:p>
            <a:pPr marL="742950" lvl="1" indent="-285750" algn="l">
              <a:lnSpc>
                <a:spcPct val="100000"/>
              </a:lnSpc>
              <a:buFont typeface="Wingdings" pitchFamily="2" charset="2"/>
              <a:buChar char="§"/>
            </a:pPr>
            <a:r>
              <a:rPr lang="en-US" sz="1600" dirty="0">
                <a:solidFill>
                  <a:schemeClr val="tx1"/>
                </a:solidFill>
                <a:latin typeface="+mn-lt"/>
              </a:rPr>
              <a:t>Click </a:t>
            </a:r>
            <a:r>
              <a:rPr lang="en-US" sz="1600" dirty="0">
                <a:solidFill>
                  <a:schemeClr val="tx1"/>
                </a:solidFill>
                <a:latin typeface="+mj-lt"/>
              </a:rPr>
              <a:t>Home</a:t>
            </a:r>
            <a:r>
              <a:rPr lang="en-US" sz="1600" dirty="0">
                <a:solidFill>
                  <a:schemeClr val="tx1"/>
                </a:solidFill>
                <a:latin typeface="+mn-lt"/>
              </a:rPr>
              <a:t> &gt; </a:t>
            </a:r>
            <a:r>
              <a:rPr lang="en-US" sz="1600" dirty="0">
                <a:solidFill>
                  <a:schemeClr val="tx1"/>
                </a:solidFill>
                <a:latin typeface="+mj-lt"/>
              </a:rPr>
              <a:t>New Slide</a:t>
            </a:r>
            <a:r>
              <a:rPr lang="en-US" sz="1600" dirty="0">
                <a:solidFill>
                  <a:schemeClr val="tx1"/>
                </a:solidFill>
                <a:latin typeface="+mn-lt"/>
              </a:rPr>
              <a:t>.</a:t>
            </a:r>
          </a:p>
          <a:p>
            <a:pPr marL="742950" lvl="1" indent="-285750" algn="l">
              <a:lnSpc>
                <a:spcPct val="100000"/>
              </a:lnSpc>
              <a:buFont typeface="Wingdings" pitchFamily="2" charset="2"/>
              <a:buChar char="§"/>
            </a:pPr>
            <a:r>
              <a:rPr lang="en-US" sz="1600" dirty="0">
                <a:solidFill>
                  <a:schemeClr val="tx1"/>
                </a:solidFill>
                <a:latin typeface="+mn-lt"/>
              </a:rPr>
              <a:t>Select the </a:t>
            </a:r>
            <a:r>
              <a:rPr lang="en-US" sz="1600" dirty="0">
                <a:solidFill>
                  <a:schemeClr val="tx1"/>
                </a:solidFill>
                <a:latin typeface="+mj-lt"/>
              </a:rPr>
              <a:t>Layout</a:t>
            </a:r>
            <a:r>
              <a:rPr lang="en-US" sz="1600" dirty="0">
                <a:solidFill>
                  <a:schemeClr val="tx1"/>
                </a:solidFill>
                <a:latin typeface="+mn-lt"/>
              </a:rPr>
              <a:t> drop-down menu and</a:t>
            </a:r>
            <a:br>
              <a:rPr lang="en-US" sz="1600" dirty="0">
                <a:solidFill>
                  <a:schemeClr val="tx1"/>
                </a:solidFill>
                <a:latin typeface="+mn-lt"/>
              </a:rPr>
            </a:br>
            <a:r>
              <a:rPr lang="en-US" sz="1600" dirty="0">
                <a:solidFill>
                  <a:schemeClr val="tx1"/>
                </a:solidFill>
                <a:latin typeface="+mn-lt"/>
              </a:rPr>
              <a:t>choose from the pre-designed slide layouts.</a:t>
            </a:r>
          </a:p>
          <a:p>
            <a:pPr marL="742950" lvl="1" indent="-285750" algn="l">
              <a:buFont typeface="Wingdings" pitchFamily="2" charset="2"/>
              <a:buChar char="§"/>
            </a:pPr>
            <a:endParaRPr lang="en-US" sz="1600" dirty="0">
              <a:solidFill>
                <a:schemeClr val="tx1"/>
              </a:solidFill>
              <a:latin typeface="+mn-lt"/>
            </a:endParaRPr>
          </a:p>
          <a:p>
            <a:pPr marL="285750" lvl="0" indent="-285750" algn="l">
              <a:buFont typeface="Arial" panose="020B0604020202020204" pitchFamily="34" charset="0"/>
              <a:buChar char="•"/>
            </a:pPr>
            <a:r>
              <a:rPr lang="en-US" sz="1600" dirty="0">
                <a:solidFill>
                  <a:schemeClr val="tx1"/>
                </a:solidFill>
                <a:latin typeface="+mn-lt"/>
              </a:rPr>
              <a:t>If you delete a standard slide and want to add it back,</a:t>
            </a:r>
            <a:br>
              <a:rPr lang="en-US" sz="1600" dirty="0">
                <a:solidFill>
                  <a:schemeClr val="tx1"/>
                </a:solidFill>
                <a:latin typeface="+mn-lt"/>
              </a:rPr>
            </a:br>
            <a:r>
              <a:rPr lang="en-US" sz="1600" dirty="0">
                <a:solidFill>
                  <a:schemeClr val="tx1"/>
                </a:solidFill>
                <a:latin typeface="+mn-lt"/>
              </a:rPr>
              <a:t>just add a new slide and use the Layout drop-down</a:t>
            </a:r>
            <a:br>
              <a:rPr lang="en-US" sz="1600" dirty="0">
                <a:solidFill>
                  <a:schemeClr val="tx1"/>
                </a:solidFill>
                <a:latin typeface="+mn-lt"/>
              </a:rPr>
            </a:br>
            <a:r>
              <a:rPr lang="en-US" sz="1600" dirty="0">
                <a:solidFill>
                  <a:schemeClr val="tx1"/>
                </a:solidFill>
                <a:latin typeface="+mn-lt"/>
              </a:rPr>
              <a:t>menu to select the standard slide you deleted.</a:t>
            </a:r>
          </a:p>
          <a:p>
            <a:pPr algn="l"/>
            <a:endParaRPr lang="en-US" sz="1800" dirty="0">
              <a:solidFill>
                <a:schemeClr val="tx1"/>
              </a:solidFill>
              <a:latin typeface="+mj-lt"/>
            </a:endParaRPr>
          </a:p>
        </p:txBody>
      </p:sp>
      <p:pic>
        <p:nvPicPr>
          <p:cNvPr id="6" name="Picture 5" descr="Graphical user interface, application&#10;&#10;Description automatically generated">
            <a:extLst>
              <a:ext uri="{FF2B5EF4-FFF2-40B4-BE49-F238E27FC236}">
                <a16:creationId xmlns:a16="http://schemas.microsoft.com/office/drawing/2014/main" id="{33EED18F-F2D5-2C4E-A4C5-ACD2496DAB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7168" y="1781042"/>
            <a:ext cx="2809076" cy="2917338"/>
          </a:xfrm>
          <a:prstGeom prst="rect">
            <a:avLst/>
          </a:prstGeom>
        </p:spPr>
      </p:pic>
    </p:spTree>
    <p:extLst>
      <p:ext uri="{BB962C8B-B14F-4D97-AF65-F5344CB8AC3E}">
        <p14:creationId xmlns:p14="http://schemas.microsoft.com/office/powerpoint/2010/main" val="821663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Chart, Headline, Bulleted Text">
    <p:spTree>
      <p:nvGrpSpPr>
        <p:cNvPr id="1" name=""/>
        <p:cNvGrpSpPr/>
        <p:nvPr/>
      </p:nvGrpSpPr>
      <p:grpSpPr>
        <a:xfrm>
          <a:off x="0" y="0"/>
          <a:ext cx="0" cy="0"/>
          <a:chOff x="0" y="0"/>
          <a:chExt cx="0" cy="0"/>
        </a:xfrm>
      </p:grpSpPr>
      <p:sp>
        <p:nvSpPr>
          <p:cNvPr id="4" name="Chart Placeholder 3"/>
          <p:cNvSpPr>
            <a:spLocks noGrp="1"/>
          </p:cNvSpPr>
          <p:nvPr>
            <p:ph type="chart" sz="quarter" idx="11" hasCustomPrompt="1"/>
          </p:nvPr>
        </p:nvSpPr>
        <p:spPr>
          <a:xfrm>
            <a:off x="246888" y="246888"/>
            <a:ext cx="5221224" cy="4378849"/>
          </a:xfrm>
        </p:spPr>
        <p:txBody>
          <a:bodyPr/>
          <a:lstStyle>
            <a:lvl1pPr>
              <a:defRPr baseline="0"/>
            </a:lvl1pPr>
          </a:lstStyle>
          <a:p>
            <a:r>
              <a:rPr lang="en-US"/>
              <a:t>Click icon to insert chart</a:t>
            </a:r>
          </a:p>
        </p:txBody>
      </p:sp>
      <p:cxnSp>
        <p:nvCxnSpPr>
          <p:cNvPr id="6" name="Straight Connector 5">
            <a:extLst>
              <a:ext uri="{FF2B5EF4-FFF2-40B4-BE49-F238E27FC236}">
                <a16:creationId xmlns:a16="http://schemas.microsoft.com/office/drawing/2014/main" id="{7569C2D1-9241-CB47-93C9-5AB9F86A573C}"/>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441A4620-B2A2-8741-A349-D55A1672A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7" name="Title 1">
            <a:extLst>
              <a:ext uri="{FF2B5EF4-FFF2-40B4-BE49-F238E27FC236}">
                <a16:creationId xmlns:a16="http://schemas.microsoft.com/office/drawing/2014/main" id="{C0E0BEC7-01CC-9841-AAEC-A8353B7D1774}"/>
              </a:ext>
            </a:extLst>
          </p:cNvPr>
          <p:cNvSpPr>
            <a:spLocks noGrp="1"/>
          </p:cNvSpPr>
          <p:nvPr>
            <p:ph type="title" hasCustomPrompt="1"/>
          </p:nvPr>
        </p:nvSpPr>
        <p:spPr>
          <a:xfrm>
            <a:off x="5696712" y="596851"/>
            <a:ext cx="2926080" cy="1344168"/>
          </a:xfrm>
        </p:spPr>
        <p:txBody>
          <a:bodyPr>
            <a:noAutofit/>
          </a:bodyPr>
          <a:lstStyle>
            <a:lvl1pPr algn="l">
              <a:defRPr sz="4000">
                <a:latin typeface="+mj-lt"/>
              </a:defRPr>
            </a:lvl1pPr>
          </a:lstStyle>
          <a:p>
            <a:r>
              <a:rPr lang="en-US"/>
              <a:t>Headline text here</a:t>
            </a:r>
          </a:p>
        </p:txBody>
      </p:sp>
      <p:sp>
        <p:nvSpPr>
          <p:cNvPr id="9" name="Text Placeholder 4">
            <a:extLst>
              <a:ext uri="{FF2B5EF4-FFF2-40B4-BE49-F238E27FC236}">
                <a16:creationId xmlns:a16="http://schemas.microsoft.com/office/drawing/2014/main" id="{A5A53CEB-DB6C-234D-8B25-6A2643AAE468}"/>
              </a:ext>
            </a:extLst>
          </p:cNvPr>
          <p:cNvSpPr>
            <a:spLocks noGrp="1"/>
          </p:cNvSpPr>
          <p:nvPr>
            <p:ph type="body" sz="quarter" idx="10" hasCustomPrompt="1"/>
          </p:nvPr>
        </p:nvSpPr>
        <p:spPr>
          <a:xfrm>
            <a:off x="5696712" y="2087323"/>
            <a:ext cx="2606040" cy="2011680"/>
          </a:xfrm>
        </p:spPr>
        <p:txBody>
          <a:bodyPr/>
          <a:lstStyle>
            <a:lvl1pPr marL="265176" marR="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atin typeface="+mn-lt"/>
              </a:defRPr>
            </a:lvl1pPr>
          </a:lstStyle>
          <a:p>
            <a:pPr lvl="0"/>
            <a:r>
              <a:rPr lang="en-US" dirty="0"/>
              <a:t>Text here text here</a:t>
            </a:r>
          </a:p>
          <a:p>
            <a:pPr lvl="0"/>
            <a:endParaRPr lang="en-US" dirty="0"/>
          </a:p>
        </p:txBody>
      </p:sp>
    </p:spTree>
    <p:extLst>
      <p:ext uri="{BB962C8B-B14F-4D97-AF65-F5344CB8AC3E}">
        <p14:creationId xmlns:p14="http://schemas.microsoft.com/office/powerpoint/2010/main" val="1249438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Bleed Image, Headline, Bulleted Text">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0" y="1"/>
            <a:ext cx="5212080" cy="4718682"/>
          </a:xfrm>
          <a:solidFill>
            <a:schemeClr val="bg1">
              <a:lumMod val="75000"/>
            </a:schemeClr>
          </a:solidFill>
        </p:spPr>
        <p:txBody>
          <a:bodyPr/>
          <a:lstStyle>
            <a:lvl1pPr>
              <a:defRPr baseline="0"/>
            </a:lvl1pPr>
          </a:lstStyle>
          <a:p>
            <a:r>
              <a:rPr lang="en-US"/>
              <a:t>Click to add image</a:t>
            </a:r>
          </a:p>
        </p:txBody>
      </p:sp>
      <p:sp>
        <p:nvSpPr>
          <p:cNvPr id="7" name="Title 1">
            <a:extLst>
              <a:ext uri="{FF2B5EF4-FFF2-40B4-BE49-F238E27FC236}">
                <a16:creationId xmlns:a16="http://schemas.microsoft.com/office/drawing/2014/main" id="{41D7BB55-AC58-9641-89B6-67F9E4CEE391}"/>
              </a:ext>
            </a:extLst>
          </p:cNvPr>
          <p:cNvSpPr>
            <a:spLocks noGrp="1"/>
          </p:cNvSpPr>
          <p:nvPr>
            <p:ph type="title" hasCustomPrompt="1"/>
          </p:nvPr>
        </p:nvSpPr>
        <p:spPr>
          <a:xfrm>
            <a:off x="5696712" y="596851"/>
            <a:ext cx="2926080" cy="1344168"/>
          </a:xfrm>
        </p:spPr>
        <p:txBody>
          <a:bodyPr>
            <a:noAutofit/>
          </a:bodyPr>
          <a:lstStyle>
            <a:lvl1pPr algn="l">
              <a:defRPr sz="4000">
                <a:latin typeface="+mj-lt"/>
              </a:defRPr>
            </a:lvl1pPr>
          </a:lstStyle>
          <a:p>
            <a:r>
              <a:rPr lang="en-US"/>
              <a:t>Headline text here</a:t>
            </a:r>
          </a:p>
        </p:txBody>
      </p:sp>
      <p:cxnSp>
        <p:nvCxnSpPr>
          <p:cNvPr id="6" name="Straight Connector 5">
            <a:extLst>
              <a:ext uri="{FF2B5EF4-FFF2-40B4-BE49-F238E27FC236}">
                <a16:creationId xmlns:a16="http://schemas.microsoft.com/office/drawing/2014/main" id="{EDAE0FD4-BEB5-6848-988D-BE8DC7C203EC}"/>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688098F6-C10E-154B-8CBA-ED183B54C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12" name="Text Placeholder 4">
            <a:extLst>
              <a:ext uri="{FF2B5EF4-FFF2-40B4-BE49-F238E27FC236}">
                <a16:creationId xmlns:a16="http://schemas.microsoft.com/office/drawing/2014/main" id="{686F0F12-41AB-C44D-9D6F-2007A5E0E1D4}"/>
              </a:ext>
            </a:extLst>
          </p:cNvPr>
          <p:cNvSpPr>
            <a:spLocks noGrp="1"/>
          </p:cNvSpPr>
          <p:nvPr>
            <p:ph type="body" sz="quarter" idx="10" hasCustomPrompt="1"/>
          </p:nvPr>
        </p:nvSpPr>
        <p:spPr>
          <a:xfrm>
            <a:off x="5696712" y="2087323"/>
            <a:ext cx="2606040" cy="2011680"/>
          </a:xfrm>
        </p:spPr>
        <p:txBody>
          <a:bodyPr/>
          <a:lstStyle>
            <a:lvl1pPr marL="265176" marR="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latin typeface="+mn-lt"/>
              </a:defRPr>
            </a:lvl1pPr>
          </a:lstStyle>
          <a:p>
            <a:pPr lvl="0"/>
            <a:r>
              <a:rPr lang="en-US" dirty="0"/>
              <a:t>Text here text here</a:t>
            </a:r>
          </a:p>
          <a:p>
            <a:pPr lvl="0"/>
            <a:endParaRPr lang="en-US" dirty="0"/>
          </a:p>
        </p:txBody>
      </p:sp>
    </p:spTree>
    <p:extLst>
      <p:ext uri="{BB962C8B-B14F-4D97-AF65-F5344CB8AC3E}">
        <p14:creationId xmlns:p14="http://schemas.microsoft.com/office/powerpoint/2010/main" val="3491499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Two Images">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1518283"/>
            <a:ext cx="4526280" cy="3200400"/>
          </a:xfrm>
          <a:solidFill>
            <a:schemeClr val="bg1">
              <a:lumMod val="75000"/>
            </a:schemeClr>
          </a:solidFill>
        </p:spPr>
        <p:txBody>
          <a:bodyPr/>
          <a:lstStyle>
            <a:lvl1pPr>
              <a:defRPr/>
            </a:lvl1pPr>
          </a:lstStyle>
          <a:p>
            <a:r>
              <a:rPr lang="en-US"/>
              <a:t>Click to add image</a:t>
            </a:r>
          </a:p>
        </p:txBody>
      </p:sp>
      <p:sp>
        <p:nvSpPr>
          <p:cNvPr id="8" name="Picture Placeholder 4"/>
          <p:cNvSpPr>
            <a:spLocks noGrp="1"/>
          </p:cNvSpPr>
          <p:nvPr>
            <p:ph type="pic" sz="quarter" idx="11" hasCustomPrompt="1"/>
          </p:nvPr>
        </p:nvSpPr>
        <p:spPr>
          <a:xfrm>
            <a:off x="4617720" y="1518283"/>
            <a:ext cx="4526280" cy="3200400"/>
          </a:xfrm>
          <a:solidFill>
            <a:schemeClr val="bg1">
              <a:lumMod val="75000"/>
            </a:schemeClr>
          </a:solidFill>
        </p:spPr>
        <p:txBody>
          <a:bodyPr/>
          <a:lstStyle>
            <a:lvl1pPr>
              <a:defRPr/>
            </a:lvl1pPr>
          </a:lstStyle>
          <a:p>
            <a:r>
              <a:rPr lang="en-US"/>
              <a:t>Click to add image</a:t>
            </a:r>
          </a:p>
        </p:txBody>
      </p:sp>
      <p:cxnSp>
        <p:nvCxnSpPr>
          <p:cNvPr id="6" name="Straight Connector 5">
            <a:extLst>
              <a:ext uri="{FF2B5EF4-FFF2-40B4-BE49-F238E27FC236}">
                <a16:creationId xmlns:a16="http://schemas.microsoft.com/office/drawing/2014/main" id="{0EB82A18-352C-B447-BF5D-7312C1326C25}"/>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8654550A-79C0-2249-8824-5162A58D3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7" name="Title 1">
            <a:extLst>
              <a:ext uri="{FF2B5EF4-FFF2-40B4-BE49-F238E27FC236}">
                <a16:creationId xmlns:a16="http://schemas.microsoft.com/office/drawing/2014/main" id="{84A82C01-61D8-2246-87E0-B20504665C86}"/>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Headline text here</a:t>
            </a:r>
          </a:p>
        </p:txBody>
      </p:sp>
    </p:spTree>
    <p:extLst>
      <p:ext uri="{BB962C8B-B14F-4D97-AF65-F5344CB8AC3E}">
        <p14:creationId xmlns:p14="http://schemas.microsoft.com/office/powerpoint/2010/main" val="2781732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S Map, Headline, Bulleted Text">
    <p:spTree>
      <p:nvGrpSpPr>
        <p:cNvPr id="1" name=""/>
        <p:cNvGrpSpPr/>
        <p:nvPr/>
      </p:nvGrpSpPr>
      <p:grpSpPr>
        <a:xfrm>
          <a:off x="0" y="0"/>
          <a:ext cx="0" cy="0"/>
          <a:chOff x="0" y="0"/>
          <a:chExt cx="0" cy="0"/>
        </a:xfrm>
      </p:grpSpPr>
      <p:cxnSp>
        <p:nvCxnSpPr>
          <p:cNvPr id="160" name="Straight Connector 159">
            <a:extLst>
              <a:ext uri="{FF2B5EF4-FFF2-40B4-BE49-F238E27FC236}">
                <a16:creationId xmlns:a16="http://schemas.microsoft.com/office/drawing/2014/main" id="{10DF124D-7963-954C-8668-6F50EA4A539D}"/>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62" name="Picture 161">
            <a:extLst>
              <a:ext uri="{FF2B5EF4-FFF2-40B4-BE49-F238E27FC236}">
                <a16:creationId xmlns:a16="http://schemas.microsoft.com/office/drawing/2014/main" id="{50791DE7-6934-B94C-AFEB-D87905114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grpSp>
        <p:nvGrpSpPr>
          <p:cNvPr id="647" name="Group 646">
            <a:extLst>
              <a:ext uri="{FF2B5EF4-FFF2-40B4-BE49-F238E27FC236}">
                <a16:creationId xmlns:a16="http://schemas.microsoft.com/office/drawing/2014/main" id="{9C01113F-9FEE-2242-9BB5-55FD0A5D4721}"/>
              </a:ext>
            </a:extLst>
          </p:cNvPr>
          <p:cNvGrpSpPr>
            <a:grpSpLocks/>
          </p:cNvGrpSpPr>
          <p:nvPr userDrawn="1"/>
        </p:nvGrpSpPr>
        <p:grpSpPr bwMode="auto">
          <a:xfrm>
            <a:off x="1246576" y="646458"/>
            <a:ext cx="5553677" cy="3976308"/>
            <a:chOff x="2228" y="923"/>
            <a:chExt cx="3441" cy="2475"/>
          </a:xfrm>
        </p:grpSpPr>
        <p:sp>
          <p:nvSpPr>
            <p:cNvPr id="648" name="Freeform 647">
              <a:extLst>
                <a:ext uri="{FF2B5EF4-FFF2-40B4-BE49-F238E27FC236}">
                  <a16:creationId xmlns:a16="http://schemas.microsoft.com/office/drawing/2014/main" id="{A334A8CF-119A-0941-97D6-73781C0C1758}"/>
                </a:ext>
              </a:extLst>
            </p:cNvPr>
            <p:cNvSpPr>
              <a:spLocks/>
            </p:cNvSpPr>
            <p:nvPr/>
          </p:nvSpPr>
          <p:spPr bwMode="auto">
            <a:xfrm>
              <a:off x="2270" y="1437"/>
              <a:ext cx="521" cy="432"/>
            </a:xfrm>
            <a:custGeom>
              <a:avLst/>
              <a:gdLst>
                <a:gd name="T0" fmla="*/ 0 w 521"/>
                <a:gd name="T1" fmla="*/ 297 h 432"/>
                <a:gd name="T2" fmla="*/ 9 w 521"/>
                <a:gd name="T3" fmla="*/ 279 h 432"/>
                <a:gd name="T4" fmla="*/ 7 w 521"/>
                <a:gd name="T5" fmla="*/ 253 h 432"/>
                <a:gd name="T6" fmla="*/ 30 w 521"/>
                <a:gd name="T7" fmla="*/ 223 h 432"/>
                <a:gd name="T8" fmla="*/ 37 w 521"/>
                <a:gd name="T9" fmla="*/ 215 h 432"/>
                <a:gd name="T10" fmla="*/ 37 w 521"/>
                <a:gd name="T11" fmla="*/ 215 h 432"/>
                <a:gd name="T12" fmla="*/ 34 w 521"/>
                <a:gd name="T13" fmla="*/ 214 h 432"/>
                <a:gd name="T14" fmla="*/ 48 w 521"/>
                <a:gd name="T15" fmla="*/ 194 h 432"/>
                <a:gd name="T16" fmla="*/ 47 w 521"/>
                <a:gd name="T17" fmla="*/ 194 h 432"/>
                <a:gd name="T18" fmla="*/ 61 w 521"/>
                <a:gd name="T19" fmla="*/ 156 h 432"/>
                <a:gd name="T20" fmla="*/ 72 w 521"/>
                <a:gd name="T21" fmla="*/ 138 h 432"/>
                <a:gd name="T22" fmla="*/ 76 w 521"/>
                <a:gd name="T23" fmla="*/ 120 h 432"/>
                <a:gd name="T24" fmla="*/ 87 w 521"/>
                <a:gd name="T25" fmla="*/ 89 h 432"/>
                <a:gd name="T26" fmla="*/ 97 w 521"/>
                <a:gd name="T27" fmla="*/ 70 h 432"/>
                <a:gd name="T28" fmla="*/ 99 w 521"/>
                <a:gd name="T29" fmla="*/ 55 h 432"/>
                <a:gd name="T30" fmla="*/ 103 w 521"/>
                <a:gd name="T31" fmla="*/ 46 h 432"/>
                <a:gd name="T32" fmla="*/ 106 w 521"/>
                <a:gd name="T33" fmla="*/ 32 h 432"/>
                <a:gd name="T34" fmla="*/ 109 w 521"/>
                <a:gd name="T35" fmla="*/ 21 h 432"/>
                <a:gd name="T36" fmla="*/ 117 w 521"/>
                <a:gd name="T37" fmla="*/ 0 h 432"/>
                <a:gd name="T38" fmla="*/ 125 w 521"/>
                <a:gd name="T39" fmla="*/ 6 h 432"/>
                <a:gd name="T40" fmla="*/ 128 w 521"/>
                <a:gd name="T41" fmla="*/ 2 h 432"/>
                <a:gd name="T42" fmla="*/ 139 w 521"/>
                <a:gd name="T43" fmla="*/ 4 h 432"/>
                <a:gd name="T44" fmla="*/ 148 w 521"/>
                <a:gd name="T45" fmla="*/ 13 h 432"/>
                <a:gd name="T46" fmla="*/ 163 w 521"/>
                <a:gd name="T47" fmla="*/ 15 h 432"/>
                <a:gd name="T48" fmla="*/ 174 w 521"/>
                <a:gd name="T49" fmla="*/ 35 h 432"/>
                <a:gd name="T50" fmla="*/ 181 w 521"/>
                <a:gd name="T51" fmla="*/ 69 h 432"/>
                <a:gd name="T52" fmla="*/ 194 w 521"/>
                <a:gd name="T53" fmla="*/ 76 h 432"/>
                <a:gd name="T54" fmla="*/ 215 w 521"/>
                <a:gd name="T55" fmla="*/ 74 h 432"/>
                <a:gd name="T56" fmla="*/ 231 w 521"/>
                <a:gd name="T57" fmla="*/ 73 h 432"/>
                <a:gd name="T58" fmla="*/ 250 w 521"/>
                <a:gd name="T59" fmla="*/ 78 h 432"/>
                <a:gd name="T60" fmla="*/ 268 w 521"/>
                <a:gd name="T61" fmla="*/ 86 h 432"/>
                <a:gd name="T62" fmla="*/ 295 w 521"/>
                <a:gd name="T63" fmla="*/ 86 h 432"/>
                <a:gd name="T64" fmla="*/ 310 w 521"/>
                <a:gd name="T65" fmla="*/ 92 h 432"/>
                <a:gd name="T66" fmla="*/ 348 w 521"/>
                <a:gd name="T67" fmla="*/ 88 h 432"/>
                <a:gd name="T68" fmla="*/ 369 w 521"/>
                <a:gd name="T69" fmla="*/ 88 h 432"/>
                <a:gd name="T70" fmla="*/ 386 w 521"/>
                <a:gd name="T71" fmla="*/ 86 h 432"/>
                <a:gd name="T72" fmla="*/ 504 w 521"/>
                <a:gd name="T73" fmla="*/ 120 h 432"/>
                <a:gd name="T74" fmla="*/ 519 w 521"/>
                <a:gd name="T75" fmla="*/ 138 h 432"/>
                <a:gd name="T76" fmla="*/ 506 w 521"/>
                <a:gd name="T77" fmla="*/ 168 h 432"/>
                <a:gd name="T78" fmla="*/ 487 w 521"/>
                <a:gd name="T79" fmla="*/ 198 h 432"/>
                <a:gd name="T80" fmla="*/ 472 w 521"/>
                <a:gd name="T81" fmla="*/ 214 h 432"/>
                <a:gd name="T82" fmla="*/ 456 w 521"/>
                <a:gd name="T83" fmla="*/ 245 h 432"/>
                <a:gd name="T84" fmla="*/ 468 w 521"/>
                <a:gd name="T85" fmla="*/ 253 h 432"/>
                <a:gd name="T86" fmla="*/ 467 w 521"/>
                <a:gd name="T87" fmla="*/ 271 h 432"/>
                <a:gd name="T88" fmla="*/ 457 w 521"/>
                <a:gd name="T89" fmla="*/ 287 h 432"/>
                <a:gd name="T90" fmla="*/ 251 w 521"/>
                <a:gd name="T91" fmla="*/ 393 h 432"/>
                <a:gd name="T92" fmla="*/ 7 w 521"/>
                <a:gd name="T93" fmla="*/ 328 h 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49" name="Freeform 648">
              <a:extLst>
                <a:ext uri="{FF2B5EF4-FFF2-40B4-BE49-F238E27FC236}">
                  <a16:creationId xmlns:a16="http://schemas.microsoft.com/office/drawing/2014/main" id="{0222E81A-EE50-E74B-A5FF-02465026D0E6}"/>
                </a:ext>
              </a:extLst>
            </p:cNvPr>
            <p:cNvSpPr>
              <a:spLocks/>
            </p:cNvSpPr>
            <p:nvPr/>
          </p:nvSpPr>
          <p:spPr bwMode="auto">
            <a:xfrm>
              <a:off x="2270" y="1437"/>
              <a:ext cx="521" cy="432"/>
            </a:xfrm>
            <a:custGeom>
              <a:avLst/>
              <a:gdLst>
                <a:gd name="T0" fmla="*/ 0 w 521"/>
                <a:gd name="T1" fmla="*/ 297 h 432"/>
                <a:gd name="T2" fmla="*/ 9 w 521"/>
                <a:gd name="T3" fmla="*/ 279 h 432"/>
                <a:gd name="T4" fmla="*/ 7 w 521"/>
                <a:gd name="T5" fmla="*/ 253 h 432"/>
                <a:gd name="T6" fmla="*/ 30 w 521"/>
                <a:gd name="T7" fmla="*/ 223 h 432"/>
                <a:gd name="T8" fmla="*/ 37 w 521"/>
                <a:gd name="T9" fmla="*/ 215 h 432"/>
                <a:gd name="T10" fmla="*/ 37 w 521"/>
                <a:gd name="T11" fmla="*/ 215 h 432"/>
                <a:gd name="T12" fmla="*/ 34 w 521"/>
                <a:gd name="T13" fmla="*/ 214 h 432"/>
                <a:gd name="T14" fmla="*/ 48 w 521"/>
                <a:gd name="T15" fmla="*/ 194 h 432"/>
                <a:gd name="T16" fmla="*/ 47 w 521"/>
                <a:gd name="T17" fmla="*/ 194 h 432"/>
                <a:gd name="T18" fmla="*/ 61 w 521"/>
                <a:gd name="T19" fmla="*/ 156 h 432"/>
                <a:gd name="T20" fmla="*/ 72 w 521"/>
                <a:gd name="T21" fmla="*/ 138 h 432"/>
                <a:gd name="T22" fmla="*/ 76 w 521"/>
                <a:gd name="T23" fmla="*/ 120 h 432"/>
                <a:gd name="T24" fmla="*/ 87 w 521"/>
                <a:gd name="T25" fmla="*/ 89 h 432"/>
                <a:gd name="T26" fmla="*/ 97 w 521"/>
                <a:gd name="T27" fmla="*/ 70 h 432"/>
                <a:gd name="T28" fmla="*/ 99 w 521"/>
                <a:gd name="T29" fmla="*/ 55 h 432"/>
                <a:gd name="T30" fmla="*/ 103 w 521"/>
                <a:gd name="T31" fmla="*/ 46 h 432"/>
                <a:gd name="T32" fmla="*/ 106 w 521"/>
                <a:gd name="T33" fmla="*/ 32 h 432"/>
                <a:gd name="T34" fmla="*/ 109 w 521"/>
                <a:gd name="T35" fmla="*/ 21 h 432"/>
                <a:gd name="T36" fmla="*/ 117 w 521"/>
                <a:gd name="T37" fmla="*/ 0 h 432"/>
                <a:gd name="T38" fmla="*/ 125 w 521"/>
                <a:gd name="T39" fmla="*/ 6 h 432"/>
                <a:gd name="T40" fmla="*/ 128 w 521"/>
                <a:gd name="T41" fmla="*/ 2 h 432"/>
                <a:gd name="T42" fmla="*/ 139 w 521"/>
                <a:gd name="T43" fmla="*/ 4 h 432"/>
                <a:gd name="T44" fmla="*/ 148 w 521"/>
                <a:gd name="T45" fmla="*/ 13 h 432"/>
                <a:gd name="T46" fmla="*/ 163 w 521"/>
                <a:gd name="T47" fmla="*/ 15 h 432"/>
                <a:gd name="T48" fmla="*/ 174 w 521"/>
                <a:gd name="T49" fmla="*/ 35 h 432"/>
                <a:gd name="T50" fmla="*/ 181 w 521"/>
                <a:gd name="T51" fmla="*/ 69 h 432"/>
                <a:gd name="T52" fmla="*/ 194 w 521"/>
                <a:gd name="T53" fmla="*/ 76 h 432"/>
                <a:gd name="T54" fmla="*/ 215 w 521"/>
                <a:gd name="T55" fmla="*/ 74 h 432"/>
                <a:gd name="T56" fmla="*/ 231 w 521"/>
                <a:gd name="T57" fmla="*/ 73 h 432"/>
                <a:gd name="T58" fmla="*/ 250 w 521"/>
                <a:gd name="T59" fmla="*/ 78 h 432"/>
                <a:gd name="T60" fmla="*/ 268 w 521"/>
                <a:gd name="T61" fmla="*/ 86 h 432"/>
                <a:gd name="T62" fmla="*/ 295 w 521"/>
                <a:gd name="T63" fmla="*/ 86 h 432"/>
                <a:gd name="T64" fmla="*/ 310 w 521"/>
                <a:gd name="T65" fmla="*/ 92 h 432"/>
                <a:gd name="T66" fmla="*/ 348 w 521"/>
                <a:gd name="T67" fmla="*/ 88 h 432"/>
                <a:gd name="T68" fmla="*/ 369 w 521"/>
                <a:gd name="T69" fmla="*/ 88 h 432"/>
                <a:gd name="T70" fmla="*/ 386 w 521"/>
                <a:gd name="T71" fmla="*/ 86 h 432"/>
                <a:gd name="T72" fmla="*/ 504 w 521"/>
                <a:gd name="T73" fmla="*/ 120 h 432"/>
                <a:gd name="T74" fmla="*/ 519 w 521"/>
                <a:gd name="T75" fmla="*/ 138 h 432"/>
                <a:gd name="T76" fmla="*/ 506 w 521"/>
                <a:gd name="T77" fmla="*/ 168 h 432"/>
                <a:gd name="T78" fmla="*/ 487 w 521"/>
                <a:gd name="T79" fmla="*/ 198 h 432"/>
                <a:gd name="T80" fmla="*/ 472 w 521"/>
                <a:gd name="T81" fmla="*/ 214 h 432"/>
                <a:gd name="T82" fmla="*/ 456 w 521"/>
                <a:gd name="T83" fmla="*/ 245 h 432"/>
                <a:gd name="T84" fmla="*/ 468 w 521"/>
                <a:gd name="T85" fmla="*/ 253 h 432"/>
                <a:gd name="T86" fmla="*/ 467 w 521"/>
                <a:gd name="T87" fmla="*/ 271 h 432"/>
                <a:gd name="T88" fmla="*/ 457 w 521"/>
                <a:gd name="T89" fmla="*/ 287 h 432"/>
                <a:gd name="T90" fmla="*/ 251 w 521"/>
                <a:gd name="T91" fmla="*/ 393 h 432"/>
                <a:gd name="T92" fmla="*/ 7 w 521"/>
                <a:gd name="T93" fmla="*/ 328 h 4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21" h="432">
                  <a:moveTo>
                    <a:pt x="7" y="328"/>
                  </a:moveTo>
                  <a:lnTo>
                    <a:pt x="2" y="317"/>
                  </a:lnTo>
                  <a:lnTo>
                    <a:pt x="0" y="297"/>
                  </a:lnTo>
                  <a:lnTo>
                    <a:pt x="3" y="290"/>
                  </a:lnTo>
                  <a:lnTo>
                    <a:pt x="4" y="284"/>
                  </a:lnTo>
                  <a:lnTo>
                    <a:pt x="9" y="279"/>
                  </a:lnTo>
                  <a:lnTo>
                    <a:pt x="10" y="274"/>
                  </a:lnTo>
                  <a:lnTo>
                    <a:pt x="7" y="263"/>
                  </a:lnTo>
                  <a:lnTo>
                    <a:pt x="7" y="253"/>
                  </a:lnTo>
                  <a:lnTo>
                    <a:pt x="18" y="240"/>
                  </a:lnTo>
                  <a:lnTo>
                    <a:pt x="28" y="218"/>
                  </a:lnTo>
                  <a:lnTo>
                    <a:pt x="30" y="223"/>
                  </a:lnTo>
                  <a:lnTo>
                    <a:pt x="32" y="218"/>
                  </a:lnTo>
                  <a:lnTo>
                    <a:pt x="37" y="215"/>
                  </a:lnTo>
                  <a:lnTo>
                    <a:pt x="38" y="219"/>
                  </a:lnTo>
                  <a:lnTo>
                    <a:pt x="40" y="215"/>
                  </a:lnTo>
                  <a:lnTo>
                    <a:pt x="37" y="215"/>
                  </a:lnTo>
                  <a:lnTo>
                    <a:pt x="37" y="214"/>
                  </a:lnTo>
                  <a:lnTo>
                    <a:pt x="37" y="215"/>
                  </a:lnTo>
                  <a:lnTo>
                    <a:pt x="34" y="214"/>
                  </a:lnTo>
                  <a:lnTo>
                    <a:pt x="37" y="208"/>
                  </a:lnTo>
                  <a:lnTo>
                    <a:pt x="42" y="199"/>
                  </a:lnTo>
                  <a:lnTo>
                    <a:pt x="48" y="194"/>
                  </a:lnTo>
                  <a:lnTo>
                    <a:pt x="53" y="194"/>
                  </a:lnTo>
                  <a:lnTo>
                    <a:pt x="52" y="191"/>
                  </a:lnTo>
                  <a:lnTo>
                    <a:pt x="47" y="194"/>
                  </a:lnTo>
                  <a:lnTo>
                    <a:pt x="48" y="188"/>
                  </a:lnTo>
                  <a:lnTo>
                    <a:pt x="52" y="183"/>
                  </a:lnTo>
                  <a:lnTo>
                    <a:pt x="61" y="156"/>
                  </a:lnTo>
                  <a:lnTo>
                    <a:pt x="66" y="146"/>
                  </a:lnTo>
                  <a:lnTo>
                    <a:pt x="68" y="141"/>
                  </a:lnTo>
                  <a:lnTo>
                    <a:pt x="72" y="138"/>
                  </a:lnTo>
                  <a:lnTo>
                    <a:pt x="72" y="135"/>
                  </a:lnTo>
                  <a:lnTo>
                    <a:pt x="71" y="130"/>
                  </a:lnTo>
                  <a:lnTo>
                    <a:pt x="76" y="120"/>
                  </a:lnTo>
                  <a:lnTo>
                    <a:pt x="78" y="109"/>
                  </a:lnTo>
                  <a:lnTo>
                    <a:pt x="86" y="95"/>
                  </a:lnTo>
                  <a:lnTo>
                    <a:pt x="87" y="89"/>
                  </a:lnTo>
                  <a:lnTo>
                    <a:pt x="93" y="81"/>
                  </a:lnTo>
                  <a:lnTo>
                    <a:pt x="94" y="76"/>
                  </a:lnTo>
                  <a:lnTo>
                    <a:pt x="97" y="70"/>
                  </a:lnTo>
                  <a:lnTo>
                    <a:pt x="97" y="65"/>
                  </a:lnTo>
                  <a:lnTo>
                    <a:pt x="99" y="59"/>
                  </a:lnTo>
                  <a:lnTo>
                    <a:pt x="99" y="55"/>
                  </a:lnTo>
                  <a:lnTo>
                    <a:pt x="105" y="57"/>
                  </a:lnTo>
                  <a:lnTo>
                    <a:pt x="102" y="51"/>
                  </a:lnTo>
                  <a:lnTo>
                    <a:pt x="103" y="46"/>
                  </a:lnTo>
                  <a:lnTo>
                    <a:pt x="109" y="40"/>
                  </a:lnTo>
                  <a:lnTo>
                    <a:pt x="106" y="38"/>
                  </a:lnTo>
                  <a:lnTo>
                    <a:pt x="106" y="32"/>
                  </a:lnTo>
                  <a:lnTo>
                    <a:pt x="109" y="27"/>
                  </a:lnTo>
                  <a:lnTo>
                    <a:pt x="110" y="21"/>
                  </a:lnTo>
                  <a:lnTo>
                    <a:pt x="109" y="21"/>
                  </a:lnTo>
                  <a:lnTo>
                    <a:pt x="113" y="16"/>
                  </a:lnTo>
                  <a:lnTo>
                    <a:pt x="116" y="5"/>
                  </a:lnTo>
                  <a:lnTo>
                    <a:pt x="117" y="0"/>
                  </a:lnTo>
                  <a:lnTo>
                    <a:pt x="122" y="4"/>
                  </a:lnTo>
                  <a:lnTo>
                    <a:pt x="124" y="5"/>
                  </a:lnTo>
                  <a:lnTo>
                    <a:pt x="125" y="6"/>
                  </a:lnTo>
                  <a:lnTo>
                    <a:pt x="122" y="4"/>
                  </a:lnTo>
                  <a:lnTo>
                    <a:pt x="124" y="1"/>
                  </a:lnTo>
                  <a:lnTo>
                    <a:pt x="128" y="2"/>
                  </a:lnTo>
                  <a:lnTo>
                    <a:pt x="129" y="5"/>
                  </a:lnTo>
                  <a:lnTo>
                    <a:pt x="133" y="5"/>
                  </a:lnTo>
                  <a:lnTo>
                    <a:pt x="139" y="4"/>
                  </a:lnTo>
                  <a:lnTo>
                    <a:pt x="144" y="8"/>
                  </a:lnTo>
                  <a:lnTo>
                    <a:pt x="147" y="12"/>
                  </a:lnTo>
                  <a:lnTo>
                    <a:pt x="148" y="13"/>
                  </a:lnTo>
                  <a:lnTo>
                    <a:pt x="154" y="15"/>
                  </a:lnTo>
                  <a:lnTo>
                    <a:pt x="159" y="13"/>
                  </a:lnTo>
                  <a:lnTo>
                    <a:pt x="163" y="15"/>
                  </a:lnTo>
                  <a:lnTo>
                    <a:pt x="166" y="19"/>
                  </a:lnTo>
                  <a:lnTo>
                    <a:pt x="171" y="24"/>
                  </a:lnTo>
                  <a:lnTo>
                    <a:pt x="174" y="35"/>
                  </a:lnTo>
                  <a:lnTo>
                    <a:pt x="171" y="62"/>
                  </a:lnTo>
                  <a:lnTo>
                    <a:pt x="173" y="65"/>
                  </a:lnTo>
                  <a:lnTo>
                    <a:pt x="181" y="69"/>
                  </a:lnTo>
                  <a:lnTo>
                    <a:pt x="186" y="72"/>
                  </a:lnTo>
                  <a:lnTo>
                    <a:pt x="189" y="73"/>
                  </a:lnTo>
                  <a:lnTo>
                    <a:pt x="194" y="76"/>
                  </a:lnTo>
                  <a:lnTo>
                    <a:pt x="200" y="77"/>
                  </a:lnTo>
                  <a:lnTo>
                    <a:pt x="211" y="76"/>
                  </a:lnTo>
                  <a:lnTo>
                    <a:pt x="215" y="74"/>
                  </a:lnTo>
                  <a:lnTo>
                    <a:pt x="220" y="72"/>
                  </a:lnTo>
                  <a:lnTo>
                    <a:pt x="226" y="72"/>
                  </a:lnTo>
                  <a:lnTo>
                    <a:pt x="231" y="73"/>
                  </a:lnTo>
                  <a:lnTo>
                    <a:pt x="240" y="74"/>
                  </a:lnTo>
                  <a:lnTo>
                    <a:pt x="246" y="77"/>
                  </a:lnTo>
                  <a:lnTo>
                    <a:pt x="250" y="78"/>
                  </a:lnTo>
                  <a:lnTo>
                    <a:pt x="257" y="82"/>
                  </a:lnTo>
                  <a:lnTo>
                    <a:pt x="257" y="86"/>
                  </a:lnTo>
                  <a:lnTo>
                    <a:pt x="268" y="86"/>
                  </a:lnTo>
                  <a:lnTo>
                    <a:pt x="273" y="88"/>
                  </a:lnTo>
                  <a:lnTo>
                    <a:pt x="289" y="85"/>
                  </a:lnTo>
                  <a:lnTo>
                    <a:pt x="295" y="86"/>
                  </a:lnTo>
                  <a:lnTo>
                    <a:pt x="300" y="91"/>
                  </a:lnTo>
                  <a:lnTo>
                    <a:pt x="304" y="92"/>
                  </a:lnTo>
                  <a:lnTo>
                    <a:pt x="310" y="92"/>
                  </a:lnTo>
                  <a:lnTo>
                    <a:pt x="320" y="89"/>
                  </a:lnTo>
                  <a:lnTo>
                    <a:pt x="331" y="88"/>
                  </a:lnTo>
                  <a:lnTo>
                    <a:pt x="348" y="88"/>
                  </a:lnTo>
                  <a:lnTo>
                    <a:pt x="353" y="85"/>
                  </a:lnTo>
                  <a:lnTo>
                    <a:pt x="357" y="86"/>
                  </a:lnTo>
                  <a:lnTo>
                    <a:pt x="369" y="88"/>
                  </a:lnTo>
                  <a:lnTo>
                    <a:pt x="375" y="89"/>
                  </a:lnTo>
                  <a:lnTo>
                    <a:pt x="380" y="91"/>
                  </a:lnTo>
                  <a:lnTo>
                    <a:pt x="386" y="86"/>
                  </a:lnTo>
                  <a:lnTo>
                    <a:pt x="437" y="99"/>
                  </a:lnTo>
                  <a:lnTo>
                    <a:pt x="504" y="112"/>
                  </a:lnTo>
                  <a:lnTo>
                    <a:pt x="504" y="120"/>
                  </a:lnTo>
                  <a:lnTo>
                    <a:pt x="506" y="126"/>
                  </a:lnTo>
                  <a:lnTo>
                    <a:pt x="509" y="128"/>
                  </a:lnTo>
                  <a:lnTo>
                    <a:pt x="519" y="138"/>
                  </a:lnTo>
                  <a:lnTo>
                    <a:pt x="521" y="149"/>
                  </a:lnTo>
                  <a:lnTo>
                    <a:pt x="517" y="154"/>
                  </a:lnTo>
                  <a:lnTo>
                    <a:pt x="506" y="168"/>
                  </a:lnTo>
                  <a:lnTo>
                    <a:pt x="498" y="183"/>
                  </a:lnTo>
                  <a:lnTo>
                    <a:pt x="489" y="194"/>
                  </a:lnTo>
                  <a:lnTo>
                    <a:pt x="487" y="198"/>
                  </a:lnTo>
                  <a:lnTo>
                    <a:pt x="485" y="203"/>
                  </a:lnTo>
                  <a:lnTo>
                    <a:pt x="481" y="208"/>
                  </a:lnTo>
                  <a:lnTo>
                    <a:pt x="472" y="214"/>
                  </a:lnTo>
                  <a:lnTo>
                    <a:pt x="466" y="225"/>
                  </a:lnTo>
                  <a:lnTo>
                    <a:pt x="460" y="229"/>
                  </a:lnTo>
                  <a:lnTo>
                    <a:pt x="456" y="245"/>
                  </a:lnTo>
                  <a:lnTo>
                    <a:pt x="459" y="249"/>
                  </a:lnTo>
                  <a:lnTo>
                    <a:pt x="464" y="251"/>
                  </a:lnTo>
                  <a:lnTo>
                    <a:pt x="468" y="253"/>
                  </a:lnTo>
                  <a:lnTo>
                    <a:pt x="472" y="259"/>
                  </a:lnTo>
                  <a:lnTo>
                    <a:pt x="468" y="264"/>
                  </a:lnTo>
                  <a:lnTo>
                    <a:pt x="467" y="271"/>
                  </a:lnTo>
                  <a:lnTo>
                    <a:pt x="463" y="282"/>
                  </a:lnTo>
                  <a:lnTo>
                    <a:pt x="460" y="283"/>
                  </a:lnTo>
                  <a:lnTo>
                    <a:pt x="457" y="287"/>
                  </a:lnTo>
                  <a:lnTo>
                    <a:pt x="428" y="432"/>
                  </a:lnTo>
                  <a:lnTo>
                    <a:pt x="354" y="417"/>
                  </a:lnTo>
                  <a:lnTo>
                    <a:pt x="251" y="393"/>
                  </a:lnTo>
                  <a:lnTo>
                    <a:pt x="140" y="364"/>
                  </a:lnTo>
                  <a:lnTo>
                    <a:pt x="9" y="328"/>
                  </a:lnTo>
                  <a:lnTo>
                    <a:pt x="7" y="328"/>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0" name="Freeform 649">
              <a:extLst>
                <a:ext uri="{FF2B5EF4-FFF2-40B4-BE49-F238E27FC236}">
                  <a16:creationId xmlns:a16="http://schemas.microsoft.com/office/drawing/2014/main" id="{3858293E-657B-F743-9E39-C746B1AC3449}"/>
                </a:ext>
              </a:extLst>
            </p:cNvPr>
            <p:cNvSpPr>
              <a:spLocks/>
            </p:cNvSpPr>
            <p:nvPr/>
          </p:nvSpPr>
          <p:spPr bwMode="auto">
            <a:xfrm>
              <a:off x="2463" y="1830"/>
              <a:ext cx="412" cy="636"/>
            </a:xfrm>
            <a:custGeom>
              <a:avLst/>
              <a:gdLst>
                <a:gd name="T0" fmla="*/ 14 w 412"/>
                <a:gd name="T1" fmla="*/ 186 h 637"/>
                <a:gd name="T2" fmla="*/ 58 w 412"/>
                <a:gd name="T3" fmla="*/ 0 h 637"/>
                <a:gd name="T4" fmla="*/ 161 w 412"/>
                <a:gd name="T5" fmla="*/ 24 h 637"/>
                <a:gd name="T6" fmla="*/ 235 w 412"/>
                <a:gd name="T7" fmla="*/ 39 h 637"/>
                <a:gd name="T8" fmla="*/ 331 w 412"/>
                <a:gd name="T9" fmla="*/ 60 h 637"/>
                <a:gd name="T10" fmla="*/ 412 w 412"/>
                <a:gd name="T11" fmla="*/ 75 h 637"/>
                <a:gd name="T12" fmla="*/ 339 w 412"/>
                <a:gd name="T13" fmla="*/ 477 h 637"/>
                <a:gd name="T14" fmla="*/ 327 w 412"/>
                <a:gd name="T15" fmla="*/ 541 h 637"/>
                <a:gd name="T16" fmla="*/ 323 w 412"/>
                <a:gd name="T17" fmla="*/ 549 h 637"/>
                <a:gd name="T18" fmla="*/ 316 w 412"/>
                <a:gd name="T19" fmla="*/ 555 h 637"/>
                <a:gd name="T20" fmla="*/ 311 w 412"/>
                <a:gd name="T21" fmla="*/ 553 h 637"/>
                <a:gd name="T22" fmla="*/ 309 w 412"/>
                <a:gd name="T23" fmla="*/ 548 h 637"/>
                <a:gd name="T24" fmla="*/ 304 w 412"/>
                <a:gd name="T25" fmla="*/ 542 h 637"/>
                <a:gd name="T26" fmla="*/ 298 w 412"/>
                <a:gd name="T27" fmla="*/ 542 h 637"/>
                <a:gd name="T28" fmla="*/ 293 w 412"/>
                <a:gd name="T29" fmla="*/ 538 h 637"/>
                <a:gd name="T30" fmla="*/ 288 w 412"/>
                <a:gd name="T31" fmla="*/ 540 h 637"/>
                <a:gd name="T32" fmla="*/ 281 w 412"/>
                <a:gd name="T33" fmla="*/ 544 h 637"/>
                <a:gd name="T34" fmla="*/ 279 w 412"/>
                <a:gd name="T35" fmla="*/ 551 h 637"/>
                <a:gd name="T36" fmla="*/ 282 w 412"/>
                <a:gd name="T37" fmla="*/ 561 h 637"/>
                <a:gd name="T38" fmla="*/ 279 w 412"/>
                <a:gd name="T39" fmla="*/ 567 h 637"/>
                <a:gd name="T40" fmla="*/ 279 w 412"/>
                <a:gd name="T41" fmla="*/ 571 h 637"/>
                <a:gd name="T42" fmla="*/ 279 w 412"/>
                <a:gd name="T43" fmla="*/ 582 h 637"/>
                <a:gd name="T44" fmla="*/ 278 w 412"/>
                <a:gd name="T45" fmla="*/ 589 h 637"/>
                <a:gd name="T46" fmla="*/ 277 w 412"/>
                <a:gd name="T47" fmla="*/ 594 h 637"/>
                <a:gd name="T48" fmla="*/ 279 w 412"/>
                <a:gd name="T49" fmla="*/ 605 h 637"/>
                <a:gd name="T50" fmla="*/ 278 w 412"/>
                <a:gd name="T51" fmla="*/ 617 h 637"/>
                <a:gd name="T52" fmla="*/ 273 w 412"/>
                <a:gd name="T53" fmla="*/ 622 h 637"/>
                <a:gd name="T54" fmla="*/ 271 w 412"/>
                <a:gd name="T55" fmla="*/ 633 h 637"/>
                <a:gd name="T56" fmla="*/ 191 w 412"/>
                <a:gd name="T57" fmla="*/ 514 h 637"/>
                <a:gd name="T58" fmla="*/ 0 w 412"/>
                <a:gd name="T59" fmla="*/ 240 h 637"/>
                <a:gd name="T60" fmla="*/ 14 w 412"/>
                <a:gd name="T61" fmla="*/ 186 h 6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1" name="Freeform 650">
              <a:extLst>
                <a:ext uri="{FF2B5EF4-FFF2-40B4-BE49-F238E27FC236}">
                  <a16:creationId xmlns:a16="http://schemas.microsoft.com/office/drawing/2014/main" id="{23FF3D43-32A8-C544-BFB7-E23085A0F253}"/>
                </a:ext>
              </a:extLst>
            </p:cNvPr>
            <p:cNvSpPr>
              <a:spLocks/>
            </p:cNvSpPr>
            <p:nvPr/>
          </p:nvSpPr>
          <p:spPr bwMode="auto">
            <a:xfrm>
              <a:off x="2463" y="1830"/>
              <a:ext cx="412" cy="637"/>
            </a:xfrm>
            <a:custGeom>
              <a:avLst/>
              <a:gdLst>
                <a:gd name="T0" fmla="*/ 14 w 412"/>
                <a:gd name="T1" fmla="*/ 186 h 637"/>
                <a:gd name="T2" fmla="*/ 58 w 412"/>
                <a:gd name="T3" fmla="*/ 0 h 637"/>
                <a:gd name="T4" fmla="*/ 161 w 412"/>
                <a:gd name="T5" fmla="*/ 24 h 637"/>
                <a:gd name="T6" fmla="*/ 235 w 412"/>
                <a:gd name="T7" fmla="*/ 39 h 637"/>
                <a:gd name="T8" fmla="*/ 331 w 412"/>
                <a:gd name="T9" fmla="*/ 60 h 637"/>
                <a:gd name="T10" fmla="*/ 412 w 412"/>
                <a:gd name="T11" fmla="*/ 75 h 637"/>
                <a:gd name="T12" fmla="*/ 339 w 412"/>
                <a:gd name="T13" fmla="*/ 481 h 637"/>
                <a:gd name="T14" fmla="*/ 327 w 412"/>
                <a:gd name="T15" fmla="*/ 545 h 637"/>
                <a:gd name="T16" fmla="*/ 323 w 412"/>
                <a:gd name="T17" fmla="*/ 553 h 637"/>
                <a:gd name="T18" fmla="*/ 316 w 412"/>
                <a:gd name="T19" fmla="*/ 559 h 637"/>
                <a:gd name="T20" fmla="*/ 311 w 412"/>
                <a:gd name="T21" fmla="*/ 557 h 637"/>
                <a:gd name="T22" fmla="*/ 309 w 412"/>
                <a:gd name="T23" fmla="*/ 552 h 637"/>
                <a:gd name="T24" fmla="*/ 304 w 412"/>
                <a:gd name="T25" fmla="*/ 546 h 637"/>
                <a:gd name="T26" fmla="*/ 298 w 412"/>
                <a:gd name="T27" fmla="*/ 546 h 637"/>
                <a:gd name="T28" fmla="*/ 293 w 412"/>
                <a:gd name="T29" fmla="*/ 542 h 637"/>
                <a:gd name="T30" fmla="*/ 288 w 412"/>
                <a:gd name="T31" fmla="*/ 544 h 637"/>
                <a:gd name="T32" fmla="*/ 281 w 412"/>
                <a:gd name="T33" fmla="*/ 548 h 637"/>
                <a:gd name="T34" fmla="*/ 279 w 412"/>
                <a:gd name="T35" fmla="*/ 555 h 637"/>
                <a:gd name="T36" fmla="*/ 282 w 412"/>
                <a:gd name="T37" fmla="*/ 565 h 637"/>
                <a:gd name="T38" fmla="*/ 279 w 412"/>
                <a:gd name="T39" fmla="*/ 571 h 637"/>
                <a:gd name="T40" fmla="*/ 279 w 412"/>
                <a:gd name="T41" fmla="*/ 575 h 637"/>
                <a:gd name="T42" fmla="*/ 279 w 412"/>
                <a:gd name="T43" fmla="*/ 586 h 637"/>
                <a:gd name="T44" fmla="*/ 278 w 412"/>
                <a:gd name="T45" fmla="*/ 593 h 637"/>
                <a:gd name="T46" fmla="*/ 277 w 412"/>
                <a:gd name="T47" fmla="*/ 598 h 637"/>
                <a:gd name="T48" fmla="*/ 279 w 412"/>
                <a:gd name="T49" fmla="*/ 609 h 637"/>
                <a:gd name="T50" fmla="*/ 278 w 412"/>
                <a:gd name="T51" fmla="*/ 621 h 637"/>
                <a:gd name="T52" fmla="*/ 273 w 412"/>
                <a:gd name="T53" fmla="*/ 626 h 637"/>
                <a:gd name="T54" fmla="*/ 271 w 412"/>
                <a:gd name="T55" fmla="*/ 637 h 637"/>
                <a:gd name="T56" fmla="*/ 191 w 412"/>
                <a:gd name="T57" fmla="*/ 518 h 637"/>
                <a:gd name="T58" fmla="*/ 0 w 412"/>
                <a:gd name="T59" fmla="*/ 240 h 637"/>
                <a:gd name="T60" fmla="*/ 14 w 412"/>
                <a:gd name="T61" fmla="*/ 186 h 6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2" h="637">
                  <a:moveTo>
                    <a:pt x="14" y="186"/>
                  </a:moveTo>
                  <a:lnTo>
                    <a:pt x="58" y="0"/>
                  </a:lnTo>
                  <a:lnTo>
                    <a:pt x="161" y="24"/>
                  </a:lnTo>
                  <a:lnTo>
                    <a:pt x="235" y="39"/>
                  </a:lnTo>
                  <a:lnTo>
                    <a:pt x="331" y="60"/>
                  </a:lnTo>
                  <a:lnTo>
                    <a:pt x="412" y="75"/>
                  </a:lnTo>
                  <a:lnTo>
                    <a:pt x="339" y="481"/>
                  </a:lnTo>
                  <a:lnTo>
                    <a:pt x="327" y="545"/>
                  </a:lnTo>
                  <a:lnTo>
                    <a:pt x="323" y="553"/>
                  </a:lnTo>
                  <a:lnTo>
                    <a:pt x="316" y="559"/>
                  </a:lnTo>
                  <a:lnTo>
                    <a:pt x="311" y="557"/>
                  </a:lnTo>
                  <a:lnTo>
                    <a:pt x="309" y="552"/>
                  </a:lnTo>
                  <a:lnTo>
                    <a:pt x="304" y="546"/>
                  </a:lnTo>
                  <a:lnTo>
                    <a:pt x="298" y="546"/>
                  </a:lnTo>
                  <a:lnTo>
                    <a:pt x="293" y="542"/>
                  </a:lnTo>
                  <a:lnTo>
                    <a:pt x="288" y="544"/>
                  </a:lnTo>
                  <a:lnTo>
                    <a:pt x="281" y="548"/>
                  </a:lnTo>
                  <a:lnTo>
                    <a:pt x="279" y="555"/>
                  </a:lnTo>
                  <a:lnTo>
                    <a:pt x="282" y="565"/>
                  </a:lnTo>
                  <a:lnTo>
                    <a:pt x="279" y="571"/>
                  </a:lnTo>
                  <a:lnTo>
                    <a:pt x="279" y="575"/>
                  </a:lnTo>
                  <a:lnTo>
                    <a:pt x="279" y="586"/>
                  </a:lnTo>
                  <a:lnTo>
                    <a:pt x="278" y="593"/>
                  </a:lnTo>
                  <a:lnTo>
                    <a:pt x="277" y="598"/>
                  </a:lnTo>
                  <a:lnTo>
                    <a:pt x="279" y="609"/>
                  </a:lnTo>
                  <a:lnTo>
                    <a:pt x="278" y="621"/>
                  </a:lnTo>
                  <a:lnTo>
                    <a:pt x="273" y="626"/>
                  </a:lnTo>
                  <a:lnTo>
                    <a:pt x="271" y="637"/>
                  </a:lnTo>
                  <a:lnTo>
                    <a:pt x="191" y="518"/>
                  </a:lnTo>
                  <a:lnTo>
                    <a:pt x="0" y="240"/>
                  </a:lnTo>
                  <a:lnTo>
                    <a:pt x="14" y="186"/>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2" name="Freeform 651">
              <a:extLst>
                <a:ext uri="{FF2B5EF4-FFF2-40B4-BE49-F238E27FC236}">
                  <a16:creationId xmlns:a16="http://schemas.microsoft.com/office/drawing/2014/main" id="{6D8A6DDA-C610-6D40-956C-BE6195A9915E}"/>
                </a:ext>
              </a:extLst>
            </p:cNvPr>
            <p:cNvSpPr>
              <a:spLocks/>
            </p:cNvSpPr>
            <p:nvPr/>
          </p:nvSpPr>
          <p:spPr bwMode="auto">
            <a:xfrm>
              <a:off x="2684" y="2311"/>
              <a:ext cx="438" cy="512"/>
            </a:xfrm>
            <a:custGeom>
              <a:avLst/>
              <a:gdLst>
                <a:gd name="T0" fmla="*/ 12 w 438"/>
                <a:gd name="T1" fmla="*/ 339 h 512"/>
                <a:gd name="T2" fmla="*/ 18 w 438"/>
                <a:gd name="T3" fmla="*/ 339 h 512"/>
                <a:gd name="T4" fmla="*/ 24 w 438"/>
                <a:gd name="T5" fmla="*/ 335 h 512"/>
                <a:gd name="T6" fmla="*/ 30 w 438"/>
                <a:gd name="T7" fmla="*/ 323 h 512"/>
                <a:gd name="T8" fmla="*/ 24 w 438"/>
                <a:gd name="T9" fmla="*/ 315 h 512"/>
                <a:gd name="T10" fmla="*/ 18 w 438"/>
                <a:gd name="T11" fmla="*/ 308 h 512"/>
                <a:gd name="T12" fmla="*/ 20 w 438"/>
                <a:gd name="T13" fmla="*/ 297 h 512"/>
                <a:gd name="T14" fmla="*/ 20 w 438"/>
                <a:gd name="T15" fmla="*/ 287 h 512"/>
                <a:gd name="T16" fmla="*/ 35 w 438"/>
                <a:gd name="T17" fmla="*/ 272 h 512"/>
                <a:gd name="T18" fmla="*/ 41 w 438"/>
                <a:gd name="T19" fmla="*/ 259 h 512"/>
                <a:gd name="T20" fmla="*/ 43 w 438"/>
                <a:gd name="T21" fmla="*/ 240 h 512"/>
                <a:gd name="T22" fmla="*/ 52 w 438"/>
                <a:gd name="T23" fmla="*/ 232 h 512"/>
                <a:gd name="T24" fmla="*/ 73 w 438"/>
                <a:gd name="T25" fmla="*/ 217 h 512"/>
                <a:gd name="T26" fmla="*/ 60 w 438"/>
                <a:gd name="T27" fmla="*/ 202 h 512"/>
                <a:gd name="T28" fmla="*/ 58 w 438"/>
                <a:gd name="T29" fmla="*/ 190 h 512"/>
                <a:gd name="T30" fmla="*/ 56 w 438"/>
                <a:gd name="T31" fmla="*/ 178 h 512"/>
                <a:gd name="T32" fmla="*/ 50 w 438"/>
                <a:gd name="T33" fmla="*/ 162 h 512"/>
                <a:gd name="T34" fmla="*/ 52 w 438"/>
                <a:gd name="T35" fmla="*/ 145 h 512"/>
                <a:gd name="T36" fmla="*/ 58 w 438"/>
                <a:gd name="T37" fmla="*/ 128 h 512"/>
                <a:gd name="T38" fmla="*/ 57 w 438"/>
                <a:gd name="T39" fmla="*/ 112 h 512"/>
                <a:gd name="T40" fmla="*/ 58 w 438"/>
                <a:gd name="T41" fmla="*/ 94 h 512"/>
                <a:gd name="T42" fmla="*/ 61 w 438"/>
                <a:gd name="T43" fmla="*/ 84 h 512"/>
                <a:gd name="T44" fmla="*/ 60 w 438"/>
                <a:gd name="T45" fmla="*/ 67 h 512"/>
                <a:gd name="T46" fmla="*/ 72 w 438"/>
                <a:gd name="T47" fmla="*/ 61 h 512"/>
                <a:gd name="T48" fmla="*/ 83 w 438"/>
                <a:gd name="T49" fmla="*/ 65 h 512"/>
                <a:gd name="T50" fmla="*/ 90 w 438"/>
                <a:gd name="T51" fmla="*/ 76 h 512"/>
                <a:gd name="T52" fmla="*/ 102 w 438"/>
                <a:gd name="T53" fmla="*/ 72 h 512"/>
                <a:gd name="T54" fmla="*/ 118 w 438"/>
                <a:gd name="T55" fmla="*/ 0 h 512"/>
                <a:gd name="T56" fmla="*/ 265 w 438"/>
                <a:gd name="T57" fmla="*/ 25 h 512"/>
                <a:gd name="T58" fmla="*/ 438 w 438"/>
                <a:gd name="T59" fmla="*/ 49 h 512"/>
                <a:gd name="T60" fmla="*/ 380 w 438"/>
                <a:gd name="T61" fmla="*/ 512 h 512"/>
                <a:gd name="T62" fmla="*/ 242 w 438"/>
                <a:gd name="T63" fmla="*/ 494 h 512"/>
                <a:gd name="T64" fmla="*/ 16 w 438"/>
                <a:gd name="T65" fmla="*/ 365 h 512"/>
                <a:gd name="T66" fmla="*/ 3 w 438"/>
                <a:gd name="T67" fmla="*/ 350 h 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3" name="Freeform 652">
              <a:extLst>
                <a:ext uri="{FF2B5EF4-FFF2-40B4-BE49-F238E27FC236}">
                  <a16:creationId xmlns:a16="http://schemas.microsoft.com/office/drawing/2014/main" id="{C7EE488D-6F46-CC47-BA96-A94AA293B463}"/>
                </a:ext>
              </a:extLst>
            </p:cNvPr>
            <p:cNvSpPr>
              <a:spLocks/>
            </p:cNvSpPr>
            <p:nvPr/>
          </p:nvSpPr>
          <p:spPr bwMode="auto">
            <a:xfrm>
              <a:off x="2684" y="2311"/>
              <a:ext cx="438" cy="512"/>
            </a:xfrm>
            <a:custGeom>
              <a:avLst/>
              <a:gdLst>
                <a:gd name="T0" fmla="*/ 12 w 438"/>
                <a:gd name="T1" fmla="*/ 339 h 512"/>
                <a:gd name="T2" fmla="*/ 18 w 438"/>
                <a:gd name="T3" fmla="*/ 339 h 512"/>
                <a:gd name="T4" fmla="*/ 24 w 438"/>
                <a:gd name="T5" fmla="*/ 335 h 512"/>
                <a:gd name="T6" fmla="*/ 30 w 438"/>
                <a:gd name="T7" fmla="*/ 323 h 512"/>
                <a:gd name="T8" fmla="*/ 24 w 438"/>
                <a:gd name="T9" fmla="*/ 315 h 512"/>
                <a:gd name="T10" fmla="*/ 18 w 438"/>
                <a:gd name="T11" fmla="*/ 308 h 512"/>
                <a:gd name="T12" fmla="*/ 20 w 438"/>
                <a:gd name="T13" fmla="*/ 297 h 512"/>
                <a:gd name="T14" fmla="*/ 20 w 438"/>
                <a:gd name="T15" fmla="*/ 287 h 512"/>
                <a:gd name="T16" fmla="*/ 35 w 438"/>
                <a:gd name="T17" fmla="*/ 272 h 512"/>
                <a:gd name="T18" fmla="*/ 41 w 438"/>
                <a:gd name="T19" fmla="*/ 259 h 512"/>
                <a:gd name="T20" fmla="*/ 43 w 438"/>
                <a:gd name="T21" fmla="*/ 240 h 512"/>
                <a:gd name="T22" fmla="*/ 52 w 438"/>
                <a:gd name="T23" fmla="*/ 232 h 512"/>
                <a:gd name="T24" fmla="*/ 73 w 438"/>
                <a:gd name="T25" fmla="*/ 217 h 512"/>
                <a:gd name="T26" fmla="*/ 60 w 438"/>
                <a:gd name="T27" fmla="*/ 202 h 512"/>
                <a:gd name="T28" fmla="*/ 58 w 438"/>
                <a:gd name="T29" fmla="*/ 190 h 512"/>
                <a:gd name="T30" fmla="*/ 56 w 438"/>
                <a:gd name="T31" fmla="*/ 178 h 512"/>
                <a:gd name="T32" fmla="*/ 50 w 438"/>
                <a:gd name="T33" fmla="*/ 162 h 512"/>
                <a:gd name="T34" fmla="*/ 52 w 438"/>
                <a:gd name="T35" fmla="*/ 145 h 512"/>
                <a:gd name="T36" fmla="*/ 58 w 438"/>
                <a:gd name="T37" fmla="*/ 128 h 512"/>
                <a:gd name="T38" fmla="*/ 57 w 438"/>
                <a:gd name="T39" fmla="*/ 112 h 512"/>
                <a:gd name="T40" fmla="*/ 58 w 438"/>
                <a:gd name="T41" fmla="*/ 94 h 512"/>
                <a:gd name="T42" fmla="*/ 61 w 438"/>
                <a:gd name="T43" fmla="*/ 84 h 512"/>
                <a:gd name="T44" fmla="*/ 60 w 438"/>
                <a:gd name="T45" fmla="*/ 67 h 512"/>
                <a:gd name="T46" fmla="*/ 72 w 438"/>
                <a:gd name="T47" fmla="*/ 61 h 512"/>
                <a:gd name="T48" fmla="*/ 83 w 438"/>
                <a:gd name="T49" fmla="*/ 65 h 512"/>
                <a:gd name="T50" fmla="*/ 90 w 438"/>
                <a:gd name="T51" fmla="*/ 76 h 512"/>
                <a:gd name="T52" fmla="*/ 102 w 438"/>
                <a:gd name="T53" fmla="*/ 72 h 512"/>
                <a:gd name="T54" fmla="*/ 118 w 438"/>
                <a:gd name="T55" fmla="*/ 0 h 512"/>
                <a:gd name="T56" fmla="*/ 265 w 438"/>
                <a:gd name="T57" fmla="*/ 25 h 512"/>
                <a:gd name="T58" fmla="*/ 438 w 438"/>
                <a:gd name="T59" fmla="*/ 49 h 512"/>
                <a:gd name="T60" fmla="*/ 380 w 438"/>
                <a:gd name="T61" fmla="*/ 512 h 512"/>
                <a:gd name="T62" fmla="*/ 242 w 438"/>
                <a:gd name="T63" fmla="*/ 494 h 512"/>
                <a:gd name="T64" fmla="*/ 16 w 438"/>
                <a:gd name="T65" fmla="*/ 365 h 512"/>
                <a:gd name="T66" fmla="*/ 3 w 438"/>
                <a:gd name="T67" fmla="*/ 350 h 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38" h="512">
                  <a:moveTo>
                    <a:pt x="11" y="339"/>
                  </a:moveTo>
                  <a:lnTo>
                    <a:pt x="12" y="339"/>
                  </a:lnTo>
                  <a:lnTo>
                    <a:pt x="15" y="338"/>
                  </a:lnTo>
                  <a:lnTo>
                    <a:pt x="18" y="339"/>
                  </a:lnTo>
                  <a:lnTo>
                    <a:pt x="22" y="341"/>
                  </a:lnTo>
                  <a:lnTo>
                    <a:pt x="24" y="335"/>
                  </a:lnTo>
                  <a:lnTo>
                    <a:pt x="30" y="333"/>
                  </a:lnTo>
                  <a:lnTo>
                    <a:pt x="30" y="323"/>
                  </a:lnTo>
                  <a:lnTo>
                    <a:pt x="29" y="319"/>
                  </a:lnTo>
                  <a:lnTo>
                    <a:pt x="24" y="315"/>
                  </a:lnTo>
                  <a:lnTo>
                    <a:pt x="19" y="314"/>
                  </a:lnTo>
                  <a:lnTo>
                    <a:pt x="18" y="308"/>
                  </a:lnTo>
                  <a:lnTo>
                    <a:pt x="20" y="303"/>
                  </a:lnTo>
                  <a:lnTo>
                    <a:pt x="20" y="297"/>
                  </a:lnTo>
                  <a:lnTo>
                    <a:pt x="19" y="292"/>
                  </a:lnTo>
                  <a:lnTo>
                    <a:pt x="20" y="287"/>
                  </a:lnTo>
                  <a:lnTo>
                    <a:pt x="26" y="284"/>
                  </a:lnTo>
                  <a:lnTo>
                    <a:pt x="35" y="272"/>
                  </a:lnTo>
                  <a:lnTo>
                    <a:pt x="38" y="265"/>
                  </a:lnTo>
                  <a:lnTo>
                    <a:pt x="41" y="259"/>
                  </a:lnTo>
                  <a:lnTo>
                    <a:pt x="41" y="250"/>
                  </a:lnTo>
                  <a:lnTo>
                    <a:pt x="43" y="240"/>
                  </a:lnTo>
                  <a:lnTo>
                    <a:pt x="49" y="238"/>
                  </a:lnTo>
                  <a:lnTo>
                    <a:pt x="52" y="232"/>
                  </a:lnTo>
                  <a:lnTo>
                    <a:pt x="69" y="223"/>
                  </a:lnTo>
                  <a:lnTo>
                    <a:pt x="73" y="217"/>
                  </a:lnTo>
                  <a:lnTo>
                    <a:pt x="69" y="212"/>
                  </a:lnTo>
                  <a:lnTo>
                    <a:pt x="60" y="202"/>
                  </a:lnTo>
                  <a:lnTo>
                    <a:pt x="60" y="196"/>
                  </a:lnTo>
                  <a:lnTo>
                    <a:pt x="58" y="190"/>
                  </a:lnTo>
                  <a:lnTo>
                    <a:pt x="58" y="185"/>
                  </a:lnTo>
                  <a:lnTo>
                    <a:pt x="56" y="178"/>
                  </a:lnTo>
                  <a:lnTo>
                    <a:pt x="50" y="167"/>
                  </a:lnTo>
                  <a:lnTo>
                    <a:pt x="50" y="162"/>
                  </a:lnTo>
                  <a:lnTo>
                    <a:pt x="50" y="156"/>
                  </a:lnTo>
                  <a:lnTo>
                    <a:pt x="52" y="145"/>
                  </a:lnTo>
                  <a:lnTo>
                    <a:pt x="57" y="140"/>
                  </a:lnTo>
                  <a:lnTo>
                    <a:pt x="58" y="128"/>
                  </a:lnTo>
                  <a:lnTo>
                    <a:pt x="56" y="117"/>
                  </a:lnTo>
                  <a:lnTo>
                    <a:pt x="57" y="112"/>
                  </a:lnTo>
                  <a:lnTo>
                    <a:pt x="58" y="105"/>
                  </a:lnTo>
                  <a:lnTo>
                    <a:pt x="58" y="94"/>
                  </a:lnTo>
                  <a:lnTo>
                    <a:pt x="58" y="90"/>
                  </a:lnTo>
                  <a:lnTo>
                    <a:pt x="61" y="84"/>
                  </a:lnTo>
                  <a:lnTo>
                    <a:pt x="58" y="74"/>
                  </a:lnTo>
                  <a:lnTo>
                    <a:pt x="60" y="67"/>
                  </a:lnTo>
                  <a:lnTo>
                    <a:pt x="67" y="63"/>
                  </a:lnTo>
                  <a:lnTo>
                    <a:pt x="72" y="61"/>
                  </a:lnTo>
                  <a:lnTo>
                    <a:pt x="77" y="65"/>
                  </a:lnTo>
                  <a:lnTo>
                    <a:pt x="83" y="65"/>
                  </a:lnTo>
                  <a:lnTo>
                    <a:pt x="88" y="71"/>
                  </a:lnTo>
                  <a:lnTo>
                    <a:pt x="90" y="76"/>
                  </a:lnTo>
                  <a:lnTo>
                    <a:pt x="95" y="78"/>
                  </a:lnTo>
                  <a:lnTo>
                    <a:pt x="102" y="72"/>
                  </a:lnTo>
                  <a:lnTo>
                    <a:pt x="106" y="64"/>
                  </a:lnTo>
                  <a:lnTo>
                    <a:pt x="118" y="0"/>
                  </a:lnTo>
                  <a:lnTo>
                    <a:pt x="176" y="10"/>
                  </a:lnTo>
                  <a:lnTo>
                    <a:pt x="265" y="25"/>
                  </a:lnTo>
                  <a:lnTo>
                    <a:pt x="350" y="37"/>
                  </a:lnTo>
                  <a:lnTo>
                    <a:pt x="438" y="49"/>
                  </a:lnTo>
                  <a:lnTo>
                    <a:pt x="380" y="509"/>
                  </a:lnTo>
                  <a:lnTo>
                    <a:pt x="380" y="512"/>
                  </a:lnTo>
                  <a:lnTo>
                    <a:pt x="345" y="508"/>
                  </a:lnTo>
                  <a:lnTo>
                    <a:pt x="242" y="494"/>
                  </a:lnTo>
                  <a:lnTo>
                    <a:pt x="153" y="444"/>
                  </a:lnTo>
                  <a:lnTo>
                    <a:pt x="16" y="365"/>
                  </a:lnTo>
                  <a:lnTo>
                    <a:pt x="0" y="356"/>
                  </a:lnTo>
                  <a:lnTo>
                    <a:pt x="3" y="350"/>
                  </a:lnTo>
                  <a:lnTo>
                    <a:pt x="11" y="339"/>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4" name="Freeform 653">
              <a:extLst>
                <a:ext uri="{FF2B5EF4-FFF2-40B4-BE49-F238E27FC236}">
                  <a16:creationId xmlns:a16="http://schemas.microsoft.com/office/drawing/2014/main" id="{BE7D5359-D61B-094F-BA0B-276303D9345A}"/>
                </a:ext>
              </a:extLst>
            </p:cNvPr>
            <p:cNvSpPr>
              <a:spLocks/>
            </p:cNvSpPr>
            <p:nvPr/>
          </p:nvSpPr>
          <p:spPr bwMode="auto">
            <a:xfrm>
              <a:off x="2698" y="1309"/>
              <a:ext cx="385" cy="624"/>
            </a:xfrm>
            <a:custGeom>
              <a:avLst/>
              <a:gdLst>
                <a:gd name="T0" fmla="*/ 29 w 385"/>
                <a:gd name="T1" fmla="*/ 415 h 624"/>
                <a:gd name="T2" fmla="*/ 35 w 385"/>
                <a:gd name="T3" fmla="*/ 410 h 624"/>
                <a:gd name="T4" fmla="*/ 40 w 385"/>
                <a:gd name="T5" fmla="*/ 392 h 624"/>
                <a:gd name="T6" fmla="*/ 40 w 385"/>
                <a:gd name="T7" fmla="*/ 381 h 624"/>
                <a:gd name="T8" fmla="*/ 31 w 385"/>
                <a:gd name="T9" fmla="*/ 377 h 624"/>
                <a:gd name="T10" fmla="*/ 32 w 385"/>
                <a:gd name="T11" fmla="*/ 357 h 624"/>
                <a:gd name="T12" fmla="*/ 44 w 385"/>
                <a:gd name="T13" fmla="*/ 342 h 624"/>
                <a:gd name="T14" fmla="*/ 57 w 385"/>
                <a:gd name="T15" fmla="*/ 331 h 624"/>
                <a:gd name="T16" fmla="*/ 61 w 385"/>
                <a:gd name="T17" fmla="*/ 322 h 624"/>
                <a:gd name="T18" fmla="*/ 78 w 385"/>
                <a:gd name="T19" fmla="*/ 296 h 624"/>
                <a:gd name="T20" fmla="*/ 93 w 385"/>
                <a:gd name="T21" fmla="*/ 277 h 624"/>
                <a:gd name="T22" fmla="*/ 81 w 385"/>
                <a:gd name="T23" fmla="*/ 256 h 624"/>
                <a:gd name="T24" fmla="*/ 76 w 385"/>
                <a:gd name="T25" fmla="*/ 248 h 624"/>
                <a:gd name="T26" fmla="*/ 74 w 385"/>
                <a:gd name="T27" fmla="*/ 236 h 624"/>
                <a:gd name="T28" fmla="*/ 73 w 385"/>
                <a:gd name="T29" fmla="*/ 209 h 624"/>
                <a:gd name="T30" fmla="*/ 77 w 385"/>
                <a:gd name="T31" fmla="*/ 187 h 624"/>
                <a:gd name="T32" fmla="*/ 118 w 385"/>
                <a:gd name="T33" fmla="*/ 0 h 624"/>
                <a:gd name="T34" fmla="*/ 171 w 385"/>
                <a:gd name="T35" fmla="*/ 11 h 624"/>
                <a:gd name="T36" fmla="*/ 154 w 385"/>
                <a:gd name="T37" fmla="*/ 91 h 624"/>
                <a:gd name="T38" fmla="*/ 162 w 385"/>
                <a:gd name="T39" fmla="*/ 110 h 624"/>
                <a:gd name="T40" fmla="*/ 168 w 385"/>
                <a:gd name="T41" fmla="*/ 126 h 624"/>
                <a:gd name="T42" fmla="*/ 169 w 385"/>
                <a:gd name="T43" fmla="*/ 137 h 624"/>
                <a:gd name="T44" fmla="*/ 172 w 385"/>
                <a:gd name="T45" fmla="*/ 148 h 624"/>
                <a:gd name="T46" fmla="*/ 181 w 385"/>
                <a:gd name="T47" fmla="*/ 157 h 624"/>
                <a:gd name="T48" fmla="*/ 187 w 385"/>
                <a:gd name="T49" fmla="*/ 167 h 624"/>
                <a:gd name="T50" fmla="*/ 195 w 385"/>
                <a:gd name="T51" fmla="*/ 183 h 624"/>
                <a:gd name="T52" fmla="*/ 199 w 385"/>
                <a:gd name="T53" fmla="*/ 191 h 624"/>
                <a:gd name="T54" fmla="*/ 204 w 385"/>
                <a:gd name="T55" fmla="*/ 201 h 624"/>
                <a:gd name="T56" fmla="*/ 213 w 385"/>
                <a:gd name="T57" fmla="*/ 206 h 624"/>
                <a:gd name="T58" fmla="*/ 217 w 385"/>
                <a:gd name="T59" fmla="*/ 214 h 624"/>
                <a:gd name="T60" fmla="*/ 228 w 385"/>
                <a:gd name="T61" fmla="*/ 216 h 624"/>
                <a:gd name="T62" fmla="*/ 217 w 385"/>
                <a:gd name="T63" fmla="*/ 243 h 624"/>
                <a:gd name="T64" fmla="*/ 211 w 385"/>
                <a:gd name="T65" fmla="*/ 254 h 624"/>
                <a:gd name="T66" fmla="*/ 210 w 385"/>
                <a:gd name="T67" fmla="*/ 263 h 624"/>
                <a:gd name="T68" fmla="*/ 211 w 385"/>
                <a:gd name="T69" fmla="*/ 280 h 624"/>
                <a:gd name="T70" fmla="*/ 203 w 385"/>
                <a:gd name="T71" fmla="*/ 285 h 624"/>
                <a:gd name="T72" fmla="*/ 200 w 385"/>
                <a:gd name="T73" fmla="*/ 296 h 624"/>
                <a:gd name="T74" fmla="*/ 206 w 385"/>
                <a:gd name="T75" fmla="*/ 304 h 624"/>
                <a:gd name="T76" fmla="*/ 215 w 385"/>
                <a:gd name="T77" fmla="*/ 309 h 624"/>
                <a:gd name="T78" fmla="*/ 238 w 385"/>
                <a:gd name="T79" fmla="*/ 303 h 624"/>
                <a:gd name="T80" fmla="*/ 242 w 385"/>
                <a:gd name="T81" fmla="*/ 319 h 624"/>
                <a:gd name="T82" fmla="*/ 249 w 385"/>
                <a:gd name="T83" fmla="*/ 343 h 624"/>
                <a:gd name="T84" fmla="*/ 255 w 385"/>
                <a:gd name="T85" fmla="*/ 354 h 624"/>
                <a:gd name="T86" fmla="*/ 252 w 385"/>
                <a:gd name="T87" fmla="*/ 366 h 624"/>
                <a:gd name="T88" fmla="*/ 257 w 385"/>
                <a:gd name="T89" fmla="*/ 377 h 624"/>
                <a:gd name="T90" fmla="*/ 270 w 385"/>
                <a:gd name="T91" fmla="*/ 380 h 624"/>
                <a:gd name="T92" fmla="*/ 271 w 385"/>
                <a:gd name="T93" fmla="*/ 395 h 624"/>
                <a:gd name="T94" fmla="*/ 272 w 385"/>
                <a:gd name="T95" fmla="*/ 404 h 624"/>
                <a:gd name="T96" fmla="*/ 280 w 385"/>
                <a:gd name="T97" fmla="*/ 415 h 624"/>
                <a:gd name="T98" fmla="*/ 283 w 385"/>
                <a:gd name="T99" fmla="*/ 408 h 624"/>
                <a:gd name="T100" fmla="*/ 299 w 385"/>
                <a:gd name="T101" fmla="*/ 408 h 624"/>
                <a:gd name="T102" fmla="*/ 310 w 385"/>
                <a:gd name="T103" fmla="*/ 410 h 624"/>
                <a:gd name="T104" fmla="*/ 318 w 385"/>
                <a:gd name="T105" fmla="*/ 404 h 624"/>
                <a:gd name="T106" fmla="*/ 339 w 385"/>
                <a:gd name="T107" fmla="*/ 408 h 624"/>
                <a:gd name="T108" fmla="*/ 350 w 385"/>
                <a:gd name="T109" fmla="*/ 410 h 624"/>
                <a:gd name="T110" fmla="*/ 360 w 385"/>
                <a:gd name="T111" fmla="*/ 410 h 624"/>
                <a:gd name="T112" fmla="*/ 374 w 385"/>
                <a:gd name="T113" fmla="*/ 400 h 624"/>
                <a:gd name="T114" fmla="*/ 381 w 385"/>
                <a:gd name="T115" fmla="*/ 417 h 624"/>
                <a:gd name="T116" fmla="*/ 355 w 385"/>
                <a:gd name="T117" fmla="*/ 624 h 624"/>
                <a:gd name="T118" fmla="*/ 200 w 385"/>
                <a:gd name="T119" fmla="*/ 600 h 624"/>
                <a:gd name="T120" fmla="*/ 96 w 385"/>
                <a:gd name="T121" fmla="*/ 581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55" name="Freeform 654">
              <a:extLst>
                <a:ext uri="{FF2B5EF4-FFF2-40B4-BE49-F238E27FC236}">
                  <a16:creationId xmlns:a16="http://schemas.microsoft.com/office/drawing/2014/main" id="{90BD59F8-494C-3140-A910-605DAE7F2DA3}"/>
                </a:ext>
              </a:extLst>
            </p:cNvPr>
            <p:cNvSpPr>
              <a:spLocks/>
            </p:cNvSpPr>
            <p:nvPr/>
          </p:nvSpPr>
          <p:spPr bwMode="auto">
            <a:xfrm>
              <a:off x="2698" y="1309"/>
              <a:ext cx="385" cy="624"/>
            </a:xfrm>
            <a:custGeom>
              <a:avLst/>
              <a:gdLst>
                <a:gd name="T0" fmla="*/ 29 w 385"/>
                <a:gd name="T1" fmla="*/ 415 h 624"/>
                <a:gd name="T2" fmla="*/ 35 w 385"/>
                <a:gd name="T3" fmla="*/ 410 h 624"/>
                <a:gd name="T4" fmla="*/ 40 w 385"/>
                <a:gd name="T5" fmla="*/ 392 h 624"/>
                <a:gd name="T6" fmla="*/ 40 w 385"/>
                <a:gd name="T7" fmla="*/ 381 h 624"/>
                <a:gd name="T8" fmla="*/ 31 w 385"/>
                <a:gd name="T9" fmla="*/ 377 h 624"/>
                <a:gd name="T10" fmla="*/ 32 w 385"/>
                <a:gd name="T11" fmla="*/ 357 h 624"/>
                <a:gd name="T12" fmla="*/ 44 w 385"/>
                <a:gd name="T13" fmla="*/ 342 h 624"/>
                <a:gd name="T14" fmla="*/ 57 w 385"/>
                <a:gd name="T15" fmla="*/ 331 h 624"/>
                <a:gd name="T16" fmla="*/ 61 w 385"/>
                <a:gd name="T17" fmla="*/ 322 h 624"/>
                <a:gd name="T18" fmla="*/ 78 w 385"/>
                <a:gd name="T19" fmla="*/ 296 h 624"/>
                <a:gd name="T20" fmla="*/ 93 w 385"/>
                <a:gd name="T21" fmla="*/ 277 h 624"/>
                <a:gd name="T22" fmla="*/ 81 w 385"/>
                <a:gd name="T23" fmla="*/ 256 h 624"/>
                <a:gd name="T24" fmla="*/ 76 w 385"/>
                <a:gd name="T25" fmla="*/ 248 h 624"/>
                <a:gd name="T26" fmla="*/ 74 w 385"/>
                <a:gd name="T27" fmla="*/ 236 h 624"/>
                <a:gd name="T28" fmla="*/ 73 w 385"/>
                <a:gd name="T29" fmla="*/ 209 h 624"/>
                <a:gd name="T30" fmla="*/ 77 w 385"/>
                <a:gd name="T31" fmla="*/ 187 h 624"/>
                <a:gd name="T32" fmla="*/ 118 w 385"/>
                <a:gd name="T33" fmla="*/ 0 h 624"/>
                <a:gd name="T34" fmla="*/ 171 w 385"/>
                <a:gd name="T35" fmla="*/ 11 h 624"/>
                <a:gd name="T36" fmla="*/ 154 w 385"/>
                <a:gd name="T37" fmla="*/ 91 h 624"/>
                <a:gd name="T38" fmla="*/ 162 w 385"/>
                <a:gd name="T39" fmla="*/ 110 h 624"/>
                <a:gd name="T40" fmla="*/ 168 w 385"/>
                <a:gd name="T41" fmla="*/ 126 h 624"/>
                <a:gd name="T42" fmla="*/ 169 w 385"/>
                <a:gd name="T43" fmla="*/ 137 h 624"/>
                <a:gd name="T44" fmla="*/ 172 w 385"/>
                <a:gd name="T45" fmla="*/ 148 h 624"/>
                <a:gd name="T46" fmla="*/ 181 w 385"/>
                <a:gd name="T47" fmla="*/ 157 h 624"/>
                <a:gd name="T48" fmla="*/ 187 w 385"/>
                <a:gd name="T49" fmla="*/ 167 h 624"/>
                <a:gd name="T50" fmla="*/ 195 w 385"/>
                <a:gd name="T51" fmla="*/ 183 h 624"/>
                <a:gd name="T52" fmla="*/ 199 w 385"/>
                <a:gd name="T53" fmla="*/ 191 h 624"/>
                <a:gd name="T54" fmla="*/ 204 w 385"/>
                <a:gd name="T55" fmla="*/ 201 h 624"/>
                <a:gd name="T56" fmla="*/ 213 w 385"/>
                <a:gd name="T57" fmla="*/ 206 h 624"/>
                <a:gd name="T58" fmla="*/ 217 w 385"/>
                <a:gd name="T59" fmla="*/ 214 h 624"/>
                <a:gd name="T60" fmla="*/ 228 w 385"/>
                <a:gd name="T61" fmla="*/ 216 h 624"/>
                <a:gd name="T62" fmla="*/ 217 w 385"/>
                <a:gd name="T63" fmla="*/ 243 h 624"/>
                <a:gd name="T64" fmla="*/ 211 w 385"/>
                <a:gd name="T65" fmla="*/ 254 h 624"/>
                <a:gd name="T66" fmla="*/ 210 w 385"/>
                <a:gd name="T67" fmla="*/ 263 h 624"/>
                <a:gd name="T68" fmla="*/ 211 w 385"/>
                <a:gd name="T69" fmla="*/ 280 h 624"/>
                <a:gd name="T70" fmla="*/ 203 w 385"/>
                <a:gd name="T71" fmla="*/ 285 h 624"/>
                <a:gd name="T72" fmla="*/ 200 w 385"/>
                <a:gd name="T73" fmla="*/ 296 h 624"/>
                <a:gd name="T74" fmla="*/ 206 w 385"/>
                <a:gd name="T75" fmla="*/ 304 h 624"/>
                <a:gd name="T76" fmla="*/ 215 w 385"/>
                <a:gd name="T77" fmla="*/ 309 h 624"/>
                <a:gd name="T78" fmla="*/ 238 w 385"/>
                <a:gd name="T79" fmla="*/ 303 h 624"/>
                <a:gd name="T80" fmla="*/ 242 w 385"/>
                <a:gd name="T81" fmla="*/ 319 h 624"/>
                <a:gd name="T82" fmla="*/ 249 w 385"/>
                <a:gd name="T83" fmla="*/ 343 h 624"/>
                <a:gd name="T84" fmla="*/ 255 w 385"/>
                <a:gd name="T85" fmla="*/ 354 h 624"/>
                <a:gd name="T86" fmla="*/ 252 w 385"/>
                <a:gd name="T87" fmla="*/ 366 h 624"/>
                <a:gd name="T88" fmla="*/ 257 w 385"/>
                <a:gd name="T89" fmla="*/ 377 h 624"/>
                <a:gd name="T90" fmla="*/ 270 w 385"/>
                <a:gd name="T91" fmla="*/ 380 h 624"/>
                <a:gd name="T92" fmla="*/ 271 w 385"/>
                <a:gd name="T93" fmla="*/ 395 h 624"/>
                <a:gd name="T94" fmla="*/ 272 w 385"/>
                <a:gd name="T95" fmla="*/ 404 h 624"/>
                <a:gd name="T96" fmla="*/ 280 w 385"/>
                <a:gd name="T97" fmla="*/ 415 h 624"/>
                <a:gd name="T98" fmla="*/ 283 w 385"/>
                <a:gd name="T99" fmla="*/ 408 h 624"/>
                <a:gd name="T100" fmla="*/ 299 w 385"/>
                <a:gd name="T101" fmla="*/ 408 h 624"/>
                <a:gd name="T102" fmla="*/ 310 w 385"/>
                <a:gd name="T103" fmla="*/ 410 h 624"/>
                <a:gd name="T104" fmla="*/ 318 w 385"/>
                <a:gd name="T105" fmla="*/ 404 h 624"/>
                <a:gd name="T106" fmla="*/ 339 w 385"/>
                <a:gd name="T107" fmla="*/ 408 h 624"/>
                <a:gd name="T108" fmla="*/ 350 w 385"/>
                <a:gd name="T109" fmla="*/ 410 h 624"/>
                <a:gd name="T110" fmla="*/ 360 w 385"/>
                <a:gd name="T111" fmla="*/ 410 h 624"/>
                <a:gd name="T112" fmla="*/ 374 w 385"/>
                <a:gd name="T113" fmla="*/ 400 h 624"/>
                <a:gd name="T114" fmla="*/ 381 w 385"/>
                <a:gd name="T115" fmla="*/ 417 h 624"/>
                <a:gd name="T116" fmla="*/ 355 w 385"/>
                <a:gd name="T117" fmla="*/ 624 h 624"/>
                <a:gd name="T118" fmla="*/ 200 w 385"/>
                <a:gd name="T119" fmla="*/ 600 h 624"/>
                <a:gd name="T120" fmla="*/ 96 w 385"/>
                <a:gd name="T121" fmla="*/ 581 h 6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5" h="624">
                  <a:moveTo>
                    <a:pt x="0" y="560"/>
                  </a:moveTo>
                  <a:lnTo>
                    <a:pt x="29" y="415"/>
                  </a:lnTo>
                  <a:lnTo>
                    <a:pt x="32" y="411"/>
                  </a:lnTo>
                  <a:lnTo>
                    <a:pt x="35" y="410"/>
                  </a:lnTo>
                  <a:lnTo>
                    <a:pt x="39" y="399"/>
                  </a:lnTo>
                  <a:lnTo>
                    <a:pt x="40" y="392"/>
                  </a:lnTo>
                  <a:lnTo>
                    <a:pt x="44" y="387"/>
                  </a:lnTo>
                  <a:lnTo>
                    <a:pt x="40" y="381"/>
                  </a:lnTo>
                  <a:lnTo>
                    <a:pt x="36" y="379"/>
                  </a:lnTo>
                  <a:lnTo>
                    <a:pt x="31" y="377"/>
                  </a:lnTo>
                  <a:lnTo>
                    <a:pt x="28" y="373"/>
                  </a:lnTo>
                  <a:lnTo>
                    <a:pt x="32" y="357"/>
                  </a:lnTo>
                  <a:lnTo>
                    <a:pt x="38" y="353"/>
                  </a:lnTo>
                  <a:lnTo>
                    <a:pt x="44" y="342"/>
                  </a:lnTo>
                  <a:lnTo>
                    <a:pt x="53" y="336"/>
                  </a:lnTo>
                  <a:lnTo>
                    <a:pt x="57" y="331"/>
                  </a:lnTo>
                  <a:lnTo>
                    <a:pt x="59" y="326"/>
                  </a:lnTo>
                  <a:lnTo>
                    <a:pt x="61" y="322"/>
                  </a:lnTo>
                  <a:lnTo>
                    <a:pt x="70" y="311"/>
                  </a:lnTo>
                  <a:lnTo>
                    <a:pt x="78" y="296"/>
                  </a:lnTo>
                  <a:lnTo>
                    <a:pt x="89" y="282"/>
                  </a:lnTo>
                  <a:lnTo>
                    <a:pt x="93" y="277"/>
                  </a:lnTo>
                  <a:lnTo>
                    <a:pt x="91" y="266"/>
                  </a:lnTo>
                  <a:lnTo>
                    <a:pt x="81" y="256"/>
                  </a:lnTo>
                  <a:lnTo>
                    <a:pt x="78" y="254"/>
                  </a:lnTo>
                  <a:lnTo>
                    <a:pt x="76" y="248"/>
                  </a:lnTo>
                  <a:lnTo>
                    <a:pt x="76" y="240"/>
                  </a:lnTo>
                  <a:lnTo>
                    <a:pt x="74" y="236"/>
                  </a:lnTo>
                  <a:lnTo>
                    <a:pt x="76" y="220"/>
                  </a:lnTo>
                  <a:lnTo>
                    <a:pt x="73" y="209"/>
                  </a:lnTo>
                  <a:lnTo>
                    <a:pt x="76" y="204"/>
                  </a:lnTo>
                  <a:lnTo>
                    <a:pt x="77" y="187"/>
                  </a:lnTo>
                  <a:lnTo>
                    <a:pt x="116" y="3"/>
                  </a:lnTo>
                  <a:lnTo>
                    <a:pt x="118" y="0"/>
                  </a:lnTo>
                  <a:lnTo>
                    <a:pt x="158" y="8"/>
                  </a:lnTo>
                  <a:lnTo>
                    <a:pt x="171" y="11"/>
                  </a:lnTo>
                  <a:lnTo>
                    <a:pt x="169" y="14"/>
                  </a:lnTo>
                  <a:lnTo>
                    <a:pt x="154" y="91"/>
                  </a:lnTo>
                  <a:lnTo>
                    <a:pt x="162" y="107"/>
                  </a:lnTo>
                  <a:lnTo>
                    <a:pt x="162" y="110"/>
                  </a:lnTo>
                  <a:lnTo>
                    <a:pt x="166" y="121"/>
                  </a:lnTo>
                  <a:lnTo>
                    <a:pt x="168" y="126"/>
                  </a:lnTo>
                  <a:lnTo>
                    <a:pt x="165" y="132"/>
                  </a:lnTo>
                  <a:lnTo>
                    <a:pt x="169" y="137"/>
                  </a:lnTo>
                  <a:lnTo>
                    <a:pt x="162" y="137"/>
                  </a:lnTo>
                  <a:lnTo>
                    <a:pt x="172" y="148"/>
                  </a:lnTo>
                  <a:lnTo>
                    <a:pt x="173" y="153"/>
                  </a:lnTo>
                  <a:lnTo>
                    <a:pt x="181" y="157"/>
                  </a:lnTo>
                  <a:lnTo>
                    <a:pt x="183" y="163"/>
                  </a:lnTo>
                  <a:lnTo>
                    <a:pt x="187" y="167"/>
                  </a:lnTo>
                  <a:lnTo>
                    <a:pt x="188" y="172"/>
                  </a:lnTo>
                  <a:lnTo>
                    <a:pt x="195" y="183"/>
                  </a:lnTo>
                  <a:lnTo>
                    <a:pt x="199" y="189"/>
                  </a:lnTo>
                  <a:lnTo>
                    <a:pt x="199" y="191"/>
                  </a:lnTo>
                  <a:lnTo>
                    <a:pt x="199" y="197"/>
                  </a:lnTo>
                  <a:lnTo>
                    <a:pt x="204" y="201"/>
                  </a:lnTo>
                  <a:lnTo>
                    <a:pt x="207" y="206"/>
                  </a:lnTo>
                  <a:lnTo>
                    <a:pt x="213" y="206"/>
                  </a:lnTo>
                  <a:lnTo>
                    <a:pt x="211" y="212"/>
                  </a:lnTo>
                  <a:lnTo>
                    <a:pt x="217" y="214"/>
                  </a:lnTo>
                  <a:lnTo>
                    <a:pt x="223" y="214"/>
                  </a:lnTo>
                  <a:lnTo>
                    <a:pt x="228" y="216"/>
                  </a:lnTo>
                  <a:lnTo>
                    <a:pt x="222" y="232"/>
                  </a:lnTo>
                  <a:lnTo>
                    <a:pt x="217" y="243"/>
                  </a:lnTo>
                  <a:lnTo>
                    <a:pt x="215" y="248"/>
                  </a:lnTo>
                  <a:lnTo>
                    <a:pt x="211" y="254"/>
                  </a:lnTo>
                  <a:lnTo>
                    <a:pt x="213" y="258"/>
                  </a:lnTo>
                  <a:lnTo>
                    <a:pt x="210" y="263"/>
                  </a:lnTo>
                  <a:lnTo>
                    <a:pt x="214" y="269"/>
                  </a:lnTo>
                  <a:lnTo>
                    <a:pt x="211" y="280"/>
                  </a:lnTo>
                  <a:lnTo>
                    <a:pt x="206" y="281"/>
                  </a:lnTo>
                  <a:lnTo>
                    <a:pt x="203" y="285"/>
                  </a:lnTo>
                  <a:lnTo>
                    <a:pt x="204" y="292"/>
                  </a:lnTo>
                  <a:lnTo>
                    <a:pt x="200" y="296"/>
                  </a:lnTo>
                  <a:lnTo>
                    <a:pt x="199" y="301"/>
                  </a:lnTo>
                  <a:lnTo>
                    <a:pt x="206" y="304"/>
                  </a:lnTo>
                  <a:lnTo>
                    <a:pt x="210" y="311"/>
                  </a:lnTo>
                  <a:lnTo>
                    <a:pt x="215" y="309"/>
                  </a:lnTo>
                  <a:lnTo>
                    <a:pt x="237" y="299"/>
                  </a:lnTo>
                  <a:lnTo>
                    <a:pt x="238" y="303"/>
                  </a:lnTo>
                  <a:lnTo>
                    <a:pt x="242" y="308"/>
                  </a:lnTo>
                  <a:lnTo>
                    <a:pt x="242" y="319"/>
                  </a:lnTo>
                  <a:lnTo>
                    <a:pt x="245" y="332"/>
                  </a:lnTo>
                  <a:lnTo>
                    <a:pt x="249" y="343"/>
                  </a:lnTo>
                  <a:lnTo>
                    <a:pt x="253" y="349"/>
                  </a:lnTo>
                  <a:lnTo>
                    <a:pt x="255" y="354"/>
                  </a:lnTo>
                  <a:lnTo>
                    <a:pt x="255" y="360"/>
                  </a:lnTo>
                  <a:lnTo>
                    <a:pt x="252" y="366"/>
                  </a:lnTo>
                  <a:lnTo>
                    <a:pt x="253" y="372"/>
                  </a:lnTo>
                  <a:lnTo>
                    <a:pt x="257" y="377"/>
                  </a:lnTo>
                  <a:lnTo>
                    <a:pt x="264" y="374"/>
                  </a:lnTo>
                  <a:lnTo>
                    <a:pt x="270" y="380"/>
                  </a:lnTo>
                  <a:lnTo>
                    <a:pt x="272" y="389"/>
                  </a:lnTo>
                  <a:lnTo>
                    <a:pt x="271" y="395"/>
                  </a:lnTo>
                  <a:lnTo>
                    <a:pt x="274" y="400"/>
                  </a:lnTo>
                  <a:lnTo>
                    <a:pt x="272" y="404"/>
                  </a:lnTo>
                  <a:lnTo>
                    <a:pt x="276" y="410"/>
                  </a:lnTo>
                  <a:lnTo>
                    <a:pt x="280" y="415"/>
                  </a:lnTo>
                  <a:lnTo>
                    <a:pt x="283" y="414"/>
                  </a:lnTo>
                  <a:lnTo>
                    <a:pt x="283" y="408"/>
                  </a:lnTo>
                  <a:lnTo>
                    <a:pt x="289" y="407"/>
                  </a:lnTo>
                  <a:lnTo>
                    <a:pt x="299" y="408"/>
                  </a:lnTo>
                  <a:lnTo>
                    <a:pt x="305" y="410"/>
                  </a:lnTo>
                  <a:lnTo>
                    <a:pt x="310" y="410"/>
                  </a:lnTo>
                  <a:lnTo>
                    <a:pt x="316" y="406"/>
                  </a:lnTo>
                  <a:lnTo>
                    <a:pt x="318" y="404"/>
                  </a:lnTo>
                  <a:lnTo>
                    <a:pt x="329" y="408"/>
                  </a:lnTo>
                  <a:lnTo>
                    <a:pt x="339" y="408"/>
                  </a:lnTo>
                  <a:lnTo>
                    <a:pt x="346" y="412"/>
                  </a:lnTo>
                  <a:lnTo>
                    <a:pt x="350" y="410"/>
                  </a:lnTo>
                  <a:lnTo>
                    <a:pt x="360" y="414"/>
                  </a:lnTo>
                  <a:lnTo>
                    <a:pt x="360" y="410"/>
                  </a:lnTo>
                  <a:lnTo>
                    <a:pt x="369" y="399"/>
                  </a:lnTo>
                  <a:lnTo>
                    <a:pt x="374" y="400"/>
                  </a:lnTo>
                  <a:lnTo>
                    <a:pt x="377" y="410"/>
                  </a:lnTo>
                  <a:lnTo>
                    <a:pt x="381" y="417"/>
                  </a:lnTo>
                  <a:lnTo>
                    <a:pt x="385" y="421"/>
                  </a:lnTo>
                  <a:lnTo>
                    <a:pt x="355" y="624"/>
                  </a:lnTo>
                  <a:lnTo>
                    <a:pt x="284" y="615"/>
                  </a:lnTo>
                  <a:lnTo>
                    <a:pt x="200" y="600"/>
                  </a:lnTo>
                  <a:lnTo>
                    <a:pt x="177" y="596"/>
                  </a:lnTo>
                  <a:lnTo>
                    <a:pt x="96" y="581"/>
                  </a:lnTo>
                  <a:lnTo>
                    <a:pt x="0" y="560"/>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6" name="Freeform 655">
              <a:extLst>
                <a:ext uri="{FF2B5EF4-FFF2-40B4-BE49-F238E27FC236}">
                  <a16:creationId xmlns:a16="http://schemas.microsoft.com/office/drawing/2014/main" id="{42DEC904-28FB-A34D-8915-F48D5E92FD71}"/>
                </a:ext>
              </a:extLst>
            </p:cNvPr>
            <p:cNvSpPr>
              <a:spLocks/>
            </p:cNvSpPr>
            <p:nvPr/>
          </p:nvSpPr>
          <p:spPr bwMode="auto">
            <a:xfrm>
              <a:off x="2802" y="1905"/>
              <a:ext cx="362" cy="455"/>
            </a:xfrm>
            <a:custGeom>
              <a:avLst/>
              <a:gdLst>
                <a:gd name="T0" fmla="*/ 0 w 362"/>
                <a:gd name="T1" fmla="*/ 406 h 455"/>
                <a:gd name="T2" fmla="*/ 73 w 362"/>
                <a:gd name="T3" fmla="*/ 0 h 455"/>
                <a:gd name="T4" fmla="*/ 96 w 362"/>
                <a:gd name="T5" fmla="*/ 4 h 455"/>
                <a:gd name="T6" fmla="*/ 180 w 362"/>
                <a:gd name="T7" fmla="*/ 19 h 455"/>
                <a:gd name="T8" fmla="*/ 251 w 362"/>
                <a:gd name="T9" fmla="*/ 28 h 455"/>
                <a:gd name="T10" fmla="*/ 239 w 362"/>
                <a:gd name="T11" fmla="*/ 111 h 455"/>
                <a:gd name="T12" fmla="*/ 362 w 362"/>
                <a:gd name="T13" fmla="*/ 127 h 455"/>
                <a:gd name="T14" fmla="*/ 320 w 362"/>
                <a:gd name="T15" fmla="*/ 455 h 455"/>
                <a:gd name="T16" fmla="*/ 232 w 362"/>
                <a:gd name="T17" fmla="*/ 443 h 455"/>
                <a:gd name="T18" fmla="*/ 147 w 362"/>
                <a:gd name="T19" fmla="*/ 431 h 455"/>
                <a:gd name="T20" fmla="*/ 58 w 362"/>
                <a:gd name="T21" fmla="*/ 416 h 455"/>
                <a:gd name="T22" fmla="*/ 0 w 362"/>
                <a:gd name="T23" fmla="*/ 40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57" name="Freeform 656">
              <a:extLst>
                <a:ext uri="{FF2B5EF4-FFF2-40B4-BE49-F238E27FC236}">
                  <a16:creationId xmlns:a16="http://schemas.microsoft.com/office/drawing/2014/main" id="{70C48F69-C251-9148-9B80-E839924C66DC}"/>
                </a:ext>
              </a:extLst>
            </p:cNvPr>
            <p:cNvSpPr>
              <a:spLocks/>
            </p:cNvSpPr>
            <p:nvPr/>
          </p:nvSpPr>
          <p:spPr bwMode="auto">
            <a:xfrm>
              <a:off x="2802" y="1905"/>
              <a:ext cx="362" cy="455"/>
            </a:xfrm>
            <a:custGeom>
              <a:avLst/>
              <a:gdLst>
                <a:gd name="T0" fmla="*/ 0 w 362"/>
                <a:gd name="T1" fmla="*/ 406 h 455"/>
                <a:gd name="T2" fmla="*/ 73 w 362"/>
                <a:gd name="T3" fmla="*/ 0 h 455"/>
                <a:gd name="T4" fmla="*/ 96 w 362"/>
                <a:gd name="T5" fmla="*/ 4 h 455"/>
                <a:gd name="T6" fmla="*/ 180 w 362"/>
                <a:gd name="T7" fmla="*/ 19 h 455"/>
                <a:gd name="T8" fmla="*/ 251 w 362"/>
                <a:gd name="T9" fmla="*/ 28 h 455"/>
                <a:gd name="T10" fmla="*/ 239 w 362"/>
                <a:gd name="T11" fmla="*/ 111 h 455"/>
                <a:gd name="T12" fmla="*/ 362 w 362"/>
                <a:gd name="T13" fmla="*/ 127 h 455"/>
                <a:gd name="T14" fmla="*/ 320 w 362"/>
                <a:gd name="T15" fmla="*/ 455 h 455"/>
                <a:gd name="T16" fmla="*/ 232 w 362"/>
                <a:gd name="T17" fmla="*/ 443 h 455"/>
                <a:gd name="T18" fmla="*/ 147 w 362"/>
                <a:gd name="T19" fmla="*/ 431 h 455"/>
                <a:gd name="T20" fmla="*/ 58 w 362"/>
                <a:gd name="T21" fmla="*/ 416 h 455"/>
                <a:gd name="T22" fmla="*/ 0 w 362"/>
                <a:gd name="T23" fmla="*/ 406 h 4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2" h="455">
                  <a:moveTo>
                    <a:pt x="0" y="406"/>
                  </a:moveTo>
                  <a:lnTo>
                    <a:pt x="73" y="0"/>
                  </a:lnTo>
                  <a:lnTo>
                    <a:pt x="96" y="4"/>
                  </a:lnTo>
                  <a:lnTo>
                    <a:pt x="180" y="19"/>
                  </a:lnTo>
                  <a:lnTo>
                    <a:pt x="251" y="28"/>
                  </a:lnTo>
                  <a:lnTo>
                    <a:pt x="239" y="111"/>
                  </a:lnTo>
                  <a:lnTo>
                    <a:pt x="362" y="127"/>
                  </a:lnTo>
                  <a:lnTo>
                    <a:pt x="320" y="455"/>
                  </a:lnTo>
                  <a:lnTo>
                    <a:pt x="232" y="443"/>
                  </a:lnTo>
                  <a:lnTo>
                    <a:pt x="147" y="431"/>
                  </a:lnTo>
                  <a:lnTo>
                    <a:pt x="58" y="416"/>
                  </a:lnTo>
                  <a:lnTo>
                    <a:pt x="0" y="406"/>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8" name="Freeform 657">
              <a:extLst>
                <a:ext uri="{FF2B5EF4-FFF2-40B4-BE49-F238E27FC236}">
                  <a16:creationId xmlns:a16="http://schemas.microsoft.com/office/drawing/2014/main" id="{5689827B-51F4-C347-9D7C-294442F4DD85}"/>
                </a:ext>
              </a:extLst>
            </p:cNvPr>
            <p:cNvSpPr>
              <a:spLocks/>
            </p:cNvSpPr>
            <p:nvPr/>
          </p:nvSpPr>
          <p:spPr bwMode="auto">
            <a:xfrm>
              <a:off x="2852" y="1320"/>
              <a:ext cx="666" cy="414"/>
            </a:xfrm>
            <a:custGeom>
              <a:avLst/>
              <a:gdLst>
                <a:gd name="T0" fmla="*/ 14 w 666"/>
                <a:gd name="T1" fmla="*/ 115 h 414"/>
                <a:gd name="T2" fmla="*/ 8 w 666"/>
                <a:gd name="T3" fmla="*/ 99 h 414"/>
                <a:gd name="T4" fmla="*/ 0 w 666"/>
                <a:gd name="T5" fmla="*/ 80 h 414"/>
                <a:gd name="T6" fmla="*/ 17 w 666"/>
                <a:gd name="T7" fmla="*/ 0 h 414"/>
                <a:gd name="T8" fmla="*/ 235 w 666"/>
                <a:gd name="T9" fmla="*/ 39 h 414"/>
                <a:gd name="T10" fmla="*/ 437 w 666"/>
                <a:gd name="T11" fmla="*/ 66 h 414"/>
                <a:gd name="T12" fmla="*/ 627 w 666"/>
                <a:gd name="T13" fmla="*/ 87 h 414"/>
                <a:gd name="T14" fmla="*/ 666 w 666"/>
                <a:gd name="T15" fmla="*/ 91 h 414"/>
                <a:gd name="T16" fmla="*/ 645 w 666"/>
                <a:gd name="T17" fmla="*/ 408 h 414"/>
                <a:gd name="T18" fmla="*/ 563 w 666"/>
                <a:gd name="T19" fmla="*/ 408 h 414"/>
                <a:gd name="T20" fmla="*/ 347 w 666"/>
                <a:gd name="T21" fmla="*/ 385 h 414"/>
                <a:gd name="T22" fmla="*/ 236 w 666"/>
                <a:gd name="T23" fmla="*/ 374 h 414"/>
                <a:gd name="T24" fmla="*/ 227 w 666"/>
                <a:gd name="T25" fmla="*/ 406 h 414"/>
                <a:gd name="T26" fmla="*/ 220 w 666"/>
                <a:gd name="T27" fmla="*/ 389 h 414"/>
                <a:gd name="T28" fmla="*/ 206 w 666"/>
                <a:gd name="T29" fmla="*/ 399 h 414"/>
                <a:gd name="T30" fmla="*/ 196 w 666"/>
                <a:gd name="T31" fmla="*/ 399 h 414"/>
                <a:gd name="T32" fmla="*/ 185 w 666"/>
                <a:gd name="T33" fmla="*/ 397 h 414"/>
                <a:gd name="T34" fmla="*/ 164 w 666"/>
                <a:gd name="T35" fmla="*/ 393 h 414"/>
                <a:gd name="T36" fmla="*/ 156 w 666"/>
                <a:gd name="T37" fmla="*/ 399 h 414"/>
                <a:gd name="T38" fmla="*/ 145 w 666"/>
                <a:gd name="T39" fmla="*/ 397 h 414"/>
                <a:gd name="T40" fmla="*/ 129 w 666"/>
                <a:gd name="T41" fmla="*/ 397 h 414"/>
                <a:gd name="T42" fmla="*/ 126 w 666"/>
                <a:gd name="T43" fmla="*/ 404 h 414"/>
                <a:gd name="T44" fmla="*/ 118 w 666"/>
                <a:gd name="T45" fmla="*/ 393 h 414"/>
                <a:gd name="T46" fmla="*/ 117 w 666"/>
                <a:gd name="T47" fmla="*/ 384 h 414"/>
                <a:gd name="T48" fmla="*/ 116 w 666"/>
                <a:gd name="T49" fmla="*/ 369 h 414"/>
                <a:gd name="T50" fmla="*/ 103 w 666"/>
                <a:gd name="T51" fmla="*/ 366 h 414"/>
                <a:gd name="T52" fmla="*/ 98 w 666"/>
                <a:gd name="T53" fmla="*/ 355 h 414"/>
                <a:gd name="T54" fmla="*/ 101 w 666"/>
                <a:gd name="T55" fmla="*/ 343 h 414"/>
                <a:gd name="T56" fmla="*/ 95 w 666"/>
                <a:gd name="T57" fmla="*/ 332 h 414"/>
                <a:gd name="T58" fmla="*/ 88 w 666"/>
                <a:gd name="T59" fmla="*/ 308 h 414"/>
                <a:gd name="T60" fmla="*/ 84 w 666"/>
                <a:gd name="T61" fmla="*/ 292 h 414"/>
                <a:gd name="T62" fmla="*/ 61 w 666"/>
                <a:gd name="T63" fmla="*/ 298 h 414"/>
                <a:gd name="T64" fmla="*/ 52 w 666"/>
                <a:gd name="T65" fmla="*/ 293 h 414"/>
                <a:gd name="T66" fmla="*/ 46 w 666"/>
                <a:gd name="T67" fmla="*/ 285 h 414"/>
                <a:gd name="T68" fmla="*/ 49 w 666"/>
                <a:gd name="T69" fmla="*/ 274 h 414"/>
                <a:gd name="T70" fmla="*/ 57 w 666"/>
                <a:gd name="T71" fmla="*/ 269 h 414"/>
                <a:gd name="T72" fmla="*/ 56 w 666"/>
                <a:gd name="T73" fmla="*/ 252 h 414"/>
                <a:gd name="T74" fmla="*/ 57 w 666"/>
                <a:gd name="T75" fmla="*/ 243 h 414"/>
                <a:gd name="T76" fmla="*/ 63 w 666"/>
                <a:gd name="T77" fmla="*/ 232 h 414"/>
                <a:gd name="T78" fmla="*/ 74 w 666"/>
                <a:gd name="T79" fmla="*/ 205 h 414"/>
                <a:gd name="T80" fmla="*/ 63 w 666"/>
                <a:gd name="T81" fmla="*/ 203 h 414"/>
                <a:gd name="T82" fmla="*/ 59 w 666"/>
                <a:gd name="T83" fmla="*/ 195 h 414"/>
                <a:gd name="T84" fmla="*/ 50 w 666"/>
                <a:gd name="T85" fmla="*/ 190 h 414"/>
                <a:gd name="T86" fmla="*/ 45 w 666"/>
                <a:gd name="T87" fmla="*/ 180 h 414"/>
                <a:gd name="T88" fmla="*/ 41 w 666"/>
                <a:gd name="T89" fmla="*/ 172 h 414"/>
                <a:gd name="T90" fmla="*/ 33 w 666"/>
                <a:gd name="T91" fmla="*/ 156 h 414"/>
                <a:gd name="T92" fmla="*/ 27 w 666"/>
                <a:gd name="T93" fmla="*/ 146 h 414"/>
                <a:gd name="T94" fmla="*/ 18 w 666"/>
                <a:gd name="T95" fmla="*/ 137 h 414"/>
                <a:gd name="T96" fmla="*/ 15 w 666"/>
                <a:gd name="T97" fmla="*/ 12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59" name="Freeform 658">
              <a:extLst>
                <a:ext uri="{FF2B5EF4-FFF2-40B4-BE49-F238E27FC236}">
                  <a16:creationId xmlns:a16="http://schemas.microsoft.com/office/drawing/2014/main" id="{F4010B0F-B6CF-794C-BEDC-10576014FB65}"/>
                </a:ext>
              </a:extLst>
            </p:cNvPr>
            <p:cNvSpPr>
              <a:spLocks/>
            </p:cNvSpPr>
            <p:nvPr/>
          </p:nvSpPr>
          <p:spPr bwMode="auto">
            <a:xfrm>
              <a:off x="2852" y="1320"/>
              <a:ext cx="666" cy="414"/>
            </a:xfrm>
            <a:custGeom>
              <a:avLst/>
              <a:gdLst>
                <a:gd name="T0" fmla="*/ 14 w 666"/>
                <a:gd name="T1" fmla="*/ 115 h 414"/>
                <a:gd name="T2" fmla="*/ 8 w 666"/>
                <a:gd name="T3" fmla="*/ 99 h 414"/>
                <a:gd name="T4" fmla="*/ 0 w 666"/>
                <a:gd name="T5" fmla="*/ 80 h 414"/>
                <a:gd name="T6" fmla="*/ 17 w 666"/>
                <a:gd name="T7" fmla="*/ 0 h 414"/>
                <a:gd name="T8" fmla="*/ 235 w 666"/>
                <a:gd name="T9" fmla="*/ 39 h 414"/>
                <a:gd name="T10" fmla="*/ 437 w 666"/>
                <a:gd name="T11" fmla="*/ 66 h 414"/>
                <a:gd name="T12" fmla="*/ 627 w 666"/>
                <a:gd name="T13" fmla="*/ 87 h 414"/>
                <a:gd name="T14" fmla="*/ 666 w 666"/>
                <a:gd name="T15" fmla="*/ 91 h 414"/>
                <a:gd name="T16" fmla="*/ 645 w 666"/>
                <a:gd name="T17" fmla="*/ 408 h 414"/>
                <a:gd name="T18" fmla="*/ 563 w 666"/>
                <a:gd name="T19" fmla="*/ 408 h 414"/>
                <a:gd name="T20" fmla="*/ 347 w 666"/>
                <a:gd name="T21" fmla="*/ 385 h 414"/>
                <a:gd name="T22" fmla="*/ 236 w 666"/>
                <a:gd name="T23" fmla="*/ 374 h 414"/>
                <a:gd name="T24" fmla="*/ 227 w 666"/>
                <a:gd name="T25" fmla="*/ 406 h 414"/>
                <a:gd name="T26" fmla="*/ 220 w 666"/>
                <a:gd name="T27" fmla="*/ 389 h 414"/>
                <a:gd name="T28" fmla="*/ 206 w 666"/>
                <a:gd name="T29" fmla="*/ 399 h 414"/>
                <a:gd name="T30" fmla="*/ 196 w 666"/>
                <a:gd name="T31" fmla="*/ 399 h 414"/>
                <a:gd name="T32" fmla="*/ 185 w 666"/>
                <a:gd name="T33" fmla="*/ 397 h 414"/>
                <a:gd name="T34" fmla="*/ 164 w 666"/>
                <a:gd name="T35" fmla="*/ 393 h 414"/>
                <a:gd name="T36" fmla="*/ 156 w 666"/>
                <a:gd name="T37" fmla="*/ 399 h 414"/>
                <a:gd name="T38" fmla="*/ 145 w 666"/>
                <a:gd name="T39" fmla="*/ 397 h 414"/>
                <a:gd name="T40" fmla="*/ 129 w 666"/>
                <a:gd name="T41" fmla="*/ 397 h 414"/>
                <a:gd name="T42" fmla="*/ 126 w 666"/>
                <a:gd name="T43" fmla="*/ 404 h 414"/>
                <a:gd name="T44" fmla="*/ 118 w 666"/>
                <a:gd name="T45" fmla="*/ 393 h 414"/>
                <a:gd name="T46" fmla="*/ 117 w 666"/>
                <a:gd name="T47" fmla="*/ 384 h 414"/>
                <a:gd name="T48" fmla="*/ 116 w 666"/>
                <a:gd name="T49" fmla="*/ 369 h 414"/>
                <a:gd name="T50" fmla="*/ 103 w 666"/>
                <a:gd name="T51" fmla="*/ 366 h 414"/>
                <a:gd name="T52" fmla="*/ 98 w 666"/>
                <a:gd name="T53" fmla="*/ 355 h 414"/>
                <a:gd name="T54" fmla="*/ 101 w 666"/>
                <a:gd name="T55" fmla="*/ 343 h 414"/>
                <a:gd name="T56" fmla="*/ 95 w 666"/>
                <a:gd name="T57" fmla="*/ 332 h 414"/>
                <a:gd name="T58" fmla="*/ 88 w 666"/>
                <a:gd name="T59" fmla="*/ 308 h 414"/>
                <a:gd name="T60" fmla="*/ 84 w 666"/>
                <a:gd name="T61" fmla="*/ 292 h 414"/>
                <a:gd name="T62" fmla="*/ 61 w 666"/>
                <a:gd name="T63" fmla="*/ 298 h 414"/>
                <a:gd name="T64" fmla="*/ 52 w 666"/>
                <a:gd name="T65" fmla="*/ 293 h 414"/>
                <a:gd name="T66" fmla="*/ 46 w 666"/>
                <a:gd name="T67" fmla="*/ 285 h 414"/>
                <a:gd name="T68" fmla="*/ 49 w 666"/>
                <a:gd name="T69" fmla="*/ 274 h 414"/>
                <a:gd name="T70" fmla="*/ 57 w 666"/>
                <a:gd name="T71" fmla="*/ 269 h 414"/>
                <a:gd name="T72" fmla="*/ 56 w 666"/>
                <a:gd name="T73" fmla="*/ 252 h 414"/>
                <a:gd name="T74" fmla="*/ 57 w 666"/>
                <a:gd name="T75" fmla="*/ 243 h 414"/>
                <a:gd name="T76" fmla="*/ 63 w 666"/>
                <a:gd name="T77" fmla="*/ 232 h 414"/>
                <a:gd name="T78" fmla="*/ 74 w 666"/>
                <a:gd name="T79" fmla="*/ 205 h 414"/>
                <a:gd name="T80" fmla="*/ 63 w 666"/>
                <a:gd name="T81" fmla="*/ 203 h 414"/>
                <a:gd name="T82" fmla="*/ 59 w 666"/>
                <a:gd name="T83" fmla="*/ 195 h 414"/>
                <a:gd name="T84" fmla="*/ 50 w 666"/>
                <a:gd name="T85" fmla="*/ 190 h 414"/>
                <a:gd name="T86" fmla="*/ 45 w 666"/>
                <a:gd name="T87" fmla="*/ 180 h 414"/>
                <a:gd name="T88" fmla="*/ 41 w 666"/>
                <a:gd name="T89" fmla="*/ 172 h 414"/>
                <a:gd name="T90" fmla="*/ 33 w 666"/>
                <a:gd name="T91" fmla="*/ 156 h 414"/>
                <a:gd name="T92" fmla="*/ 27 w 666"/>
                <a:gd name="T93" fmla="*/ 146 h 414"/>
                <a:gd name="T94" fmla="*/ 18 w 666"/>
                <a:gd name="T95" fmla="*/ 137 h 414"/>
                <a:gd name="T96" fmla="*/ 15 w 666"/>
                <a:gd name="T97" fmla="*/ 126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6" h="414">
                  <a:moveTo>
                    <a:pt x="11" y="121"/>
                  </a:moveTo>
                  <a:lnTo>
                    <a:pt x="14" y="115"/>
                  </a:lnTo>
                  <a:lnTo>
                    <a:pt x="12" y="110"/>
                  </a:lnTo>
                  <a:lnTo>
                    <a:pt x="8" y="99"/>
                  </a:lnTo>
                  <a:lnTo>
                    <a:pt x="8" y="96"/>
                  </a:lnTo>
                  <a:lnTo>
                    <a:pt x="0" y="80"/>
                  </a:lnTo>
                  <a:lnTo>
                    <a:pt x="15" y="3"/>
                  </a:lnTo>
                  <a:lnTo>
                    <a:pt x="17" y="0"/>
                  </a:lnTo>
                  <a:lnTo>
                    <a:pt x="95" y="16"/>
                  </a:lnTo>
                  <a:lnTo>
                    <a:pt x="235" y="39"/>
                  </a:lnTo>
                  <a:lnTo>
                    <a:pt x="357" y="57"/>
                  </a:lnTo>
                  <a:lnTo>
                    <a:pt x="437" y="66"/>
                  </a:lnTo>
                  <a:lnTo>
                    <a:pt x="521" y="76"/>
                  </a:lnTo>
                  <a:lnTo>
                    <a:pt x="627" y="87"/>
                  </a:lnTo>
                  <a:lnTo>
                    <a:pt x="666" y="90"/>
                  </a:lnTo>
                  <a:lnTo>
                    <a:pt x="666" y="91"/>
                  </a:lnTo>
                  <a:lnTo>
                    <a:pt x="649" y="338"/>
                  </a:lnTo>
                  <a:lnTo>
                    <a:pt x="645" y="408"/>
                  </a:lnTo>
                  <a:lnTo>
                    <a:pt x="642" y="414"/>
                  </a:lnTo>
                  <a:lnTo>
                    <a:pt x="563" y="408"/>
                  </a:lnTo>
                  <a:lnTo>
                    <a:pt x="451" y="397"/>
                  </a:lnTo>
                  <a:lnTo>
                    <a:pt x="347" y="385"/>
                  </a:lnTo>
                  <a:lnTo>
                    <a:pt x="242" y="370"/>
                  </a:lnTo>
                  <a:lnTo>
                    <a:pt x="236" y="374"/>
                  </a:lnTo>
                  <a:lnTo>
                    <a:pt x="231" y="410"/>
                  </a:lnTo>
                  <a:lnTo>
                    <a:pt x="227" y="406"/>
                  </a:lnTo>
                  <a:lnTo>
                    <a:pt x="223" y="399"/>
                  </a:lnTo>
                  <a:lnTo>
                    <a:pt x="220" y="389"/>
                  </a:lnTo>
                  <a:lnTo>
                    <a:pt x="215" y="388"/>
                  </a:lnTo>
                  <a:lnTo>
                    <a:pt x="206" y="399"/>
                  </a:lnTo>
                  <a:lnTo>
                    <a:pt x="206" y="403"/>
                  </a:lnTo>
                  <a:lnTo>
                    <a:pt x="196" y="399"/>
                  </a:lnTo>
                  <a:lnTo>
                    <a:pt x="192" y="401"/>
                  </a:lnTo>
                  <a:lnTo>
                    <a:pt x="185" y="397"/>
                  </a:lnTo>
                  <a:lnTo>
                    <a:pt x="175" y="397"/>
                  </a:lnTo>
                  <a:lnTo>
                    <a:pt x="164" y="393"/>
                  </a:lnTo>
                  <a:lnTo>
                    <a:pt x="162" y="395"/>
                  </a:lnTo>
                  <a:lnTo>
                    <a:pt x="156" y="399"/>
                  </a:lnTo>
                  <a:lnTo>
                    <a:pt x="151" y="399"/>
                  </a:lnTo>
                  <a:lnTo>
                    <a:pt x="145" y="397"/>
                  </a:lnTo>
                  <a:lnTo>
                    <a:pt x="135" y="396"/>
                  </a:lnTo>
                  <a:lnTo>
                    <a:pt x="129" y="397"/>
                  </a:lnTo>
                  <a:lnTo>
                    <a:pt x="129" y="403"/>
                  </a:lnTo>
                  <a:lnTo>
                    <a:pt x="126" y="404"/>
                  </a:lnTo>
                  <a:lnTo>
                    <a:pt x="122" y="399"/>
                  </a:lnTo>
                  <a:lnTo>
                    <a:pt x="118" y="393"/>
                  </a:lnTo>
                  <a:lnTo>
                    <a:pt x="120" y="389"/>
                  </a:lnTo>
                  <a:lnTo>
                    <a:pt x="117" y="384"/>
                  </a:lnTo>
                  <a:lnTo>
                    <a:pt x="118" y="378"/>
                  </a:lnTo>
                  <a:lnTo>
                    <a:pt x="116" y="369"/>
                  </a:lnTo>
                  <a:lnTo>
                    <a:pt x="110" y="363"/>
                  </a:lnTo>
                  <a:lnTo>
                    <a:pt x="103" y="366"/>
                  </a:lnTo>
                  <a:lnTo>
                    <a:pt x="99" y="361"/>
                  </a:lnTo>
                  <a:lnTo>
                    <a:pt x="98" y="355"/>
                  </a:lnTo>
                  <a:lnTo>
                    <a:pt x="101" y="349"/>
                  </a:lnTo>
                  <a:lnTo>
                    <a:pt x="101" y="343"/>
                  </a:lnTo>
                  <a:lnTo>
                    <a:pt x="99" y="338"/>
                  </a:lnTo>
                  <a:lnTo>
                    <a:pt x="95" y="332"/>
                  </a:lnTo>
                  <a:lnTo>
                    <a:pt x="91" y="321"/>
                  </a:lnTo>
                  <a:lnTo>
                    <a:pt x="88" y="308"/>
                  </a:lnTo>
                  <a:lnTo>
                    <a:pt x="88" y="297"/>
                  </a:lnTo>
                  <a:lnTo>
                    <a:pt x="84" y="292"/>
                  </a:lnTo>
                  <a:lnTo>
                    <a:pt x="83" y="288"/>
                  </a:lnTo>
                  <a:lnTo>
                    <a:pt x="61" y="298"/>
                  </a:lnTo>
                  <a:lnTo>
                    <a:pt x="56" y="300"/>
                  </a:lnTo>
                  <a:lnTo>
                    <a:pt x="52" y="293"/>
                  </a:lnTo>
                  <a:lnTo>
                    <a:pt x="45" y="290"/>
                  </a:lnTo>
                  <a:lnTo>
                    <a:pt x="46" y="285"/>
                  </a:lnTo>
                  <a:lnTo>
                    <a:pt x="50" y="281"/>
                  </a:lnTo>
                  <a:lnTo>
                    <a:pt x="49" y="274"/>
                  </a:lnTo>
                  <a:lnTo>
                    <a:pt x="52" y="270"/>
                  </a:lnTo>
                  <a:lnTo>
                    <a:pt x="57" y="269"/>
                  </a:lnTo>
                  <a:lnTo>
                    <a:pt x="60" y="258"/>
                  </a:lnTo>
                  <a:lnTo>
                    <a:pt x="56" y="252"/>
                  </a:lnTo>
                  <a:lnTo>
                    <a:pt x="59" y="247"/>
                  </a:lnTo>
                  <a:lnTo>
                    <a:pt x="57" y="243"/>
                  </a:lnTo>
                  <a:lnTo>
                    <a:pt x="61" y="237"/>
                  </a:lnTo>
                  <a:lnTo>
                    <a:pt x="63" y="232"/>
                  </a:lnTo>
                  <a:lnTo>
                    <a:pt x="68" y="221"/>
                  </a:lnTo>
                  <a:lnTo>
                    <a:pt x="74" y="205"/>
                  </a:lnTo>
                  <a:lnTo>
                    <a:pt x="69" y="203"/>
                  </a:lnTo>
                  <a:lnTo>
                    <a:pt x="63" y="203"/>
                  </a:lnTo>
                  <a:lnTo>
                    <a:pt x="57" y="201"/>
                  </a:lnTo>
                  <a:lnTo>
                    <a:pt x="59" y="195"/>
                  </a:lnTo>
                  <a:lnTo>
                    <a:pt x="53" y="195"/>
                  </a:lnTo>
                  <a:lnTo>
                    <a:pt x="50" y="190"/>
                  </a:lnTo>
                  <a:lnTo>
                    <a:pt x="45" y="186"/>
                  </a:lnTo>
                  <a:lnTo>
                    <a:pt x="45" y="180"/>
                  </a:lnTo>
                  <a:lnTo>
                    <a:pt x="45" y="178"/>
                  </a:lnTo>
                  <a:lnTo>
                    <a:pt x="41" y="172"/>
                  </a:lnTo>
                  <a:lnTo>
                    <a:pt x="34" y="161"/>
                  </a:lnTo>
                  <a:lnTo>
                    <a:pt x="33" y="156"/>
                  </a:lnTo>
                  <a:lnTo>
                    <a:pt x="29" y="152"/>
                  </a:lnTo>
                  <a:lnTo>
                    <a:pt x="27" y="146"/>
                  </a:lnTo>
                  <a:lnTo>
                    <a:pt x="19" y="142"/>
                  </a:lnTo>
                  <a:lnTo>
                    <a:pt x="18" y="137"/>
                  </a:lnTo>
                  <a:lnTo>
                    <a:pt x="8" y="126"/>
                  </a:lnTo>
                  <a:lnTo>
                    <a:pt x="15" y="126"/>
                  </a:lnTo>
                  <a:lnTo>
                    <a:pt x="11" y="121"/>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0" name="Freeform 659">
              <a:extLst>
                <a:ext uri="{FF2B5EF4-FFF2-40B4-BE49-F238E27FC236}">
                  <a16:creationId xmlns:a16="http://schemas.microsoft.com/office/drawing/2014/main" id="{BB316E1E-BD92-3C4B-ADC7-AD059A74905E}"/>
                </a:ext>
              </a:extLst>
            </p:cNvPr>
            <p:cNvSpPr>
              <a:spLocks/>
            </p:cNvSpPr>
            <p:nvPr/>
          </p:nvSpPr>
          <p:spPr bwMode="auto">
            <a:xfrm>
              <a:off x="3041" y="1690"/>
              <a:ext cx="454" cy="372"/>
            </a:xfrm>
            <a:custGeom>
              <a:avLst/>
              <a:gdLst>
                <a:gd name="T0" fmla="*/ 12 w 453"/>
                <a:gd name="T1" fmla="*/ 243 h 372"/>
                <a:gd name="T2" fmla="*/ 42 w 453"/>
                <a:gd name="T3" fmla="*/ 40 h 372"/>
                <a:gd name="T4" fmla="*/ 47 w 453"/>
                <a:gd name="T5" fmla="*/ 4 h 372"/>
                <a:gd name="T6" fmla="*/ 53 w 453"/>
                <a:gd name="T7" fmla="*/ 0 h 372"/>
                <a:gd name="T8" fmla="*/ 158 w 453"/>
                <a:gd name="T9" fmla="*/ 15 h 372"/>
                <a:gd name="T10" fmla="*/ 262 w 453"/>
                <a:gd name="T11" fmla="*/ 27 h 372"/>
                <a:gd name="T12" fmla="*/ 374 w 453"/>
                <a:gd name="T13" fmla="*/ 38 h 372"/>
                <a:gd name="T14" fmla="*/ 453 w 453"/>
                <a:gd name="T15" fmla="*/ 44 h 372"/>
                <a:gd name="T16" fmla="*/ 441 w 453"/>
                <a:gd name="T17" fmla="*/ 208 h 372"/>
                <a:gd name="T18" fmla="*/ 430 w 453"/>
                <a:gd name="T19" fmla="*/ 372 h 372"/>
                <a:gd name="T20" fmla="*/ 333 w 453"/>
                <a:gd name="T21" fmla="*/ 365 h 372"/>
                <a:gd name="T22" fmla="*/ 281 w 453"/>
                <a:gd name="T23" fmla="*/ 360 h 372"/>
                <a:gd name="T24" fmla="*/ 182 w 453"/>
                <a:gd name="T25" fmla="*/ 349 h 372"/>
                <a:gd name="T26" fmla="*/ 123 w 453"/>
                <a:gd name="T27" fmla="*/ 342 h 372"/>
                <a:gd name="T28" fmla="*/ 0 w 453"/>
                <a:gd name="T29" fmla="*/ 326 h 372"/>
                <a:gd name="T30" fmla="*/ 12 w 453"/>
                <a:gd name="T31" fmla="*/ 24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61" name="Freeform 660">
              <a:extLst>
                <a:ext uri="{FF2B5EF4-FFF2-40B4-BE49-F238E27FC236}">
                  <a16:creationId xmlns:a16="http://schemas.microsoft.com/office/drawing/2014/main" id="{73AD9213-E875-5D4B-A4F2-5F2115834979}"/>
                </a:ext>
              </a:extLst>
            </p:cNvPr>
            <p:cNvSpPr>
              <a:spLocks/>
            </p:cNvSpPr>
            <p:nvPr/>
          </p:nvSpPr>
          <p:spPr bwMode="auto">
            <a:xfrm>
              <a:off x="3041" y="1690"/>
              <a:ext cx="453" cy="372"/>
            </a:xfrm>
            <a:custGeom>
              <a:avLst/>
              <a:gdLst>
                <a:gd name="T0" fmla="*/ 12 w 453"/>
                <a:gd name="T1" fmla="*/ 243 h 372"/>
                <a:gd name="T2" fmla="*/ 42 w 453"/>
                <a:gd name="T3" fmla="*/ 40 h 372"/>
                <a:gd name="T4" fmla="*/ 47 w 453"/>
                <a:gd name="T5" fmla="*/ 4 h 372"/>
                <a:gd name="T6" fmla="*/ 53 w 453"/>
                <a:gd name="T7" fmla="*/ 0 h 372"/>
                <a:gd name="T8" fmla="*/ 158 w 453"/>
                <a:gd name="T9" fmla="*/ 15 h 372"/>
                <a:gd name="T10" fmla="*/ 262 w 453"/>
                <a:gd name="T11" fmla="*/ 27 h 372"/>
                <a:gd name="T12" fmla="*/ 374 w 453"/>
                <a:gd name="T13" fmla="*/ 38 h 372"/>
                <a:gd name="T14" fmla="*/ 453 w 453"/>
                <a:gd name="T15" fmla="*/ 44 h 372"/>
                <a:gd name="T16" fmla="*/ 441 w 453"/>
                <a:gd name="T17" fmla="*/ 208 h 372"/>
                <a:gd name="T18" fmla="*/ 430 w 453"/>
                <a:gd name="T19" fmla="*/ 372 h 372"/>
                <a:gd name="T20" fmla="*/ 333 w 453"/>
                <a:gd name="T21" fmla="*/ 365 h 372"/>
                <a:gd name="T22" fmla="*/ 281 w 453"/>
                <a:gd name="T23" fmla="*/ 360 h 372"/>
                <a:gd name="T24" fmla="*/ 182 w 453"/>
                <a:gd name="T25" fmla="*/ 349 h 372"/>
                <a:gd name="T26" fmla="*/ 123 w 453"/>
                <a:gd name="T27" fmla="*/ 342 h 372"/>
                <a:gd name="T28" fmla="*/ 0 w 453"/>
                <a:gd name="T29" fmla="*/ 326 h 372"/>
                <a:gd name="T30" fmla="*/ 12 w 453"/>
                <a:gd name="T31" fmla="*/ 243 h 3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53" h="372">
                  <a:moveTo>
                    <a:pt x="12" y="243"/>
                  </a:moveTo>
                  <a:lnTo>
                    <a:pt x="42" y="40"/>
                  </a:lnTo>
                  <a:lnTo>
                    <a:pt x="47" y="4"/>
                  </a:lnTo>
                  <a:lnTo>
                    <a:pt x="53" y="0"/>
                  </a:lnTo>
                  <a:lnTo>
                    <a:pt x="158" y="15"/>
                  </a:lnTo>
                  <a:lnTo>
                    <a:pt x="262" y="27"/>
                  </a:lnTo>
                  <a:lnTo>
                    <a:pt x="374" y="38"/>
                  </a:lnTo>
                  <a:lnTo>
                    <a:pt x="453" y="44"/>
                  </a:lnTo>
                  <a:lnTo>
                    <a:pt x="441" y="208"/>
                  </a:lnTo>
                  <a:lnTo>
                    <a:pt x="430" y="372"/>
                  </a:lnTo>
                  <a:lnTo>
                    <a:pt x="333" y="365"/>
                  </a:lnTo>
                  <a:lnTo>
                    <a:pt x="281" y="360"/>
                  </a:lnTo>
                  <a:lnTo>
                    <a:pt x="182" y="349"/>
                  </a:lnTo>
                  <a:lnTo>
                    <a:pt x="123" y="342"/>
                  </a:lnTo>
                  <a:lnTo>
                    <a:pt x="0" y="326"/>
                  </a:lnTo>
                  <a:lnTo>
                    <a:pt x="12" y="243"/>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2" name="Freeform 661">
              <a:extLst>
                <a:ext uri="{FF2B5EF4-FFF2-40B4-BE49-F238E27FC236}">
                  <a16:creationId xmlns:a16="http://schemas.microsoft.com/office/drawing/2014/main" id="{4416561E-C584-854A-A2D0-D7EC6E8AF388}"/>
                </a:ext>
              </a:extLst>
            </p:cNvPr>
            <p:cNvSpPr>
              <a:spLocks/>
            </p:cNvSpPr>
            <p:nvPr/>
          </p:nvSpPr>
          <p:spPr bwMode="auto">
            <a:xfrm>
              <a:off x="3064" y="2360"/>
              <a:ext cx="449" cy="469"/>
            </a:xfrm>
            <a:custGeom>
              <a:avLst/>
              <a:gdLst>
                <a:gd name="T0" fmla="*/ 0 w 449"/>
                <a:gd name="T1" fmla="*/ 463 h 469"/>
                <a:gd name="T2" fmla="*/ 0 w 449"/>
                <a:gd name="T3" fmla="*/ 460 h 469"/>
                <a:gd name="T4" fmla="*/ 58 w 449"/>
                <a:gd name="T5" fmla="*/ 0 h 469"/>
                <a:gd name="T6" fmla="*/ 165 w 449"/>
                <a:gd name="T7" fmla="*/ 12 h 469"/>
                <a:gd name="T8" fmla="*/ 260 w 449"/>
                <a:gd name="T9" fmla="*/ 22 h 469"/>
                <a:gd name="T10" fmla="*/ 376 w 449"/>
                <a:gd name="T11" fmla="*/ 31 h 469"/>
                <a:gd name="T12" fmla="*/ 449 w 449"/>
                <a:gd name="T13" fmla="*/ 37 h 469"/>
                <a:gd name="T14" fmla="*/ 446 w 449"/>
                <a:gd name="T15" fmla="*/ 77 h 469"/>
                <a:gd name="T16" fmla="*/ 443 w 449"/>
                <a:gd name="T17" fmla="*/ 79 h 469"/>
                <a:gd name="T18" fmla="*/ 442 w 449"/>
                <a:gd name="T19" fmla="*/ 84 h 469"/>
                <a:gd name="T20" fmla="*/ 431 w 449"/>
                <a:gd name="T21" fmla="*/ 282 h 469"/>
                <a:gd name="T22" fmla="*/ 424 w 449"/>
                <a:gd name="T23" fmla="*/ 357 h 469"/>
                <a:gd name="T24" fmla="*/ 419 w 449"/>
                <a:gd name="T25" fmla="*/ 442 h 469"/>
                <a:gd name="T26" fmla="*/ 414 w 449"/>
                <a:gd name="T27" fmla="*/ 448 h 469"/>
                <a:gd name="T28" fmla="*/ 411 w 449"/>
                <a:gd name="T29" fmla="*/ 448 h 469"/>
                <a:gd name="T30" fmla="*/ 351 w 449"/>
                <a:gd name="T31" fmla="*/ 444 h 469"/>
                <a:gd name="T32" fmla="*/ 290 w 449"/>
                <a:gd name="T33" fmla="*/ 438 h 469"/>
                <a:gd name="T34" fmla="*/ 222 w 449"/>
                <a:gd name="T35" fmla="*/ 433 h 469"/>
                <a:gd name="T36" fmla="*/ 171 w 449"/>
                <a:gd name="T37" fmla="*/ 427 h 469"/>
                <a:gd name="T38" fmla="*/ 171 w 449"/>
                <a:gd name="T39" fmla="*/ 430 h 469"/>
                <a:gd name="T40" fmla="*/ 173 w 449"/>
                <a:gd name="T41" fmla="*/ 440 h 469"/>
                <a:gd name="T42" fmla="*/ 176 w 449"/>
                <a:gd name="T43" fmla="*/ 444 h 469"/>
                <a:gd name="T44" fmla="*/ 176 w 449"/>
                <a:gd name="T45" fmla="*/ 446 h 469"/>
                <a:gd name="T46" fmla="*/ 176 w 449"/>
                <a:gd name="T47" fmla="*/ 446 h 469"/>
                <a:gd name="T48" fmla="*/ 64 w 449"/>
                <a:gd name="T49" fmla="*/ 434 h 469"/>
                <a:gd name="T50" fmla="*/ 61 w 449"/>
                <a:gd name="T51" fmla="*/ 441 h 469"/>
                <a:gd name="T52" fmla="*/ 58 w 449"/>
                <a:gd name="T53" fmla="*/ 468 h 469"/>
                <a:gd name="T54" fmla="*/ 53 w 449"/>
                <a:gd name="T55" fmla="*/ 469 h 469"/>
                <a:gd name="T56" fmla="*/ 0 w 449"/>
                <a:gd name="T57" fmla="*/ 4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176" y="446"/>
                  </a:lnTo>
                  <a:lnTo>
                    <a:pt x="64" y="434"/>
                  </a:lnTo>
                  <a:lnTo>
                    <a:pt x="61" y="441"/>
                  </a:lnTo>
                  <a:lnTo>
                    <a:pt x="58" y="468"/>
                  </a:lnTo>
                  <a:lnTo>
                    <a:pt x="53" y="469"/>
                  </a:lnTo>
                  <a:lnTo>
                    <a:pt x="0" y="46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63" name="Freeform 662">
              <a:extLst>
                <a:ext uri="{FF2B5EF4-FFF2-40B4-BE49-F238E27FC236}">
                  <a16:creationId xmlns:a16="http://schemas.microsoft.com/office/drawing/2014/main" id="{AB95BF77-7F16-3B4C-9F65-85D6A8BE2BFE}"/>
                </a:ext>
              </a:extLst>
            </p:cNvPr>
            <p:cNvSpPr>
              <a:spLocks/>
            </p:cNvSpPr>
            <p:nvPr/>
          </p:nvSpPr>
          <p:spPr bwMode="auto">
            <a:xfrm>
              <a:off x="3064" y="2360"/>
              <a:ext cx="449" cy="469"/>
            </a:xfrm>
            <a:custGeom>
              <a:avLst/>
              <a:gdLst>
                <a:gd name="T0" fmla="*/ 0 w 449"/>
                <a:gd name="T1" fmla="*/ 463 h 469"/>
                <a:gd name="T2" fmla="*/ 0 w 449"/>
                <a:gd name="T3" fmla="*/ 460 h 469"/>
                <a:gd name="T4" fmla="*/ 58 w 449"/>
                <a:gd name="T5" fmla="*/ 0 h 469"/>
                <a:gd name="T6" fmla="*/ 165 w 449"/>
                <a:gd name="T7" fmla="*/ 12 h 469"/>
                <a:gd name="T8" fmla="*/ 260 w 449"/>
                <a:gd name="T9" fmla="*/ 22 h 469"/>
                <a:gd name="T10" fmla="*/ 376 w 449"/>
                <a:gd name="T11" fmla="*/ 31 h 469"/>
                <a:gd name="T12" fmla="*/ 449 w 449"/>
                <a:gd name="T13" fmla="*/ 37 h 469"/>
                <a:gd name="T14" fmla="*/ 446 w 449"/>
                <a:gd name="T15" fmla="*/ 77 h 469"/>
                <a:gd name="T16" fmla="*/ 443 w 449"/>
                <a:gd name="T17" fmla="*/ 79 h 469"/>
                <a:gd name="T18" fmla="*/ 442 w 449"/>
                <a:gd name="T19" fmla="*/ 84 h 469"/>
                <a:gd name="T20" fmla="*/ 431 w 449"/>
                <a:gd name="T21" fmla="*/ 282 h 469"/>
                <a:gd name="T22" fmla="*/ 424 w 449"/>
                <a:gd name="T23" fmla="*/ 357 h 469"/>
                <a:gd name="T24" fmla="*/ 419 w 449"/>
                <a:gd name="T25" fmla="*/ 442 h 469"/>
                <a:gd name="T26" fmla="*/ 414 w 449"/>
                <a:gd name="T27" fmla="*/ 448 h 469"/>
                <a:gd name="T28" fmla="*/ 411 w 449"/>
                <a:gd name="T29" fmla="*/ 448 h 469"/>
                <a:gd name="T30" fmla="*/ 351 w 449"/>
                <a:gd name="T31" fmla="*/ 444 h 469"/>
                <a:gd name="T32" fmla="*/ 290 w 449"/>
                <a:gd name="T33" fmla="*/ 438 h 469"/>
                <a:gd name="T34" fmla="*/ 222 w 449"/>
                <a:gd name="T35" fmla="*/ 433 h 469"/>
                <a:gd name="T36" fmla="*/ 171 w 449"/>
                <a:gd name="T37" fmla="*/ 427 h 469"/>
                <a:gd name="T38" fmla="*/ 171 w 449"/>
                <a:gd name="T39" fmla="*/ 430 h 469"/>
                <a:gd name="T40" fmla="*/ 173 w 449"/>
                <a:gd name="T41" fmla="*/ 440 h 469"/>
                <a:gd name="T42" fmla="*/ 176 w 449"/>
                <a:gd name="T43" fmla="*/ 444 h 469"/>
                <a:gd name="T44" fmla="*/ 176 w 449"/>
                <a:gd name="T45" fmla="*/ 446 h 469"/>
                <a:gd name="T46" fmla="*/ 176 w 449"/>
                <a:gd name="T47" fmla="*/ 446 h 469"/>
                <a:gd name="T48" fmla="*/ 64 w 449"/>
                <a:gd name="T49" fmla="*/ 434 h 469"/>
                <a:gd name="T50" fmla="*/ 61 w 449"/>
                <a:gd name="T51" fmla="*/ 441 h 469"/>
                <a:gd name="T52" fmla="*/ 58 w 449"/>
                <a:gd name="T53" fmla="*/ 468 h 469"/>
                <a:gd name="T54" fmla="*/ 53 w 449"/>
                <a:gd name="T55" fmla="*/ 469 h 469"/>
                <a:gd name="T56" fmla="*/ 0 w 449"/>
                <a:gd name="T57" fmla="*/ 463 h 4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49" h="469">
                  <a:moveTo>
                    <a:pt x="0" y="463"/>
                  </a:moveTo>
                  <a:lnTo>
                    <a:pt x="0" y="460"/>
                  </a:lnTo>
                  <a:lnTo>
                    <a:pt x="58" y="0"/>
                  </a:lnTo>
                  <a:lnTo>
                    <a:pt x="165" y="12"/>
                  </a:lnTo>
                  <a:lnTo>
                    <a:pt x="260" y="22"/>
                  </a:lnTo>
                  <a:lnTo>
                    <a:pt x="376" y="31"/>
                  </a:lnTo>
                  <a:lnTo>
                    <a:pt x="449" y="37"/>
                  </a:lnTo>
                  <a:lnTo>
                    <a:pt x="446" y="77"/>
                  </a:lnTo>
                  <a:lnTo>
                    <a:pt x="443" y="79"/>
                  </a:lnTo>
                  <a:lnTo>
                    <a:pt x="442" y="84"/>
                  </a:lnTo>
                  <a:lnTo>
                    <a:pt x="431" y="282"/>
                  </a:lnTo>
                  <a:lnTo>
                    <a:pt x="424" y="357"/>
                  </a:lnTo>
                  <a:lnTo>
                    <a:pt x="419" y="442"/>
                  </a:lnTo>
                  <a:lnTo>
                    <a:pt x="414" y="448"/>
                  </a:lnTo>
                  <a:lnTo>
                    <a:pt x="411" y="448"/>
                  </a:lnTo>
                  <a:lnTo>
                    <a:pt x="351" y="444"/>
                  </a:lnTo>
                  <a:lnTo>
                    <a:pt x="290" y="438"/>
                  </a:lnTo>
                  <a:lnTo>
                    <a:pt x="222" y="433"/>
                  </a:lnTo>
                  <a:lnTo>
                    <a:pt x="171" y="427"/>
                  </a:lnTo>
                  <a:lnTo>
                    <a:pt x="171" y="430"/>
                  </a:lnTo>
                  <a:lnTo>
                    <a:pt x="173" y="440"/>
                  </a:lnTo>
                  <a:lnTo>
                    <a:pt x="176" y="444"/>
                  </a:lnTo>
                  <a:lnTo>
                    <a:pt x="176" y="446"/>
                  </a:lnTo>
                  <a:lnTo>
                    <a:pt x="64" y="434"/>
                  </a:lnTo>
                  <a:lnTo>
                    <a:pt x="61" y="441"/>
                  </a:lnTo>
                  <a:lnTo>
                    <a:pt x="58" y="468"/>
                  </a:lnTo>
                  <a:lnTo>
                    <a:pt x="53" y="469"/>
                  </a:lnTo>
                  <a:lnTo>
                    <a:pt x="0" y="463"/>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4" name="Freeform 663">
              <a:extLst>
                <a:ext uri="{FF2B5EF4-FFF2-40B4-BE49-F238E27FC236}">
                  <a16:creationId xmlns:a16="http://schemas.microsoft.com/office/drawing/2014/main" id="{1B4765DD-C320-9746-BB67-570A5C90F1AA}"/>
                </a:ext>
              </a:extLst>
            </p:cNvPr>
            <p:cNvSpPr>
              <a:spLocks/>
            </p:cNvSpPr>
            <p:nvPr/>
          </p:nvSpPr>
          <p:spPr bwMode="auto">
            <a:xfrm>
              <a:off x="3122" y="2032"/>
              <a:ext cx="471" cy="369"/>
            </a:xfrm>
            <a:custGeom>
              <a:avLst/>
              <a:gdLst>
                <a:gd name="T0" fmla="*/ 0 w 471"/>
                <a:gd name="T1" fmla="*/ 328 h 369"/>
                <a:gd name="T2" fmla="*/ 42 w 471"/>
                <a:gd name="T3" fmla="*/ 0 h 369"/>
                <a:gd name="T4" fmla="*/ 101 w 471"/>
                <a:gd name="T5" fmla="*/ 7 h 369"/>
                <a:gd name="T6" fmla="*/ 200 w 471"/>
                <a:gd name="T7" fmla="*/ 18 h 369"/>
                <a:gd name="T8" fmla="*/ 252 w 471"/>
                <a:gd name="T9" fmla="*/ 23 h 369"/>
                <a:gd name="T10" fmla="*/ 349 w 471"/>
                <a:gd name="T11" fmla="*/ 30 h 369"/>
                <a:gd name="T12" fmla="*/ 404 w 471"/>
                <a:gd name="T13" fmla="*/ 34 h 369"/>
                <a:gd name="T14" fmla="*/ 465 w 471"/>
                <a:gd name="T15" fmla="*/ 38 h 369"/>
                <a:gd name="T16" fmla="*/ 471 w 471"/>
                <a:gd name="T17" fmla="*/ 41 h 369"/>
                <a:gd name="T18" fmla="*/ 467 w 471"/>
                <a:gd name="T19" fmla="*/ 121 h 369"/>
                <a:gd name="T20" fmla="*/ 455 w 471"/>
                <a:gd name="T21" fmla="*/ 369 h 369"/>
                <a:gd name="T22" fmla="*/ 391 w 471"/>
                <a:gd name="T23" fmla="*/ 365 h 369"/>
                <a:gd name="T24" fmla="*/ 318 w 471"/>
                <a:gd name="T25" fmla="*/ 359 h 369"/>
                <a:gd name="T26" fmla="*/ 202 w 471"/>
                <a:gd name="T27" fmla="*/ 350 h 369"/>
                <a:gd name="T28" fmla="*/ 107 w 471"/>
                <a:gd name="T29" fmla="*/ 340 h 369"/>
                <a:gd name="T30" fmla="*/ 0 w 471"/>
                <a:gd name="T31" fmla="*/ 32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solidFill>
                  <a:schemeClr val="tx1">
                    <a:lumMod val="60000"/>
                    <a:lumOff val="40000"/>
                  </a:schemeClr>
                </a:solidFill>
              </a:endParaRPr>
            </a:p>
          </p:txBody>
        </p:sp>
        <p:sp>
          <p:nvSpPr>
            <p:cNvPr id="665" name="Freeform 664">
              <a:extLst>
                <a:ext uri="{FF2B5EF4-FFF2-40B4-BE49-F238E27FC236}">
                  <a16:creationId xmlns:a16="http://schemas.microsoft.com/office/drawing/2014/main" id="{FC87CA6D-9918-724C-9983-CE1AA5452081}"/>
                </a:ext>
              </a:extLst>
            </p:cNvPr>
            <p:cNvSpPr>
              <a:spLocks/>
            </p:cNvSpPr>
            <p:nvPr/>
          </p:nvSpPr>
          <p:spPr bwMode="auto">
            <a:xfrm>
              <a:off x="3122" y="2032"/>
              <a:ext cx="471" cy="369"/>
            </a:xfrm>
            <a:custGeom>
              <a:avLst/>
              <a:gdLst>
                <a:gd name="T0" fmla="*/ 0 w 471"/>
                <a:gd name="T1" fmla="*/ 328 h 369"/>
                <a:gd name="T2" fmla="*/ 42 w 471"/>
                <a:gd name="T3" fmla="*/ 0 h 369"/>
                <a:gd name="T4" fmla="*/ 101 w 471"/>
                <a:gd name="T5" fmla="*/ 7 h 369"/>
                <a:gd name="T6" fmla="*/ 200 w 471"/>
                <a:gd name="T7" fmla="*/ 18 h 369"/>
                <a:gd name="T8" fmla="*/ 252 w 471"/>
                <a:gd name="T9" fmla="*/ 23 h 369"/>
                <a:gd name="T10" fmla="*/ 349 w 471"/>
                <a:gd name="T11" fmla="*/ 30 h 369"/>
                <a:gd name="T12" fmla="*/ 404 w 471"/>
                <a:gd name="T13" fmla="*/ 34 h 369"/>
                <a:gd name="T14" fmla="*/ 465 w 471"/>
                <a:gd name="T15" fmla="*/ 38 h 369"/>
                <a:gd name="T16" fmla="*/ 471 w 471"/>
                <a:gd name="T17" fmla="*/ 41 h 369"/>
                <a:gd name="T18" fmla="*/ 467 w 471"/>
                <a:gd name="T19" fmla="*/ 121 h 369"/>
                <a:gd name="T20" fmla="*/ 455 w 471"/>
                <a:gd name="T21" fmla="*/ 369 h 369"/>
                <a:gd name="T22" fmla="*/ 391 w 471"/>
                <a:gd name="T23" fmla="*/ 365 h 369"/>
                <a:gd name="T24" fmla="*/ 318 w 471"/>
                <a:gd name="T25" fmla="*/ 359 h 369"/>
                <a:gd name="T26" fmla="*/ 202 w 471"/>
                <a:gd name="T27" fmla="*/ 350 h 369"/>
                <a:gd name="T28" fmla="*/ 107 w 471"/>
                <a:gd name="T29" fmla="*/ 340 h 369"/>
                <a:gd name="T30" fmla="*/ 0 w 471"/>
                <a:gd name="T31" fmla="*/ 328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1" h="369">
                  <a:moveTo>
                    <a:pt x="0" y="328"/>
                  </a:moveTo>
                  <a:lnTo>
                    <a:pt x="42" y="0"/>
                  </a:lnTo>
                  <a:lnTo>
                    <a:pt x="101" y="7"/>
                  </a:lnTo>
                  <a:lnTo>
                    <a:pt x="200" y="18"/>
                  </a:lnTo>
                  <a:lnTo>
                    <a:pt x="252" y="23"/>
                  </a:lnTo>
                  <a:lnTo>
                    <a:pt x="349" y="30"/>
                  </a:lnTo>
                  <a:lnTo>
                    <a:pt x="404" y="34"/>
                  </a:lnTo>
                  <a:lnTo>
                    <a:pt x="465" y="38"/>
                  </a:lnTo>
                  <a:lnTo>
                    <a:pt x="471" y="41"/>
                  </a:lnTo>
                  <a:lnTo>
                    <a:pt x="467" y="121"/>
                  </a:lnTo>
                  <a:lnTo>
                    <a:pt x="455" y="369"/>
                  </a:lnTo>
                  <a:lnTo>
                    <a:pt x="391" y="365"/>
                  </a:lnTo>
                  <a:lnTo>
                    <a:pt x="318" y="359"/>
                  </a:lnTo>
                  <a:lnTo>
                    <a:pt x="202" y="350"/>
                  </a:lnTo>
                  <a:lnTo>
                    <a:pt x="107" y="340"/>
                  </a:lnTo>
                  <a:lnTo>
                    <a:pt x="0" y="328"/>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6" name="Freeform 665">
              <a:extLst>
                <a:ext uri="{FF2B5EF4-FFF2-40B4-BE49-F238E27FC236}">
                  <a16:creationId xmlns:a16="http://schemas.microsoft.com/office/drawing/2014/main" id="{9C9CA210-3FA0-584A-9B43-C8CC641766F9}"/>
                </a:ext>
              </a:extLst>
            </p:cNvPr>
            <p:cNvSpPr>
              <a:spLocks/>
            </p:cNvSpPr>
            <p:nvPr/>
          </p:nvSpPr>
          <p:spPr bwMode="auto">
            <a:xfrm>
              <a:off x="3471" y="1898"/>
              <a:ext cx="535" cy="263"/>
            </a:xfrm>
            <a:custGeom>
              <a:avLst/>
              <a:gdLst>
                <a:gd name="T0" fmla="*/ 11 w 535"/>
                <a:gd name="T1" fmla="*/ 0 h 263"/>
                <a:gd name="T2" fmla="*/ 176 w 535"/>
                <a:gd name="T3" fmla="*/ 9 h 263"/>
                <a:gd name="T4" fmla="*/ 342 w 535"/>
                <a:gd name="T5" fmla="*/ 15 h 263"/>
                <a:gd name="T6" fmla="*/ 370 w 535"/>
                <a:gd name="T7" fmla="*/ 34 h 263"/>
                <a:gd name="T8" fmla="*/ 380 w 535"/>
                <a:gd name="T9" fmla="*/ 26 h 263"/>
                <a:gd name="T10" fmla="*/ 413 w 535"/>
                <a:gd name="T11" fmla="*/ 26 h 263"/>
                <a:gd name="T12" fmla="*/ 427 w 535"/>
                <a:gd name="T13" fmla="*/ 34 h 263"/>
                <a:gd name="T14" fmla="*/ 434 w 535"/>
                <a:gd name="T15" fmla="*/ 38 h 263"/>
                <a:gd name="T16" fmla="*/ 443 w 535"/>
                <a:gd name="T17" fmla="*/ 42 h 263"/>
                <a:gd name="T18" fmla="*/ 451 w 535"/>
                <a:gd name="T19" fmla="*/ 49 h 263"/>
                <a:gd name="T20" fmla="*/ 461 w 535"/>
                <a:gd name="T21" fmla="*/ 55 h 263"/>
                <a:gd name="T22" fmla="*/ 468 w 535"/>
                <a:gd name="T23" fmla="*/ 62 h 263"/>
                <a:gd name="T24" fmla="*/ 469 w 535"/>
                <a:gd name="T25" fmla="*/ 72 h 263"/>
                <a:gd name="T26" fmla="*/ 470 w 535"/>
                <a:gd name="T27" fmla="*/ 81 h 263"/>
                <a:gd name="T28" fmla="*/ 474 w 535"/>
                <a:gd name="T29" fmla="*/ 92 h 263"/>
                <a:gd name="T30" fmla="*/ 483 w 535"/>
                <a:gd name="T31" fmla="*/ 107 h 263"/>
                <a:gd name="T32" fmla="*/ 487 w 535"/>
                <a:gd name="T33" fmla="*/ 116 h 263"/>
                <a:gd name="T34" fmla="*/ 485 w 535"/>
                <a:gd name="T35" fmla="*/ 127 h 263"/>
                <a:gd name="T36" fmla="*/ 487 w 535"/>
                <a:gd name="T37" fmla="*/ 134 h 263"/>
                <a:gd name="T38" fmla="*/ 491 w 535"/>
                <a:gd name="T39" fmla="*/ 139 h 263"/>
                <a:gd name="T40" fmla="*/ 495 w 535"/>
                <a:gd name="T41" fmla="*/ 148 h 263"/>
                <a:gd name="T42" fmla="*/ 498 w 535"/>
                <a:gd name="T43" fmla="*/ 160 h 263"/>
                <a:gd name="T44" fmla="*/ 500 w 535"/>
                <a:gd name="T45" fmla="*/ 171 h 263"/>
                <a:gd name="T46" fmla="*/ 503 w 535"/>
                <a:gd name="T47" fmla="*/ 188 h 263"/>
                <a:gd name="T48" fmla="*/ 506 w 535"/>
                <a:gd name="T49" fmla="*/ 207 h 263"/>
                <a:gd name="T50" fmla="*/ 507 w 535"/>
                <a:gd name="T51" fmla="*/ 218 h 263"/>
                <a:gd name="T52" fmla="*/ 515 w 535"/>
                <a:gd name="T53" fmla="*/ 233 h 263"/>
                <a:gd name="T54" fmla="*/ 525 w 535"/>
                <a:gd name="T55" fmla="*/ 241 h 263"/>
                <a:gd name="T56" fmla="*/ 530 w 535"/>
                <a:gd name="T57" fmla="*/ 252 h 263"/>
                <a:gd name="T58" fmla="*/ 535 w 535"/>
                <a:gd name="T59" fmla="*/ 261 h 263"/>
                <a:gd name="T60" fmla="*/ 350 w 535"/>
                <a:gd name="T61" fmla="*/ 263 h 263"/>
                <a:gd name="T62" fmla="*/ 118 w 535"/>
                <a:gd name="T63" fmla="*/ 255 h 263"/>
                <a:gd name="T64" fmla="*/ 116 w 535"/>
                <a:gd name="T65" fmla="*/ 172 h 263"/>
                <a:gd name="T66" fmla="*/ 0 w 535"/>
                <a:gd name="T67" fmla="*/ 164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7" name="Freeform 666">
              <a:extLst>
                <a:ext uri="{FF2B5EF4-FFF2-40B4-BE49-F238E27FC236}">
                  <a16:creationId xmlns:a16="http://schemas.microsoft.com/office/drawing/2014/main" id="{68E7023B-3EC9-5746-AAB3-A6603BFC6094}"/>
                </a:ext>
              </a:extLst>
            </p:cNvPr>
            <p:cNvSpPr>
              <a:spLocks/>
            </p:cNvSpPr>
            <p:nvPr/>
          </p:nvSpPr>
          <p:spPr bwMode="auto">
            <a:xfrm>
              <a:off x="3471" y="1898"/>
              <a:ext cx="535" cy="263"/>
            </a:xfrm>
            <a:custGeom>
              <a:avLst/>
              <a:gdLst>
                <a:gd name="T0" fmla="*/ 11 w 535"/>
                <a:gd name="T1" fmla="*/ 0 h 263"/>
                <a:gd name="T2" fmla="*/ 176 w 535"/>
                <a:gd name="T3" fmla="*/ 9 h 263"/>
                <a:gd name="T4" fmla="*/ 342 w 535"/>
                <a:gd name="T5" fmla="*/ 15 h 263"/>
                <a:gd name="T6" fmla="*/ 370 w 535"/>
                <a:gd name="T7" fmla="*/ 34 h 263"/>
                <a:gd name="T8" fmla="*/ 380 w 535"/>
                <a:gd name="T9" fmla="*/ 26 h 263"/>
                <a:gd name="T10" fmla="*/ 413 w 535"/>
                <a:gd name="T11" fmla="*/ 26 h 263"/>
                <a:gd name="T12" fmla="*/ 427 w 535"/>
                <a:gd name="T13" fmla="*/ 34 h 263"/>
                <a:gd name="T14" fmla="*/ 434 w 535"/>
                <a:gd name="T15" fmla="*/ 38 h 263"/>
                <a:gd name="T16" fmla="*/ 443 w 535"/>
                <a:gd name="T17" fmla="*/ 42 h 263"/>
                <a:gd name="T18" fmla="*/ 451 w 535"/>
                <a:gd name="T19" fmla="*/ 49 h 263"/>
                <a:gd name="T20" fmla="*/ 461 w 535"/>
                <a:gd name="T21" fmla="*/ 55 h 263"/>
                <a:gd name="T22" fmla="*/ 468 w 535"/>
                <a:gd name="T23" fmla="*/ 62 h 263"/>
                <a:gd name="T24" fmla="*/ 469 w 535"/>
                <a:gd name="T25" fmla="*/ 72 h 263"/>
                <a:gd name="T26" fmla="*/ 470 w 535"/>
                <a:gd name="T27" fmla="*/ 81 h 263"/>
                <a:gd name="T28" fmla="*/ 474 w 535"/>
                <a:gd name="T29" fmla="*/ 92 h 263"/>
                <a:gd name="T30" fmla="*/ 483 w 535"/>
                <a:gd name="T31" fmla="*/ 107 h 263"/>
                <a:gd name="T32" fmla="*/ 487 w 535"/>
                <a:gd name="T33" fmla="*/ 116 h 263"/>
                <a:gd name="T34" fmla="*/ 485 w 535"/>
                <a:gd name="T35" fmla="*/ 127 h 263"/>
                <a:gd name="T36" fmla="*/ 487 w 535"/>
                <a:gd name="T37" fmla="*/ 134 h 263"/>
                <a:gd name="T38" fmla="*/ 491 w 535"/>
                <a:gd name="T39" fmla="*/ 139 h 263"/>
                <a:gd name="T40" fmla="*/ 495 w 535"/>
                <a:gd name="T41" fmla="*/ 148 h 263"/>
                <a:gd name="T42" fmla="*/ 498 w 535"/>
                <a:gd name="T43" fmla="*/ 160 h 263"/>
                <a:gd name="T44" fmla="*/ 500 w 535"/>
                <a:gd name="T45" fmla="*/ 171 h 263"/>
                <a:gd name="T46" fmla="*/ 503 w 535"/>
                <a:gd name="T47" fmla="*/ 188 h 263"/>
                <a:gd name="T48" fmla="*/ 506 w 535"/>
                <a:gd name="T49" fmla="*/ 207 h 263"/>
                <a:gd name="T50" fmla="*/ 507 w 535"/>
                <a:gd name="T51" fmla="*/ 218 h 263"/>
                <a:gd name="T52" fmla="*/ 515 w 535"/>
                <a:gd name="T53" fmla="*/ 233 h 263"/>
                <a:gd name="T54" fmla="*/ 525 w 535"/>
                <a:gd name="T55" fmla="*/ 241 h 263"/>
                <a:gd name="T56" fmla="*/ 530 w 535"/>
                <a:gd name="T57" fmla="*/ 252 h 263"/>
                <a:gd name="T58" fmla="*/ 535 w 535"/>
                <a:gd name="T59" fmla="*/ 261 h 263"/>
                <a:gd name="T60" fmla="*/ 350 w 535"/>
                <a:gd name="T61" fmla="*/ 263 h 263"/>
                <a:gd name="T62" fmla="*/ 118 w 535"/>
                <a:gd name="T63" fmla="*/ 255 h 263"/>
                <a:gd name="T64" fmla="*/ 116 w 535"/>
                <a:gd name="T65" fmla="*/ 172 h 263"/>
                <a:gd name="T66" fmla="*/ 0 w 535"/>
                <a:gd name="T67" fmla="*/ 164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5" h="263">
                  <a:moveTo>
                    <a:pt x="0" y="164"/>
                  </a:moveTo>
                  <a:lnTo>
                    <a:pt x="11" y="0"/>
                  </a:lnTo>
                  <a:lnTo>
                    <a:pt x="73" y="4"/>
                  </a:lnTo>
                  <a:lnTo>
                    <a:pt x="176" y="9"/>
                  </a:lnTo>
                  <a:lnTo>
                    <a:pt x="275" y="13"/>
                  </a:lnTo>
                  <a:lnTo>
                    <a:pt x="342" y="15"/>
                  </a:lnTo>
                  <a:lnTo>
                    <a:pt x="348" y="21"/>
                  </a:lnTo>
                  <a:lnTo>
                    <a:pt x="370" y="34"/>
                  </a:lnTo>
                  <a:lnTo>
                    <a:pt x="375" y="31"/>
                  </a:lnTo>
                  <a:lnTo>
                    <a:pt x="380" y="26"/>
                  </a:lnTo>
                  <a:lnTo>
                    <a:pt x="390" y="27"/>
                  </a:lnTo>
                  <a:lnTo>
                    <a:pt x="413" y="26"/>
                  </a:lnTo>
                  <a:lnTo>
                    <a:pt x="422" y="32"/>
                  </a:lnTo>
                  <a:lnTo>
                    <a:pt x="427" y="34"/>
                  </a:lnTo>
                  <a:lnTo>
                    <a:pt x="432" y="35"/>
                  </a:lnTo>
                  <a:lnTo>
                    <a:pt x="434" y="38"/>
                  </a:lnTo>
                  <a:lnTo>
                    <a:pt x="438" y="36"/>
                  </a:lnTo>
                  <a:lnTo>
                    <a:pt x="443" y="42"/>
                  </a:lnTo>
                  <a:lnTo>
                    <a:pt x="449" y="43"/>
                  </a:lnTo>
                  <a:lnTo>
                    <a:pt x="451" y="49"/>
                  </a:lnTo>
                  <a:lnTo>
                    <a:pt x="457" y="54"/>
                  </a:lnTo>
                  <a:lnTo>
                    <a:pt x="461" y="55"/>
                  </a:lnTo>
                  <a:lnTo>
                    <a:pt x="466" y="57"/>
                  </a:lnTo>
                  <a:lnTo>
                    <a:pt x="468" y="62"/>
                  </a:lnTo>
                  <a:lnTo>
                    <a:pt x="466" y="66"/>
                  </a:lnTo>
                  <a:lnTo>
                    <a:pt x="469" y="72"/>
                  </a:lnTo>
                  <a:lnTo>
                    <a:pt x="470" y="77"/>
                  </a:lnTo>
                  <a:lnTo>
                    <a:pt x="470" y="81"/>
                  </a:lnTo>
                  <a:lnTo>
                    <a:pt x="474" y="87"/>
                  </a:lnTo>
                  <a:lnTo>
                    <a:pt x="474" y="92"/>
                  </a:lnTo>
                  <a:lnTo>
                    <a:pt x="483" y="101"/>
                  </a:lnTo>
                  <a:lnTo>
                    <a:pt x="483" y="107"/>
                  </a:lnTo>
                  <a:lnTo>
                    <a:pt x="485" y="112"/>
                  </a:lnTo>
                  <a:lnTo>
                    <a:pt x="487" y="116"/>
                  </a:lnTo>
                  <a:lnTo>
                    <a:pt x="485" y="122"/>
                  </a:lnTo>
                  <a:lnTo>
                    <a:pt x="485" y="127"/>
                  </a:lnTo>
                  <a:lnTo>
                    <a:pt x="487" y="133"/>
                  </a:lnTo>
                  <a:lnTo>
                    <a:pt x="487" y="134"/>
                  </a:lnTo>
                  <a:lnTo>
                    <a:pt x="491" y="134"/>
                  </a:lnTo>
                  <a:lnTo>
                    <a:pt x="491" y="139"/>
                  </a:lnTo>
                  <a:lnTo>
                    <a:pt x="496" y="142"/>
                  </a:lnTo>
                  <a:lnTo>
                    <a:pt x="495" y="148"/>
                  </a:lnTo>
                  <a:lnTo>
                    <a:pt x="499" y="153"/>
                  </a:lnTo>
                  <a:lnTo>
                    <a:pt x="498" y="160"/>
                  </a:lnTo>
                  <a:lnTo>
                    <a:pt x="500" y="165"/>
                  </a:lnTo>
                  <a:lnTo>
                    <a:pt x="500" y="171"/>
                  </a:lnTo>
                  <a:lnTo>
                    <a:pt x="500" y="177"/>
                  </a:lnTo>
                  <a:lnTo>
                    <a:pt x="503" y="188"/>
                  </a:lnTo>
                  <a:lnTo>
                    <a:pt x="500" y="203"/>
                  </a:lnTo>
                  <a:lnTo>
                    <a:pt x="506" y="207"/>
                  </a:lnTo>
                  <a:lnTo>
                    <a:pt x="507" y="213"/>
                  </a:lnTo>
                  <a:lnTo>
                    <a:pt x="507" y="218"/>
                  </a:lnTo>
                  <a:lnTo>
                    <a:pt x="511" y="224"/>
                  </a:lnTo>
                  <a:lnTo>
                    <a:pt x="515" y="233"/>
                  </a:lnTo>
                  <a:lnTo>
                    <a:pt x="519" y="238"/>
                  </a:lnTo>
                  <a:lnTo>
                    <a:pt x="525" y="241"/>
                  </a:lnTo>
                  <a:lnTo>
                    <a:pt x="526" y="247"/>
                  </a:lnTo>
                  <a:lnTo>
                    <a:pt x="530" y="252"/>
                  </a:lnTo>
                  <a:lnTo>
                    <a:pt x="529" y="257"/>
                  </a:lnTo>
                  <a:lnTo>
                    <a:pt x="535" y="261"/>
                  </a:lnTo>
                  <a:lnTo>
                    <a:pt x="431" y="263"/>
                  </a:lnTo>
                  <a:lnTo>
                    <a:pt x="350" y="263"/>
                  </a:lnTo>
                  <a:lnTo>
                    <a:pt x="196" y="259"/>
                  </a:lnTo>
                  <a:lnTo>
                    <a:pt x="118" y="255"/>
                  </a:lnTo>
                  <a:lnTo>
                    <a:pt x="122" y="175"/>
                  </a:lnTo>
                  <a:lnTo>
                    <a:pt x="116" y="172"/>
                  </a:lnTo>
                  <a:lnTo>
                    <a:pt x="55" y="168"/>
                  </a:lnTo>
                  <a:lnTo>
                    <a:pt x="0" y="164"/>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68" name="Freeform 667">
              <a:extLst>
                <a:ext uri="{FF2B5EF4-FFF2-40B4-BE49-F238E27FC236}">
                  <a16:creationId xmlns:a16="http://schemas.microsoft.com/office/drawing/2014/main" id="{488ADB87-64E4-B44E-A310-33DCC6769340}"/>
                </a:ext>
              </a:extLst>
            </p:cNvPr>
            <p:cNvSpPr>
              <a:spLocks/>
            </p:cNvSpPr>
            <p:nvPr/>
          </p:nvSpPr>
          <p:spPr bwMode="auto">
            <a:xfrm>
              <a:off x="3482" y="1658"/>
              <a:ext cx="453" cy="295"/>
            </a:xfrm>
            <a:custGeom>
              <a:avLst/>
              <a:gdLst>
                <a:gd name="T0" fmla="*/ 0 w 453"/>
                <a:gd name="T1" fmla="*/ 240 h 295"/>
                <a:gd name="T2" fmla="*/ 12 w 453"/>
                <a:gd name="T3" fmla="*/ 76 h 295"/>
                <a:gd name="T4" fmla="*/ 15 w 453"/>
                <a:gd name="T5" fmla="*/ 70 h 295"/>
                <a:gd name="T6" fmla="*/ 19 w 453"/>
                <a:gd name="T7" fmla="*/ 0 h 295"/>
                <a:gd name="T8" fmla="*/ 120 w 453"/>
                <a:gd name="T9" fmla="*/ 6 h 295"/>
                <a:gd name="T10" fmla="*/ 233 w 453"/>
                <a:gd name="T11" fmla="*/ 11 h 295"/>
                <a:gd name="T12" fmla="*/ 339 w 453"/>
                <a:gd name="T13" fmla="*/ 13 h 295"/>
                <a:gd name="T14" fmla="*/ 444 w 453"/>
                <a:gd name="T15" fmla="*/ 13 h 295"/>
                <a:gd name="T16" fmla="*/ 442 w 453"/>
                <a:gd name="T17" fmla="*/ 24 h 295"/>
                <a:gd name="T18" fmla="*/ 439 w 453"/>
                <a:gd name="T19" fmla="*/ 30 h 295"/>
                <a:gd name="T20" fmla="*/ 434 w 453"/>
                <a:gd name="T21" fmla="*/ 34 h 295"/>
                <a:gd name="T22" fmla="*/ 428 w 453"/>
                <a:gd name="T23" fmla="*/ 38 h 295"/>
                <a:gd name="T24" fmla="*/ 427 w 453"/>
                <a:gd name="T25" fmla="*/ 42 h 295"/>
                <a:gd name="T26" fmla="*/ 431 w 453"/>
                <a:gd name="T27" fmla="*/ 47 h 295"/>
                <a:gd name="T28" fmla="*/ 438 w 453"/>
                <a:gd name="T29" fmla="*/ 58 h 295"/>
                <a:gd name="T30" fmla="*/ 442 w 453"/>
                <a:gd name="T31" fmla="*/ 58 h 295"/>
                <a:gd name="T32" fmla="*/ 447 w 453"/>
                <a:gd name="T33" fmla="*/ 61 h 295"/>
                <a:gd name="T34" fmla="*/ 451 w 453"/>
                <a:gd name="T35" fmla="*/ 66 h 295"/>
                <a:gd name="T36" fmla="*/ 453 w 453"/>
                <a:gd name="T37" fmla="*/ 214 h 295"/>
                <a:gd name="T38" fmla="*/ 443 w 453"/>
                <a:gd name="T39" fmla="*/ 214 h 295"/>
                <a:gd name="T40" fmla="*/ 444 w 453"/>
                <a:gd name="T41" fmla="*/ 219 h 295"/>
                <a:gd name="T42" fmla="*/ 447 w 453"/>
                <a:gd name="T43" fmla="*/ 225 h 295"/>
                <a:gd name="T44" fmla="*/ 447 w 453"/>
                <a:gd name="T45" fmla="*/ 230 h 295"/>
                <a:gd name="T46" fmla="*/ 444 w 453"/>
                <a:gd name="T47" fmla="*/ 232 h 295"/>
                <a:gd name="T48" fmla="*/ 446 w 453"/>
                <a:gd name="T49" fmla="*/ 237 h 295"/>
                <a:gd name="T50" fmla="*/ 451 w 453"/>
                <a:gd name="T51" fmla="*/ 242 h 295"/>
                <a:gd name="T52" fmla="*/ 451 w 453"/>
                <a:gd name="T53" fmla="*/ 248 h 295"/>
                <a:gd name="T54" fmla="*/ 449 w 453"/>
                <a:gd name="T55" fmla="*/ 252 h 295"/>
                <a:gd name="T56" fmla="*/ 449 w 453"/>
                <a:gd name="T57" fmla="*/ 257 h 295"/>
                <a:gd name="T58" fmla="*/ 446 w 453"/>
                <a:gd name="T59" fmla="*/ 268 h 295"/>
                <a:gd name="T60" fmla="*/ 444 w 453"/>
                <a:gd name="T61" fmla="*/ 270 h 295"/>
                <a:gd name="T62" fmla="*/ 442 w 453"/>
                <a:gd name="T63" fmla="*/ 274 h 295"/>
                <a:gd name="T64" fmla="*/ 443 w 453"/>
                <a:gd name="T65" fmla="*/ 279 h 295"/>
                <a:gd name="T66" fmla="*/ 449 w 453"/>
                <a:gd name="T67" fmla="*/ 284 h 295"/>
                <a:gd name="T68" fmla="*/ 450 w 453"/>
                <a:gd name="T69" fmla="*/ 295 h 295"/>
                <a:gd name="T70" fmla="*/ 446 w 453"/>
                <a:gd name="T71" fmla="*/ 294 h 295"/>
                <a:gd name="T72" fmla="*/ 440 w 453"/>
                <a:gd name="T73" fmla="*/ 289 h 295"/>
                <a:gd name="T74" fmla="*/ 438 w 453"/>
                <a:gd name="T75" fmla="*/ 283 h 295"/>
                <a:gd name="T76" fmla="*/ 432 w 453"/>
                <a:gd name="T77" fmla="*/ 282 h 295"/>
                <a:gd name="T78" fmla="*/ 427 w 453"/>
                <a:gd name="T79" fmla="*/ 276 h 295"/>
                <a:gd name="T80" fmla="*/ 423 w 453"/>
                <a:gd name="T81" fmla="*/ 278 h 295"/>
                <a:gd name="T82" fmla="*/ 421 w 453"/>
                <a:gd name="T83" fmla="*/ 275 h 295"/>
                <a:gd name="T84" fmla="*/ 416 w 453"/>
                <a:gd name="T85" fmla="*/ 274 h 295"/>
                <a:gd name="T86" fmla="*/ 411 w 453"/>
                <a:gd name="T87" fmla="*/ 272 h 295"/>
                <a:gd name="T88" fmla="*/ 402 w 453"/>
                <a:gd name="T89" fmla="*/ 266 h 295"/>
                <a:gd name="T90" fmla="*/ 379 w 453"/>
                <a:gd name="T91" fmla="*/ 267 h 295"/>
                <a:gd name="T92" fmla="*/ 369 w 453"/>
                <a:gd name="T93" fmla="*/ 266 h 295"/>
                <a:gd name="T94" fmla="*/ 364 w 453"/>
                <a:gd name="T95" fmla="*/ 271 h 295"/>
                <a:gd name="T96" fmla="*/ 359 w 453"/>
                <a:gd name="T97" fmla="*/ 274 h 295"/>
                <a:gd name="T98" fmla="*/ 337 w 453"/>
                <a:gd name="T99" fmla="*/ 261 h 295"/>
                <a:gd name="T100" fmla="*/ 331 w 453"/>
                <a:gd name="T101" fmla="*/ 255 h 295"/>
                <a:gd name="T102" fmla="*/ 264 w 453"/>
                <a:gd name="T103" fmla="*/ 253 h 295"/>
                <a:gd name="T104" fmla="*/ 165 w 453"/>
                <a:gd name="T105" fmla="*/ 249 h 295"/>
                <a:gd name="T106" fmla="*/ 62 w 453"/>
                <a:gd name="T107" fmla="*/ 244 h 295"/>
                <a:gd name="T108" fmla="*/ 0 w 453"/>
                <a:gd name="T109" fmla="*/ 24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69" name="Freeform 668">
              <a:extLst>
                <a:ext uri="{FF2B5EF4-FFF2-40B4-BE49-F238E27FC236}">
                  <a16:creationId xmlns:a16="http://schemas.microsoft.com/office/drawing/2014/main" id="{FA53EF96-6148-894C-8D0A-46F996C1E0F4}"/>
                </a:ext>
              </a:extLst>
            </p:cNvPr>
            <p:cNvSpPr>
              <a:spLocks/>
            </p:cNvSpPr>
            <p:nvPr/>
          </p:nvSpPr>
          <p:spPr bwMode="auto">
            <a:xfrm>
              <a:off x="3482" y="1658"/>
              <a:ext cx="453" cy="295"/>
            </a:xfrm>
            <a:custGeom>
              <a:avLst/>
              <a:gdLst>
                <a:gd name="T0" fmla="*/ 0 w 453"/>
                <a:gd name="T1" fmla="*/ 240 h 295"/>
                <a:gd name="T2" fmla="*/ 12 w 453"/>
                <a:gd name="T3" fmla="*/ 76 h 295"/>
                <a:gd name="T4" fmla="*/ 15 w 453"/>
                <a:gd name="T5" fmla="*/ 70 h 295"/>
                <a:gd name="T6" fmla="*/ 19 w 453"/>
                <a:gd name="T7" fmla="*/ 0 h 295"/>
                <a:gd name="T8" fmla="*/ 120 w 453"/>
                <a:gd name="T9" fmla="*/ 6 h 295"/>
                <a:gd name="T10" fmla="*/ 233 w 453"/>
                <a:gd name="T11" fmla="*/ 11 h 295"/>
                <a:gd name="T12" fmla="*/ 339 w 453"/>
                <a:gd name="T13" fmla="*/ 13 h 295"/>
                <a:gd name="T14" fmla="*/ 444 w 453"/>
                <a:gd name="T15" fmla="*/ 13 h 295"/>
                <a:gd name="T16" fmla="*/ 442 w 453"/>
                <a:gd name="T17" fmla="*/ 24 h 295"/>
                <a:gd name="T18" fmla="*/ 439 w 453"/>
                <a:gd name="T19" fmla="*/ 30 h 295"/>
                <a:gd name="T20" fmla="*/ 434 w 453"/>
                <a:gd name="T21" fmla="*/ 34 h 295"/>
                <a:gd name="T22" fmla="*/ 428 w 453"/>
                <a:gd name="T23" fmla="*/ 38 h 295"/>
                <a:gd name="T24" fmla="*/ 427 w 453"/>
                <a:gd name="T25" fmla="*/ 42 h 295"/>
                <a:gd name="T26" fmla="*/ 431 w 453"/>
                <a:gd name="T27" fmla="*/ 47 h 295"/>
                <a:gd name="T28" fmla="*/ 438 w 453"/>
                <a:gd name="T29" fmla="*/ 58 h 295"/>
                <a:gd name="T30" fmla="*/ 442 w 453"/>
                <a:gd name="T31" fmla="*/ 58 h 295"/>
                <a:gd name="T32" fmla="*/ 447 w 453"/>
                <a:gd name="T33" fmla="*/ 61 h 295"/>
                <a:gd name="T34" fmla="*/ 451 w 453"/>
                <a:gd name="T35" fmla="*/ 66 h 295"/>
                <a:gd name="T36" fmla="*/ 453 w 453"/>
                <a:gd name="T37" fmla="*/ 214 h 295"/>
                <a:gd name="T38" fmla="*/ 443 w 453"/>
                <a:gd name="T39" fmla="*/ 214 h 295"/>
                <a:gd name="T40" fmla="*/ 444 w 453"/>
                <a:gd name="T41" fmla="*/ 219 h 295"/>
                <a:gd name="T42" fmla="*/ 447 w 453"/>
                <a:gd name="T43" fmla="*/ 225 h 295"/>
                <a:gd name="T44" fmla="*/ 447 w 453"/>
                <a:gd name="T45" fmla="*/ 230 h 295"/>
                <a:gd name="T46" fmla="*/ 444 w 453"/>
                <a:gd name="T47" fmla="*/ 232 h 295"/>
                <a:gd name="T48" fmla="*/ 446 w 453"/>
                <a:gd name="T49" fmla="*/ 237 h 295"/>
                <a:gd name="T50" fmla="*/ 451 w 453"/>
                <a:gd name="T51" fmla="*/ 242 h 295"/>
                <a:gd name="T52" fmla="*/ 451 w 453"/>
                <a:gd name="T53" fmla="*/ 248 h 295"/>
                <a:gd name="T54" fmla="*/ 449 w 453"/>
                <a:gd name="T55" fmla="*/ 252 h 295"/>
                <a:gd name="T56" fmla="*/ 449 w 453"/>
                <a:gd name="T57" fmla="*/ 257 h 295"/>
                <a:gd name="T58" fmla="*/ 446 w 453"/>
                <a:gd name="T59" fmla="*/ 268 h 295"/>
                <a:gd name="T60" fmla="*/ 444 w 453"/>
                <a:gd name="T61" fmla="*/ 270 h 295"/>
                <a:gd name="T62" fmla="*/ 442 w 453"/>
                <a:gd name="T63" fmla="*/ 274 h 295"/>
                <a:gd name="T64" fmla="*/ 443 w 453"/>
                <a:gd name="T65" fmla="*/ 279 h 295"/>
                <a:gd name="T66" fmla="*/ 449 w 453"/>
                <a:gd name="T67" fmla="*/ 284 h 295"/>
                <a:gd name="T68" fmla="*/ 450 w 453"/>
                <a:gd name="T69" fmla="*/ 295 h 295"/>
                <a:gd name="T70" fmla="*/ 446 w 453"/>
                <a:gd name="T71" fmla="*/ 294 h 295"/>
                <a:gd name="T72" fmla="*/ 440 w 453"/>
                <a:gd name="T73" fmla="*/ 289 h 295"/>
                <a:gd name="T74" fmla="*/ 438 w 453"/>
                <a:gd name="T75" fmla="*/ 283 h 295"/>
                <a:gd name="T76" fmla="*/ 432 w 453"/>
                <a:gd name="T77" fmla="*/ 282 h 295"/>
                <a:gd name="T78" fmla="*/ 427 w 453"/>
                <a:gd name="T79" fmla="*/ 276 h 295"/>
                <a:gd name="T80" fmla="*/ 423 w 453"/>
                <a:gd name="T81" fmla="*/ 278 h 295"/>
                <a:gd name="T82" fmla="*/ 421 w 453"/>
                <a:gd name="T83" fmla="*/ 275 h 295"/>
                <a:gd name="T84" fmla="*/ 416 w 453"/>
                <a:gd name="T85" fmla="*/ 274 h 295"/>
                <a:gd name="T86" fmla="*/ 411 w 453"/>
                <a:gd name="T87" fmla="*/ 272 h 295"/>
                <a:gd name="T88" fmla="*/ 402 w 453"/>
                <a:gd name="T89" fmla="*/ 266 h 295"/>
                <a:gd name="T90" fmla="*/ 379 w 453"/>
                <a:gd name="T91" fmla="*/ 267 h 295"/>
                <a:gd name="T92" fmla="*/ 369 w 453"/>
                <a:gd name="T93" fmla="*/ 266 h 295"/>
                <a:gd name="T94" fmla="*/ 364 w 453"/>
                <a:gd name="T95" fmla="*/ 271 h 295"/>
                <a:gd name="T96" fmla="*/ 359 w 453"/>
                <a:gd name="T97" fmla="*/ 274 h 295"/>
                <a:gd name="T98" fmla="*/ 337 w 453"/>
                <a:gd name="T99" fmla="*/ 261 h 295"/>
                <a:gd name="T100" fmla="*/ 331 w 453"/>
                <a:gd name="T101" fmla="*/ 255 h 295"/>
                <a:gd name="T102" fmla="*/ 264 w 453"/>
                <a:gd name="T103" fmla="*/ 253 h 295"/>
                <a:gd name="T104" fmla="*/ 165 w 453"/>
                <a:gd name="T105" fmla="*/ 249 h 295"/>
                <a:gd name="T106" fmla="*/ 62 w 453"/>
                <a:gd name="T107" fmla="*/ 244 h 295"/>
                <a:gd name="T108" fmla="*/ 0 w 453"/>
                <a:gd name="T109" fmla="*/ 240 h 29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53" h="295">
                  <a:moveTo>
                    <a:pt x="0" y="240"/>
                  </a:moveTo>
                  <a:lnTo>
                    <a:pt x="12" y="76"/>
                  </a:lnTo>
                  <a:lnTo>
                    <a:pt x="15" y="70"/>
                  </a:lnTo>
                  <a:lnTo>
                    <a:pt x="19" y="0"/>
                  </a:lnTo>
                  <a:lnTo>
                    <a:pt x="120" y="6"/>
                  </a:lnTo>
                  <a:lnTo>
                    <a:pt x="233" y="11"/>
                  </a:lnTo>
                  <a:lnTo>
                    <a:pt x="339" y="13"/>
                  </a:lnTo>
                  <a:lnTo>
                    <a:pt x="444" y="13"/>
                  </a:lnTo>
                  <a:lnTo>
                    <a:pt x="442" y="24"/>
                  </a:lnTo>
                  <a:lnTo>
                    <a:pt x="439" y="30"/>
                  </a:lnTo>
                  <a:lnTo>
                    <a:pt x="434" y="34"/>
                  </a:lnTo>
                  <a:lnTo>
                    <a:pt x="428" y="38"/>
                  </a:lnTo>
                  <a:lnTo>
                    <a:pt x="427" y="42"/>
                  </a:lnTo>
                  <a:lnTo>
                    <a:pt x="431" y="47"/>
                  </a:lnTo>
                  <a:lnTo>
                    <a:pt x="438" y="58"/>
                  </a:lnTo>
                  <a:lnTo>
                    <a:pt x="442" y="58"/>
                  </a:lnTo>
                  <a:lnTo>
                    <a:pt x="447" y="61"/>
                  </a:lnTo>
                  <a:lnTo>
                    <a:pt x="451" y="66"/>
                  </a:lnTo>
                  <a:lnTo>
                    <a:pt x="453" y="214"/>
                  </a:lnTo>
                  <a:lnTo>
                    <a:pt x="443" y="214"/>
                  </a:lnTo>
                  <a:lnTo>
                    <a:pt x="444" y="219"/>
                  </a:lnTo>
                  <a:lnTo>
                    <a:pt x="447" y="225"/>
                  </a:lnTo>
                  <a:lnTo>
                    <a:pt x="447" y="230"/>
                  </a:lnTo>
                  <a:lnTo>
                    <a:pt x="444" y="232"/>
                  </a:lnTo>
                  <a:lnTo>
                    <a:pt x="446" y="237"/>
                  </a:lnTo>
                  <a:lnTo>
                    <a:pt x="451" y="242"/>
                  </a:lnTo>
                  <a:lnTo>
                    <a:pt x="451" y="248"/>
                  </a:lnTo>
                  <a:lnTo>
                    <a:pt x="449" y="252"/>
                  </a:lnTo>
                  <a:lnTo>
                    <a:pt x="449" y="257"/>
                  </a:lnTo>
                  <a:lnTo>
                    <a:pt x="446" y="268"/>
                  </a:lnTo>
                  <a:lnTo>
                    <a:pt x="444" y="270"/>
                  </a:lnTo>
                  <a:lnTo>
                    <a:pt x="442" y="274"/>
                  </a:lnTo>
                  <a:lnTo>
                    <a:pt x="443" y="279"/>
                  </a:lnTo>
                  <a:lnTo>
                    <a:pt x="449" y="284"/>
                  </a:lnTo>
                  <a:lnTo>
                    <a:pt x="450" y="295"/>
                  </a:lnTo>
                  <a:lnTo>
                    <a:pt x="446" y="294"/>
                  </a:lnTo>
                  <a:lnTo>
                    <a:pt x="440" y="289"/>
                  </a:lnTo>
                  <a:lnTo>
                    <a:pt x="438" y="283"/>
                  </a:lnTo>
                  <a:lnTo>
                    <a:pt x="432" y="282"/>
                  </a:lnTo>
                  <a:lnTo>
                    <a:pt x="427" y="276"/>
                  </a:lnTo>
                  <a:lnTo>
                    <a:pt x="423" y="278"/>
                  </a:lnTo>
                  <a:lnTo>
                    <a:pt x="421" y="275"/>
                  </a:lnTo>
                  <a:lnTo>
                    <a:pt x="416" y="274"/>
                  </a:lnTo>
                  <a:lnTo>
                    <a:pt x="411" y="272"/>
                  </a:lnTo>
                  <a:lnTo>
                    <a:pt x="402" y="266"/>
                  </a:lnTo>
                  <a:lnTo>
                    <a:pt x="379" y="267"/>
                  </a:lnTo>
                  <a:lnTo>
                    <a:pt x="369" y="266"/>
                  </a:lnTo>
                  <a:lnTo>
                    <a:pt x="364" y="271"/>
                  </a:lnTo>
                  <a:lnTo>
                    <a:pt x="359" y="274"/>
                  </a:lnTo>
                  <a:lnTo>
                    <a:pt x="337" y="261"/>
                  </a:lnTo>
                  <a:lnTo>
                    <a:pt x="331" y="255"/>
                  </a:lnTo>
                  <a:lnTo>
                    <a:pt x="264" y="253"/>
                  </a:lnTo>
                  <a:lnTo>
                    <a:pt x="165" y="249"/>
                  </a:lnTo>
                  <a:lnTo>
                    <a:pt x="62" y="244"/>
                  </a:lnTo>
                  <a:lnTo>
                    <a:pt x="0" y="240"/>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0" name="Freeform 669">
              <a:extLst>
                <a:ext uri="{FF2B5EF4-FFF2-40B4-BE49-F238E27FC236}">
                  <a16:creationId xmlns:a16="http://schemas.microsoft.com/office/drawing/2014/main" id="{DD856EFA-6CB9-4E40-A650-0765703B6D6C}"/>
                </a:ext>
              </a:extLst>
            </p:cNvPr>
            <p:cNvSpPr>
              <a:spLocks/>
            </p:cNvSpPr>
            <p:nvPr/>
          </p:nvSpPr>
          <p:spPr bwMode="auto">
            <a:xfrm>
              <a:off x="3501" y="1410"/>
              <a:ext cx="425" cy="261"/>
            </a:xfrm>
            <a:custGeom>
              <a:avLst/>
              <a:gdLst>
                <a:gd name="T0" fmla="*/ 0 w 425"/>
                <a:gd name="T1" fmla="*/ 248 h 261"/>
                <a:gd name="T2" fmla="*/ 17 w 425"/>
                <a:gd name="T3" fmla="*/ 1 h 261"/>
                <a:gd name="T4" fmla="*/ 17 w 425"/>
                <a:gd name="T5" fmla="*/ 0 h 261"/>
                <a:gd name="T6" fmla="*/ 103 w 425"/>
                <a:gd name="T7" fmla="*/ 5 h 261"/>
                <a:gd name="T8" fmla="*/ 230 w 425"/>
                <a:gd name="T9" fmla="*/ 10 h 261"/>
                <a:gd name="T10" fmla="*/ 340 w 425"/>
                <a:gd name="T11" fmla="*/ 13 h 261"/>
                <a:gd name="T12" fmla="*/ 389 w 425"/>
                <a:gd name="T13" fmla="*/ 13 h 261"/>
                <a:gd name="T14" fmla="*/ 387 w 425"/>
                <a:gd name="T15" fmla="*/ 16 h 261"/>
                <a:gd name="T16" fmla="*/ 387 w 425"/>
                <a:gd name="T17" fmla="*/ 16 h 261"/>
                <a:gd name="T18" fmla="*/ 390 w 425"/>
                <a:gd name="T19" fmla="*/ 20 h 261"/>
                <a:gd name="T20" fmla="*/ 393 w 425"/>
                <a:gd name="T21" fmla="*/ 35 h 261"/>
                <a:gd name="T22" fmla="*/ 396 w 425"/>
                <a:gd name="T23" fmla="*/ 40 h 261"/>
                <a:gd name="T24" fmla="*/ 392 w 425"/>
                <a:gd name="T25" fmla="*/ 50 h 261"/>
                <a:gd name="T26" fmla="*/ 394 w 425"/>
                <a:gd name="T27" fmla="*/ 61 h 261"/>
                <a:gd name="T28" fmla="*/ 393 w 425"/>
                <a:gd name="T29" fmla="*/ 65 h 261"/>
                <a:gd name="T30" fmla="*/ 394 w 425"/>
                <a:gd name="T31" fmla="*/ 67 h 261"/>
                <a:gd name="T32" fmla="*/ 393 w 425"/>
                <a:gd name="T33" fmla="*/ 78 h 261"/>
                <a:gd name="T34" fmla="*/ 394 w 425"/>
                <a:gd name="T35" fmla="*/ 84 h 261"/>
                <a:gd name="T36" fmla="*/ 400 w 425"/>
                <a:gd name="T37" fmla="*/ 101 h 261"/>
                <a:gd name="T38" fmla="*/ 400 w 425"/>
                <a:gd name="T39" fmla="*/ 104 h 261"/>
                <a:gd name="T40" fmla="*/ 406 w 425"/>
                <a:gd name="T41" fmla="*/ 119 h 261"/>
                <a:gd name="T42" fmla="*/ 409 w 425"/>
                <a:gd name="T43" fmla="*/ 131 h 261"/>
                <a:gd name="T44" fmla="*/ 409 w 425"/>
                <a:gd name="T45" fmla="*/ 136 h 261"/>
                <a:gd name="T46" fmla="*/ 408 w 425"/>
                <a:gd name="T47" fmla="*/ 141 h 261"/>
                <a:gd name="T48" fmla="*/ 409 w 425"/>
                <a:gd name="T49" fmla="*/ 146 h 261"/>
                <a:gd name="T50" fmla="*/ 409 w 425"/>
                <a:gd name="T51" fmla="*/ 157 h 261"/>
                <a:gd name="T52" fmla="*/ 411 w 425"/>
                <a:gd name="T53" fmla="*/ 168 h 261"/>
                <a:gd name="T54" fmla="*/ 411 w 425"/>
                <a:gd name="T55" fmla="*/ 176 h 261"/>
                <a:gd name="T56" fmla="*/ 413 w 425"/>
                <a:gd name="T57" fmla="*/ 181 h 261"/>
                <a:gd name="T58" fmla="*/ 412 w 425"/>
                <a:gd name="T59" fmla="*/ 187 h 261"/>
                <a:gd name="T60" fmla="*/ 413 w 425"/>
                <a:gd name="T61" fmla="*/ 206 h 261"/>
                <a:gd name="T62" fmla="*/ 416 w 425"/>
                <a:gd name="T63" fmla="*/ 211 h 261"/>
                <a:gd name="T64" fmla="*/ 415 w 425"/>
                <a:gd name="T65" fmla="*/ 217 h 261"/>
                <a:gd name="T66" fmla="*/ 417 w 425"/>
                <a:gd name="T67" fmla="*/ 222 h 261"/>
                <a:gd name="T68" fmla="*/ 423 w 425"/>
                <a:gd name="T69" fmla="*/ 230 h 261"/>
                <a:gd name="T70" fmla="*/ 424 w 425"/>
                <a:gd name="T71" fmla="*/ 235 h 261"/>
                <a:gd name="T72" fmla="*/ 424 w 425"/>
                <a:gd name="T73" fmla="*/ 241 h 261"/>
                <a:gd name="T74" fmla="*/ 425 w 425"/>
                <a:gd name="T75" fmla="*/ 252 h 261"/>
                <a:gd name="T76" fmla="*/ 425 w 425"/>
                <a:gd name="T77" fmla="*/ 256 h 261"/>
                <a:gd name="T78" fmla="*/ 425 w 425"/>
                <a:gd name="T79" fmla="*/ 261 h 261"/>
                <a:gd name="T80" fmla="*/ 320 w 425"/>
                <a:gd name="T81" fmla="*/ 261 h 261"/>
                <a:gd name="T82" fmla="*/ 214 w 425"/>
                <a:gd name="T83" fmla="*/ 259 h 261"/>
                <a:gd name="T84" fmla="*/ 101 w 425"/>
                <a:gd name="T85" fmla="*/ 254 h 261"/>
                <a:gd name="T86" fmla="*/ 0 w 425"/>
                <a:gd name="T87" fmla="*/ 24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5" h="261">
                  <a:moveTo>
                    <a:pt x="0" y="248"/>
                  </a:moveTo>
                  <a:lnTo>
                    <a:pt x="17" y="1"/>
                  </a:lnTo>
                  <a:lnTo>
                    <a:pt x="17" y="0"/>
                  </a:lnTo>
                  <a:lnTo>
                    <a:pt x="103" y="5"/>
                  </a:lnTo>
                  <a:lnTo>
                    <a:pt x="230" y="10"/>
                  </a:lnTo>
                  <a:lnTo>
                    <a:pt x="340" y="13"/>
                  </a:lnTo>
                  <a:lnTo>
                    <a:pt x="389" y="13"/>
                  </a:lnTo>
                  <a:lnTo>
                    <a:pt x="387" y="16"/>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71" name="Freeform 670">
              <a:extLst>
                <a:ext uri="{FF2B5EF4-FFF2-40B4-BE49-F238E27FC236}">
                  <a16:creationId xmlns:a16="http://schemas.microsoft.com/office/drawing/2014/main" id="{9492E985-CC42-0549-83BB-31B71AD599EF}"/>
                </a:ext>
              </a:extLst>
            </p:cNvPr>
            <p:cNvSpPr>
              <a:spLocks/>
            </p:cNvSpPr>
            <p:nvPr/>
          </p:nvSpPr>
          <p:spPr bwMode="auto">
            <a:xfrm>
              <a:off x="3501" y="1410"/>
              <a:ext cx="425" cy="261"/>
            </a:xfrm>
            <a:custGeom>
              <a:avLst/>
              <a:gdLst>
                <a:gd name="T0" fmla="*/ 0 w 425"/>
                <a:gd name="T1" fmla="*/ 248 h 261"/>
                <a:gd name="T2" fmla="*/ 17 w 425"/>
                <a:gd name="T3" fmla="*/ 1 h 261"/>
                <a:gd name="T4" fmla="*/ 17 w 425"/>
                <a:gd name="T5" fmla="*/ 0 h 261"/>
                <a:gd name="T6" fmla="*/ 103 w 425"/>
                <a:gd name="T7" fmla="*/ 5 h 261"/>
                <a:gd name="T8" fmla="*/ 230 w 425"/>
                <a:gd name="T9" fmla="*/ 10 h 261"/>
                <a:gd name="T10" fmla="*/ 340 w 425"/>
                <a:gd name="T11" fmla="*/ 13 h 261"/>
                <a:gd name="T12" fmla="*/ 389 w 425"/>
                <a:gd name="T13" fmla="*/ 13 h 261"/>
                <a:gd name="T14" fmla="*/ 387 w 425"/>
                <a:gd name="T15" fmla="*/ 16 h 261"/>
                <a:gd name="T16" fmla="*/ 387 w 425"/>
                <a:gd name="T17" fmla="*/ 16 h 261"/>
                <a:gd name="T18" fmla="*/ 390 w 425"/>
                <a:gd name="T19" fmla="*/ 20 h 261"/>
                <a:gd name="T20" fmla="*/ 393 w 425"/>
                <a:gd name="T21" fmla="*/ 35 h 261"/>
                <a:gd name="T22" fmla="*/ 396 w 425"/>
                <a:gd name="T23" fmla="*/ 40 h 261"/>
                <a:gd name="T24" fmla="*/ 392 w 425"/>
                <a:gd name="T25" fmla="*/ 50 h 261"/>
                <a:gd name="T26" fmla="*/ 394 w 425"/>
                <a:gd name="T27" fmla="*/ 61 h 261"/>
                <a:gd name="T28" fmla="*/ 393 w 425"/>
                <a:gd name="T29" fmla="*/ 65 h 261"/>
                <a:gd name="T30" fmla="*/ 394 w 425"/>
                <a:gd name="T31" fmla="*/ 67 h 261"/>
                <a:gd name="T32" fmla="*/ 393 w 425"/>
                <a:gd name="T33" fmla="*/ 78 h 261"/>
                <a:gd name="T34" fmla="*/ 394 w 425"/>
                <a:gd name="T35" fmla="*/ 84 h 261"/>
                <a:gd name="T36" fmla="*/ 400 w 425"/>
                <a:gd name="T37" fmla="*/ 101 h 261"/>
                <a:gd name="T38" fmla="*/ 400 w 425"/>
                <a:gd name="T39" fmla="*/ 104 h 261"/>
                <a:gd name="T40" fmla="*/ 406 w 425"/>
                <a:gd name="T41" fmla="*/ 119 h 261"/>
                <a:gd name="T42" fmla="*/ 409 w 425"/>
                <a:gd name="T43" fmla="*/ 131 h 261"/>
                <a:gd name="T44" fmla="*/ 409 w 425"/>
                <a:gd name="T45" fmla="*/ 136 h 261"/>
                <a:gd name="T46" fmla="*/ 408 w 425"/>
                <a:gd name="T47" fmla="*/ 141 h 261"/>
                <a:gd name="T48" fmla="*/ 409 w 425"/>
                <a:gd name="T49" fmla="*/ 146 h 261"/>
                <a:gd name="T50" fmla="*/ 409 w 425"/>
                <a:gd name="T51" fmla="*/ 157 h 261"/>
                <a:gd name="T52" fmla="*/ 411 w 425"/>
                <a:gd name="T53" fmla="*/ 168 h 261"/>
                <a:gd name="T54" fmla="*/ 411 w 425"/>
                <a:gd name="T55" fmla="*/ 176 h 261"/>
                <a:gd name="T56" fmla="*/ 413 w 425"/>
                <a:gd name="T57" fmla="*/ 181 h 261"/>
                <a:gd name="T58" fmla="*/ 412 w 425"/>
                <a:gd name="T59" fmla="*/ 187 h 261"/>
                <a:gd name="T60" fmla="*/ 413 w 425"/>
                <a:gd name="T61" fmla="*/ 206 h 261"/>
                <a:gd name="T62" fmla="*/ 416 w 425"/>
                <a:gd name="T63" fmla="*/ 211 h 261"/>
                <a:gd name="T64" fmla="*/ 415 w 425"/>
                <a:gd name="T65" fmla="*/ 217 h 261"/>
                <a:gd name="T66" fmla="*/ 417 w 425"/>
                <a:gd name="T67" fmla="*/ 222 h 261"/>
                <a:gd name="T68" fmla="*/ 423 w 425"/>
                <a:gd name="T69" fmla="*/ 230 h 261"/>
                <a:gd name="T70" fmla="*/ 424 w 425"/>
                <a:gd name="T71" fmla="*/ 235 h 261"/>
                <a:gd name="T72" fmla="*/ 424 w 425"/>
                <a:gd name="T73" fmla="*/ 241 h 261"/>
                <a:gd name="T74" fmla="*/ 425 w 425"/>
                <a:gd name="T75" fmla="*/ 252 h 261"/>
                <a:gd name="T76" fmla="*/ 425 w 425"/>
                <a:gd name="T77" fmla="*/ 256 h 261"/>
                <a:gd name="T78" fmla="*/ 425 w 425"/>
                <a:gd name="T79" fmla="*/ 261 h 261"/>
                <a:gd name="T80" fmla="*/ 320 w 425"/>
                <a:gd name="T81" fmla="*/ 261 h 261"/>
                <a:gd name="T82" fmla="*/ 214 w 425"/>
                <a:gd name="T83" fmla="*/ 259 h 261"/>
                <a:gd name="T84" fmla="*/ 101 w 425"/>
                <a:gd name="T85" fmla="*/ 254 h 261"/>
                <a:gd name="T86" fmla="*/ 0 w 425"/>
                <a:gd name="T87" fmla="*/ 248 h 2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25" h="261">
                  <a:moveTo>
                    <a:pt x="0" y="248"/>
                  </a:moveTo>
                  <a:lnTo>
                    <a:pt x="17" y="1"/>
                  </a:lnTo>
                  <a:lnTo>
                    <a:pt x="17" y="0"/>
                  </a:lnTo>
                  <a:lnTo>
                    <a:pt x="103" y="5"/>
                  </a:lnTo>
                  <a:lnTo>
                    <a:pt x="230" y="10"/>
                  </a:lnTo>
                  <a:lnTo>
                    <a:pt x="340" y="13"/>
                  </a:lnTo>
                  <a:lnTo>
                    <a:pt x="389" y="13"/>
                  </a:lnTo>
                  <a:lnTo>
                    <a:pt x="387" y="16"/>
                  </a:lnTo>
                  <a:lnTo>
                    <a:pt x="390" y="20"/>
                  </a:lnTo>
                  <a:lnTo>
                    <a:pt x="393" y="35"/>
                  </a:lnTo>
                  <a:lnTo>
                    <a:pt x="396" y="40"/>
                  </a:lnTo>
                  <a:lnTo>
                    <a:pt x="392" y="50"/>
                  </a:lnTo>
                  <a:lnTo>
                    <a:pt x="394" y="61"/>
                  </a:lnTo>
                  <a:lnTo>
                    <a:pt x="393" y="65"/>
                  </a:lnTo>
                  <a:lnTo>
                    <a:pt x="394" y="67"/>
                  </a:lnTo>
                  <a:lnTo>
                    <a:pt x="393" y="78"/>
                  </a:lnTo>
                  <a:lnTo>
                    <a:pt x="394" y="84"/>
                  </a:lnTo>
                  <a:lnTo>
                    <a:pt x="400" y="101"/>
                  </a:lnTo>
                  <a:lnTo>
                    <a:pt x="400" y="104"/>
                  </a:lnTo>
                  <a:lnTo>
                    <a:pt x="406" y="119"/>
                  </a:lnTo>
                  <a:lnTo>
                    <a:pt x="409" y="131"/>
                  </a:lnTo>
                  <a:lnTo>
                    <a:pt x="409" y="136"/>
                  </a:lnTo>
                  <a:lnTo>
                    <a:pt x="408" y="141"/>
                  </a:lnTo>
                  <a:lnTo>
                    <a:pt x="409" y="146"/>
                  </a:lnTo>
                  <a:lnTo>
                    <a:pt x="409" y="157"/>
                  </a:lnTo>
                  <a:lnTo>
                    <a:pt x="411" y="168"/>
                  </a:lnTo>
                  <a:lnTo>
                    <a:pt x="411" y="176"/>
                  </a:lnTo>
                  <a:lnTo>
                    <a:pt x="413" y="181"/>
                  </a:lnTo>
                  <a:lnTo>
                    <a:pt x="412" y="187"/>
                  </a:lnTo>
                  <a:lnTo>
                    <a:pt x="413" y="206"/>
                  </a:lnTo>
                  <a:lnTo>
                    <a:pt x="416" y="211"/>
                  </a:lnTo>
                  <a:lnTo>
                    <a:pt x="415" y="217"/>
                  </a:lnTo>
                  <a:lnTo>
                    <a:pt x="417" y="222"/>
                  </a:lnTo>
                  <a:lnTo>
                    <a:pt x="423" y="230"/>
                  </a:lnTo>
                  <a:lnTo>
                    <a:pt x="424" y="235"/>
                  </a:lnTo>
                  <a:lnTo>
                    <a:pt x="424" y="241"/>
                  </a:lnTo>
                  <a:lnTo>
                    <a:pt x="425" y="252"/>
                  </a:lnTo>
                  <a:lnTo>
                    <a:pt x="425" y="256"/>
                  </a:lnTo>
                  <a:lnTo>
                    <a:pt x="425" y="261"/>
                  </a:lnTo>
                  <a:lnTo>
                    <a:pt x="320" y="261"/>
                  </a:lnTo>
                  <a:lnTo>
                    <a:pt x="214" y="259"/>
                  </a:lnTo>
                  <a:lnTo>
                    <a:pt x="101" y="254"/>
                  </a:lnTo>
                  <a:lnTo>
                    <a:pt x="0" y="248"/>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2" name="Freeform 671">
              <a:extLst>
                <a:ext uri="{FF2B5EF4-FFF2-40B4-BE49-F238E27FC236}">
                  <a16:creationId xmlns:a16="http://schemas.microsoft.com/office/drawing/2014/main" id="{B7909600-E08C-6449-9822-24018A00F0D1}"/>
                </a:ext>
              </a:extLst>
            </p:cNvPr>
            <p:cNvSpPr>
              <a:spLocks/>
            </p:cNvSpPr>
            <p:nvPr/>
          </p:nvSpPr>
          <p:spPr bwMode="auto">
            <a:xfrm>
              <a:off x="3510" y="2397"/>
              <a:ext cx="562" cy="286"/>
            </a:xfrm>
            <a:custGeom>
              <a:avLst/>
              <a:gdLst>
                <a:gd name="T0" fmla="*/ 3 w 562"/>
                <a:gd name="T1" fmla="*/ 0 h 286"/>
                <a:gd name="T2" fmla="*/ 170 w 562"/>
                <a:gd name="T3" fmla="*/ 8 h 286"/>
                <a:gd name="T4" fmla="*/ 465 w 562"/>
                <a:gd name="T5" fmla="*/ 12 h 286"/>
                <a:gd name="T6" fmla="*/ 547 w 562"/>
                <a:gd name="T7" fmla="*/ 51 h 286"/>
                <a:gd name="T8" fmla="*/ 560 w 562"/>
                <a:gd name="T9" fmla="*/ 142 h 286"/>
                <a:gd name="T10" fmla="*/ 547 w 562"/>
                <a:gd name="T11" fmla="*/ 283 h 286"/>
                <a:gd name="T12" fmla="*/ 537 w 562"/>
                <a:gd name="T13" fmla="*/ 278 h 286"/>
                <a:gd name="T14" fmla="*/ 514 w 562"/>
                <a:gd name="T15" fmla="*/ 263 h 286"/>
                <a:gd name="T16" fmla="*/ 506 w 562"/>
                <a:gd name="T17" fmla="*/ 267 h 286"/>
                <a:gd name="T18" fmla="*/ 498 w 562"/>
                <a:gd name="T19" fmla="*/ 270 h 286"/>
                <a:gd name="T20" fmla="*/ 488 w 562"/>
                <a:gd name="T21" fmla="*/ 263 h 286"/>
                <a:gd name="T22" fmla="*/ 473 w 562"/>
                <a:gd name="T23" fmla="*/ 271 h 286"/>
                <a:gd name="T24" fmla="*/ 463 w 562"/>
                <a:gd name="T25" fmla="*/ 267 h 286"/>
                <a:gd name="T26" fmla="*/ 452 w 562"/>
                <a:gd name="T27" fmla="*/ 272 h 286"/>
                <a:gd name="T28" fmla="*/ 441 w 562"/>
                <a:gd name="T29" fmla="*/ 279 h 286"/>
                <a:gd name="T30" fmla="*/ 433 w 562"/>
                <a:gd name="T31" fmla="*/ 279 h 286"/>
                <a:gd name="T32" fmla="*/ 422 w 562"/>
                <a:gd name="T33" fmla="*/ 274 h 286"/>
                <a:gd name="T34" fmla="*/ 414 w 562"/>
                <a:gd name="T35" fmla="*/ 268 h 286"/>
                <a:gd name="T36" fmla="*/ 404 w 562"/>
                <a:gd name="T37" fmla="*/ 270 h 286"/>
                <a:gd name="T38" fmla="*/ 395 w 562"/>
                <a:gd name="T39" fmla="*/ 263 h 286"/>
                <a:gd name="T40" fmla="*/ 392 w 562"/>
                <a:gd name="T41" fmla="*/ 267 h 286"/>
                <a:gd name="T42" fmla="*/ 385 w 562"/>
                <a:gd name="T43" fmla="*/ 281 h 286"/>
                <a:gd name="T44" fmla="*/ 380 w 562"/>
                <a:gd name="T45" fmla="*/ 281 h 286"/>
                <a:gd name="T46" fmla="*/ 380 w 562"/>
                <a:gd name="T47" fmla="*/ 270 h 286"/>
                <a:gd name="T48" fmla="*/ 366 w 562"/>
                <a:gd name="T49" fmla="*/ 274 h 286"/>
                <a:gd name="T50" fmla="*/ 360 w 562"/>
                <a:gd name="T51" fmla="*/ 267 h 286"/>
                <a:gd name="T52" fmla="*/ 351 w 562"/>
                <a:gd name="T53" fmla="*/ 263 h 286"/>
                <a:gd name="T54" fmla="*/ 338 w 562"/>
                <a:gd name="T55" fmla="*/ 268 h 286"/>
                <a:gd name="T56" fmla="*/ 328 w 562"/>
                <a:gd name="T57" fmla="*/ 270 h 286"/>
                <a:gd name="T58" fmla="*/ 327 w 562"/>
                <a:gd name="T59" fmla="*/ 259 h 286"/>
                <a:gd name="T60" fmla="*/ 317 w 562"/>
                <a:gd name="T61" fmla="*/ 253 h 286"/>
                <a:gd name="T62" fmla="*/ 313 w 562"/>
                <a:gd name="T63" fmla="*/ 248 h 286"/>
                <a:gd name="T64" fmla="*/ 297 w 562"/>
                <a:gd name="T65" fmla="*/ 251 h 286"/>
                <a:gd name="T66" fmla="*/ 288 w 562"/>
                <a:gd name="T67" fmla="*/ 249 h 286"/>
                <a:gd name="T68" fmla="*/ 279 w 562"/>
                <a:gd name="T69" fmla="*/ 245 h 286"/>
                <a:gd name="T70" fmla="*/ 263 w 562"/>
                <a:gd name="T71" fmla="*/ 243 h 286"/>
                <a:gd name="T72" fmla="*/ 254 w 562"/>
                <a:gd name="T73" fmla="*/ 241 h 286"/>
                <a:gd name="T74" fmla="*/ 246 w 562"/>
                <a:gd name="T75" fmla="*/ 240 h 286"/>
                <a:gd name="T76" fmla="*/ 244 w 562"/>
                <a:gd name="T77" fmla="*/ 229 h 286"/>
                <a:gd name="T78" fmla="*/ 235 w 562"/>
                <a:gd name="T79" fmla="*/ 222 h 286"/>
                <a:gd name="T80" fmla="*/ 231 w 562"/>
                <a:gd name="T81" fmla="*/ 225 h 286"/>
                <a:gd name="T82" fmla="*/ 220 w 562"/>
                <a:gd name="T83" fmla="*/ 224 h 286"/>
                <a:gd name="T84" fmla="*/ 210 w 562"/>
                <a:gd name="T85" fmla="*/ 224 h 286"/>
                <a:gd name="T86" fmla="*/ 195 w 562"/>
                <a:gd name="T87" fmla="*/ 209 h 286"/>
                <a:gd name="T88" fmla="*/ 191 w 562"/>
                <a:gd name="T89" fmla="*/ 199 h 286"/>
                <a:gd name="T90" fmla="*/ 190 w 562"/>
                <a:gd name="T91" fmla="*/ 50 h 286"/>
                <a:gd name="T92" fmla="*/ 157 w 562"/>
                <a:gd name="T93" fmla="*/ 49 h 286"/>
                <a:gd name="T94" fmla="*/ 0 w 562"/>
                <a:gd name="T95" fmla="*/ 40 h 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close/>
                </a:path>
              </a:pathLst>
            </a:custGeom>
            <a:solidFill>
              <a:srgbClr val="97BF1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3" name="Freeform 672">
              <a:extLst>
                <a:ext uri="{FF2B5EF4-FFF2-40B4-BE49-F238E27FC236}">
                  <a16:creationId xmlns:a16="http://schemas.microsoft.com/office/drawing/2014/main" id="{D0E9C765-45FD-7E4E-8481-E5D8B79EFF26}"/>
                </a:ext>
              </a:extLst>
            </p:cNvPr>
            <p:cNvSpPr>
              <a:spLocks/>
            </p:cNvSpPr>
            <p:nvPr/>
          </p:nvSpPr>
          <p:spPr bwMode="auto">
            <a:xfrm>
              <a:off x="3510" y="2397"/>
              <a:ext cx="562" cy="286"/>
            </a:xfrm>
            <a:custGeom>
              <a:avLst/>
              <a:gdLst>
                <a:gd name="T0" fmla="*/ 3 w 562"/>
                <a:gd name="T1" fmla="*/ 0 h 286"/>
                <a:gd name="T2" fmla="*/ 170 w 562"/>
                <a:gd name="T3" fmla="*/ 8 h 286"/>
                <a:gd name="T4" fmla="*/ 465 w 562"/>
                <a:gd name="T5" fmla="*/ 12 h 286"/>
                <a:gd name="T6" fmla="*/ 547 w 562"/>
                <a:gd name="T7" fmla="*/ 51 h 286"/>
                <a:gd name="T8" fmla="*/ 560 w 562"/>
                <a:gd name="T9" fmla="*/ 142 h 286"/>
                <a:gd name="T10" fmla="*/ 547 w 562"/>
                <a:gd name="T11" fmla="*/ 283 h 286"/>
                <a:gd name="T12" fmla="*/ 537 w 562"/>
                <a:gd name="T13" fmla="*/ 278 h 286"/>
                <a:gd name="T14" fmla="*/ 514 w 562"/>
                <a:gd name="T15" fmla="*/ 263 h 286"/>
                <a:gd name="T16" fmla="*/ 506 w 562"/>
                <a:gd name="T17" fmla="*/ 267 h 286"/>
                <a:gd name="T18" fmla="*/ 498 w 562"/>
                <a:gd name="T19" fmla="*/ 270 h 286"/>
                <a:gd name="T20" fmla="*/ 488 w 562"/>
                <a:gd name="T21" fmla="*/ 263 h 286"/>
                <a:gd name="T22" fmla="*/ 473 w 562"/>
                <a:gd name="T23" fmla="*/ 271 h 286"/>
                <a:gd name="T24" fmla="*/ 463 w 562"/>
                <a:gd name="T25" fmla="*/ 267 h 286"/>
                <a:gd name="T26" fmla="*/ 452 w 562"/>
                <a:gd name="T27" fmla="*/ 272 h 286"/>
                <a:gd name="T28" fmla="*/ 441 w 562"/>
                <a:gd name="T29" fmla="*/ 279 h 286"/>
                <a:gd name="T30" fmla="*/ 433 w 562"/>
                <a:gd name="T31" fmla="*/ 279 h 286"/>
                <a:gd name="T32" fmla="*/ 422 w 562"/>
                <a:gd name="T33" fmla="*/ 274 h 286"/>
                <a:gd name="T34" fmla="*/ 414 w 562"/>
                <a:gd name="T35" fmla="*/ 268 h 286"/>
                <a:gd name="T36" fmla="*/ 404 w 562"/>
                <a:gd name="T37" fmla="*/ 270 h 286"/>
                <a:gd name="T38" fmla="*/ 395 w 562"/>
                <a:gd name="T39" fmla="*/ 263 h 286"/>
                <a:gd name="T40" fmla="*/ 392 w 562"/>
                <a:gd name="T41" fmla="*/ 267 h 286"/>
                <a:gd name="T42" fmla="*/ 385 w 562"/>
                <a:gd name="T43" fmla="*/ 281 h 286"/>
                <a:gd name="T44" fmla="*/ 380 w 562"/>
                <a:gd name="T45" fmla="*/ 281 h 286"/>
                <a:gd name="T46" fmla="*/ 380 w 562"/>
                <a:gd name="T47" fmla="*/ 270 h 286"/>
                <a:gd name="T48" fmla="*/ 366 w 562"/>
                <a:gd name="T49" fmla="*/ 274 h 286"/>
                <a:gd name="T50" fmla="*/ 360 w 562"/>
                <a:gd name="T51" fmla="*/ 267 h 286"/>
                <a:gd name="T52" fmla="*/ 351 w 562"/>
                <a:gd name="T53" fmla="*/ 263 h 286"/>
                <a:gd name="T54" fmla="*/ 338 w 562"/>
                <a:gd name="T55" fmla="*/ 268 h 286"/>
                <a:gd name="T56" fmla="*/ 328 w 562"/>
                <a:gd name="T57" fmla="*/ 270 h 286"/>
                <a:gd name="T58" fmla="*/ 327 w 562"/>
                <a:gd name="T59" fmla="*/ 259 h 286"/>
                <a:gd name="T60" fmla="*/ 317 w 562"/>
                <a:gd name="T61" fmla="*/ 253 h 286"/>
                <a:gd name="T62" fmla="*/ 313 w 562"/>
                <a:gd name="T63" fmla="*/ 248 h 286"/>
                <a:gd name="T64" fmla="*/ 297 w 562"/>
                <a:gd name="T65" fmla="*/ 251 h 286"/>
                <a:gd name="T66" fmla="*/ 288 w 562"/>
                <a:gd name="T67" fmla="*/ 249 h 286"/>
                <a:gd name="T68" fmla="*/ 279 w 562"/>
                <a:gd name="T69" fmla="*/ 245 h 286"/>
                <a:gd name="T70" fmla="*/ 263 w 562"/>
                <a:gd name="T71" fmla="*/ 243 h 286"/>
                <a:gd name="T72" fmla="*/ 254 w 562"/>
                <a:gd name="T73" fmla="*/ 241 h 286"/>
                <a:gd name="T74" fmla="*/ 246 w 562"/>
                <a:gd name="T75" fmla="*/ 240 h 286"/>
                <a:gd name="T76" fmla="*/ 244 w 562"/>
                <a:gd name="T77" fmla="*/ 229 h 286"/>
                <a:gd name="T78" fmla="*/ 235 w 562"/>
                <a:gd name="T79" fmla="*/ 222 h 286"/>
                <a:gd name="T80" fmla="*/ 231 w 562"/>
                <a:gd name="T81" fmla="*/ 225 h 286"/>
                <a:gd name="T82" fmla="*/ 220 w 562"/>
                <a:gd name="T83" fmla="*/ 224 h 286"/>
                <a:gd name="T84" fmla="*/ 210 w 562"/>
                <a:gd name="T85" fmla="*/ 224 h 286"/>
                <a:gd name="T86" fmla="*/ 195 w 562"/>
                <a:gd name="T87" fmla="*/ 209 h 286"/>
                <a:gd name="T88" fmla="*/ 191 w 562"/>
                <a:gd name="T89" fmla="*/ 199 h 286"/>
                <a:gd name="T90" fmla="*/ 190 w 562"/>
                <a:gd name="T91" fmla="*/ 50 h 286"/>
                <a:gd name="T92" fmla="*/ 157 w 562"/>
                <a:gd name="T93" fmla="*/ 49 h 286"/>
                <a:gd name="T94" fmla="*/ 0 w 562"/>
                <a:gd name="T95" fmla="*/ 40 h 2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62" h="286">
                  <a:moveTo>
                    <a:pt x="0" y="40"/>
                  </a:moveTo>
                  <a:lnTo>
                    <a:pt x="3" y="0"/>
                  </a:lnTo>
                  <a:lnTo>
                    <a:pt x="67" y="4"/>
                  </a:lnTo>
                  <a:lnTo>
                    <a:pt x="170" y="8"/>
                  </a:lnTo>
                  <a:lnTo>
                    <a:pt x="317" y="12"/>
                  </a:lnTo>
                  <a:lnTo>
                    <a:pt x="465" y="12"/>
                  </a:lnTo>
                  <a:lnTo>
                    <a:pt x="545" y="9"/>
                  </a:lnTo>
                  <a:lnTo>
                    <a:pt x="547" y="51"/>
                  </a:lnTo>
                  <a:lnTo>
                    <a:pt x="559" y="120"/>
                  </a:lnTo>
                  <a:lnTo>
                    <a:pt x="560" y="142"/>
                  </a:lnTo>
                  <a:lnTo>
                    <a:pt x="562" y="286"/>
                  </a:lnTo>
                  <a:lnTo>
                    <a:pt x="547" y="283"/>
                  </a:lnTo>
                  <a:lnTo>
                    <a:pt x="541" y="279"/>
                  </a:lnTo>
                  <a:lnTo>
                    <a:pt x="537" y="278"/>
                  </a:lnTo>
                  <a:lnTo>
                    <a:pt x="526" y="270"/>
                  </a:lnTo>
                  <a:lnTo>
                    <a:pt x="514" y="263"/>
                  </a:lnTo>
                  <a:lnTo>
                    <a:pt x="510" y="263"/>
                  </a:lnTo>
                  <a:lnTo>
                    <a:pt x="506" y="267"/>
                  </a:lnTo>
                  <a:lnTo>
                    <a:pt x="503" y="270"/>
                  </a:lnTo>
                  <a:lnTo>
                    <a:pt x="498" y="270"/>
                  </a:lnTo>
                  <a:lnTo>
                    <a:pt x="494" y="268"/>
                  </a:lnTo>
                  <a:lnTo>
                    <a:pt x="488" y="263"/>
                  </a:lnTo>
                  <a:lnTo>
                    <a:pt x="478" y="267"/>
                  </a:lnTo>
                  <a:lnTo>
                    <a:pt x="473" y="271"/>
                  </a:lnTo>
                  <a:lnTo>
                    <a:pt x="468" y="271"/>
                  </a:lnTo>
                  <a:lnTo>
                    <a:pt x="463" y="267"/>
                  </a:lnTo>
                  <a:lnTo>
                    <a:pt x="459" y="271"/>
                  </a:lnTo>
                  <a:lnTo>
                    <a:pt x="452" y="272"/>
                  </a:lnTo>
                  <a:lnTo>
                    <a:pt x="446" y="279"/>
                  </a:lnTo>
                  <a:lnTo>
                    <a:pt x="441" y="279"/>
                  </a:lnTo>
                  <a:lnTo>
                    <a:pt x="438" y="283"/>
                  </a:lnTo>
                  <a:lnTo>
                    <a:pt x="433" y="279"/>
                  </a:lnTo>
                  <a:lnTo>
                    <a:pt x="427" y="276"/>
                  </a:lnTo>
                  <a:lnTo>
                    <a:pt x="422" y="274"/>
                  </a:lnTo>
                  <a:lnTo>
                    <a:pt x="419" y="268"/>
                  </a:lnTo>
                  <a:lnTo>
                    <a:pt x="414" y="268"/>
                  </a:lnTo>
                  <a:lnTo>
                    <a:pt x="408" y="272"/>
                  </a:lnTo>
                  <a:lnTo>
                    <a:pt x="404" y="270"/>
                  </a:lnTo>
                  <a:lnTo>
                    <a:pt x="399" y="264"/>
                  </a:lnTo>
                  <a:lnTo>
                    <a:pt x="395" y="263"/>
                  </a:lnTo>
                  <a:lnTo>
                    <a:pt x="392" y="264"/>
                  </a:lnTo>
                  <a:lnTo>
                    <a:pt x="392" y="267"/>
                  </a:lnTo>
                  <a:lnTo>
                    <a:pt x="387" y="271"/>
                  </a:lnTo>
                  <a:lnTo>
                    <a:pt x="385" y="281"/>
                  </a:lnTo>
                  <a:lnTo>
                    <a:pt x="381" y="282"/>
                  </a:lnTo>
                  <a:lnTo>
                    <a:pt x="380" y="281"/>
                  </a:lnTo>
                  <a:lnTo>
                    <a:pt x="377" y="275"/>
                  </a:lnTo>
                  <a:lnTo>
                    <a:pt x="380" y="270"/>
                  </a:lnTo>
                  <a:lnTo>
                    <a:pt x="374" y="270"/>
                  </a:lnTo>
                  <a:lnTo>
                    <a:pt x="366" y="274"/>
                  </a:lnTo>
                  <a:lnTo>
                    <a:pt x="361" y="272"/>
                  </a:lnTo>
                  <a:lnTo>
                    <a:pt x="360" y="267"/>
                  </a:lnTo>
                  <a:lnTo>
                    <a:pt x="354" y="267"/>
                  </a:lnTo>
                  <a:lnTo>
                    <a:pt x="351" y="263"/>
                  </a:lnTo>
                  <a:lnTo>
                    <a:pt x="346" y="260"/>
                  </a:lnTo>
                  <a:lnTo>
                    <a:pt x="338" y="268"/>
                  </a:lnTo>
                  <a:lnTo>
                    <a:pt x="334" y="271"/>
                  </a:lnTo>
                  <a:lnTo>
                    <a:pt x="328" y="270"/>
                  </a:lnTo>
                  <a:lnTo>
                    <a:pt x="327" y="263"/>
                  </a:lnTo>
                  <a:lnTo>
                    <a:pt x="327" y="259"/>
                  </a:lnTo>
                  <a:lnTo>
                    <a:pt x="322" y="259"/>
                  </a:lnTo>
                  <a:lnTo>
                    <a:pt x="317" y="253"/>
                  </a:lnTo>
                  <a:lnTo>
                    <a:pt x="319" y="248"/>
                  </a:lnTo>
                  <a:lnTo>
                    <a:pt x="313" y="248"/>
                  </a:lnTo>
                  <a:lnTo>
                    <a:pt x="303" y="247"/>
                  </a:lnTo>
                  <a:lnTo>
                    <a:pt x="297" y="251"/>
                  </a:lnTo>
                  <a:lnTo>
                    <a:pt x="292" y="253"/>
                  </a:lnTo>
                  <a:lnTo>
                    <a:pt x="288" y="249"/>
                  </a:lnTo>
                  <a:lnTo>
                    <a:pt x="285" y="245"/>
                  </a:lnTo>
                  <a:lnTo>
                    <a:pt x="279" y="245"/>
                  </a:lnTo>
                  <a:lnTo>
                    <a:pt x="274" y="247"/>
                  </a:lnTo>
                  <a:lnTo>
                    <a:pt x="263" y="243"/>
                  </a:lnTo>
                  <a:lnTo>
                    <a:pt x="258" y="240"/>
                  </a:lnTo>
                  <a:lnTo>
                    <a:pt x="254" y="241"/>
                  </a:lnTo>
                  <a:lnTo>
                    <a:pt x="251" y="240"/>
                  </a:lnTo>
                  <a:lnTo>
                    <a:pt x="246" y="240"/>
                  </a:lnTo>
                  <a:lnTo>
                    <a:pt x="244" y="234"/>
                  </a:lnTo>
                  <a:lnTo>
                    <a:pt x="244" y="229"/>
                  </a:lnTo>
                  <a:lnTo>
                    <a:pt x="240" y="225"/>
                  </a:lnTo>
                  <a:lnTo>
                    <a:pt x="235" y="222"/>
                  </a:lnTo>
                  <a:lnTo>
                    <a:pt x="233" y="219"/>
                  </a:lnTo>
                  <a:lnTo>
                    <a:pt x="231" y="225"/>
                  </a:lnTo>
                  <a:lnTo>
                    <a:pt x="227" y="225"/>
                  </a:lnTo>
                  <a:lnTo>
                    <a:pt x="220" y="224"/>
                  </a:lnTo>
                  <a:lnTo>
                    <a:pt x="214" y="225"/>
                  </a:lnTo>
                  <a:lnTo>
                    <a:pt x="210" y="224"/>
                  </a:lnTo>
                  <a:lnTo>
                    <a:pt x="201" y="213"/>
                  </a:lnTo>
                  <a:lnTo>
                    <a:pt x="195" y="209"/>
                  </a:lnTo>
                  <a:lnTo>
                    <a:pt x="190" y="209"/>
                  </a:lnTo>
                  <a:lnTo>
                    <a:pt x="191" y="199"/>
                  </a:lnTo>
                  <a:lnTo>
                    <a:pt x="195" y="53"/>
                  </a:lnTo>
                  <a:lnTo>
                    <a:pt x="190" y="50"/>
                  </a:lnTo>
                  <a:lnTo>
                    <a:pt x="185" y="49"/>
                  </a:lnTo>
                  <a:lnTo>
                    <a:pt x="157" y="49"/>
                  </a:lnTo>
                  <a:lnTo>
                    <a:pt x="90" y="46"/>
                  </a:lnTo>
                  <a:lnTo>
                    <a:pt x="0" y="40"/>
                  </a:lnTo>
                </a:path>
              </a:pathLst>
            </a:custGeom>
            <a:solidFill>
              <a:schemeClr val="bg1">
                <a:lumMod val="65000"/>
              </a:schemeClr>
            </a:solidFill>
            <a:ln w="4763">
              <a:solidFill>
                <a:schemeClr val="bg1"/>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4" name="Freeform 673">
              <a:extLst>
                <a:ext uri="{FF2B5EF4-FFF2-40B4-BE49-F238E27FC236}">
                  <a16:creationId xmlns:a16="http://schemas.microsoft.com/office/drawing/2014/main" id="{7E6A6C23-5F27-E24B-BA22-FB4D3508CDAC}"/>
                </a:ext>
              </a:extLst>
            </p:cNvPr>
            <p:cNvSpPr>
              <a:spLocks/>
            </p:cNvSpPr>
            <p:nvPr/>
          </p:nvSpPr>
          <p:spPr bwMode="auto">
            <a:xfrm>
              <a:off x="3577" y="2153"/>
              <a:ext cx="478" cy="256"/>
            </a:xfrm>
            <a:custGeom>
              <a:avLst/>
              <a:gdLst>
                <a:gd name="T0" fmla="*/ 0 w 478"/>
                <a:gd name="T1" fmla="*/ 248 h 256"/>
                <a:gd name="T2" fmla="*/ 12 w 478"/>
                <a:gd name="T3" fmla="*/ 0 h 256"/>
                <a:gd name="T4" fmla="*/ 90 w 478"/>
                <a:gd name="T5" fmla="*/ 4 h 256"/>
                <a:gd name="T6" fmla="*/ 244 w 478"/>
                <a:gd name="T7" fmla="*/ 8 h 256"/>
                <a:gd name="T8" fmla="*/ 325 w 478"/>
                <a:gd name="T9" fmla="*/ 8 h 256"/>
                <a:gd name="T10" fmla="*/ 429 w 478"/>
                <a:gd name="T11" fmla="*/ 6 h 256"/>
                <a:gd name="T12" fmla="*/ 444 w 478"/>
                <a:gd name="T13" fmla="*/ 17 h 256"/>
                <a:gd name="T14" fmla="*/ 448 w 478"/>
                <a:gd name="T15" fmla="*/ 15 h 256"/>
                <a:gd name="T16" fmla="*/ 453 w 478"/>
                <a:gd name="T17" fmla="*/ 16 h 256"/>
                <a:gd name="T18" fmla="*/ 457 w 478"/>
                <a:gd name="T19" fmla="*/ 21 h 256"/>
                <a:gd name="T20" fmla="*/ 458 w 478"/>
                <a:gd name="T21" fmla="*/ 27 h 256"/>
                <a:gd name="T22" fmla="*/ 457 w 478"/>
                <a:gd name="T23" fmla="*/ 28 h 256"/>
                <a:gd name="T24" fmla="*/ 451 w 478"/>
                <a:gd name="T25" fmla="*/ 28 h 256"/>
                <a:gd name="T26" fmla="*/ 450 w 478"/>
                <a:gd name="T27" fmla="*/ 34 h 256"/>
                <a:gd name="T28" fmla="*/ 443 w 478"/>
                <a:gd name="T29" fmla="*/ 42 h 256"/>
                <a:gd name="T30" fmla="*/ 446 w 478"/>
                <a:gd name="T31" fmla="*/ 47 h 256"/>
                <a:gd name="T32" fmla="*/ 450 w 478"/>
                <a:gd name="T33" fmla="*/ 54 h 256"/>
                <a:gd name="T34" fmla="*/ 457 w 478"/>
                <a:gd name="T35" fmla="*/ 58 h 256"/>
                <a:gd name="T36" fmla="*/ 457 w 478"/>
                <a:gd name="T37" fmla="*/ 63 h 256"/>
                <a:gd name="T38" fmla="*/ 465 w 478"/>
                <a:gd name="T39" fmla="*/ 73 h 256"/>
                <a:gd name="T40" fmla="*/ 469 w 478"/>
                <a:gd name="T41" fmla="*/ 74 h 256"/>
                <a:gd name="T42" fmla="*/ 474 w 478"/>
                <a:gd name="T43" fmla="*/ 78 h 256"/>
                <a:gd name="T44" fmla="*/ 478 w 478"/>
                <a:gd name="T45" fmla="*/ 253 h 256"/>
                <a:gd name="T46" fmla="*/ 398 w 478"/>
                <a:gd name="T47" fmla="*/ 256 h 256"/>
                <a:gd name="T48" fmla="*/ 250 w 478"/>
                <a:gd name="T49" fmla="*/ 256 h 256"/>
                <a:gd name="T50" fmla="*/ 103 w 478"/>
                <a:gd name="T51" fmla="*/ 252 h 256"/>
                <a:gd name="T52" fmla="*/ 0 w 478"/>
                <a:gd name="T53" fmla="*/ 248 h 2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5" name="Freeform 674">
              <a:extLst>
                <a:ext uri="{FF2B5EF4-FFF2-40B4-BE49-F238E27FC236}">
                  <a16:creationId xmlns:a16="http://schemas.microsoft.com/office/drawing/2014/main" id="{8178634C-93AE-194E-9317-AB39A4A83831}"/>
                </a:ext>
              </a:extLst>
            </p:cNvPr>
            <p:cNvSpPr>
              <a:spLocks/>
            </p:cNvSpPr>
            <p:nvPr/>
          </p:nvSpPr>
          <p:spPr bwMode="auto">
            <a:xfrm>
              <a:off x="3577" y="2153"/>
              <a:ext cx="478" cy="256"/>
            </a:xfrm>
            <a:custGeom>
              <a:avLst/>
              <a:gdLst>
                <a:gd name="T0" fmla="*/ 0 w 478"/>
                <a:gd name="T1" fmla="*/ 248 h 256"/>
                <a:gd name="T2" fmla="*/ 12 w 478"/>
                <a:gd name="T3" fmla="*/ 0 h 256"/>
                <a:gd name="T4" fmla="*/ 90 w 478"/>
                <a:gd name="T5" fmla="*/ 4 h 256"/>
                <a:gd name="T6" fmla="*/ 244 w 478"/>
                <a:gd name="T7" fmla="*/ 8 h 256"/>
                <a:gd name="T8" fmla="*/ 325 w 478"/>
                <a:gd name="T9" fmla="*/ 8 h 256"/>
                <a:gd name="T10" fmla="*/ 429 w 478"/>
                <a:gd name="T11" fmla="*/ 6 h 256"/>
                <a:gd name="T12" fmla="*/ 444 w 478"/>
                <a:gd name="T13" fmla="*/ 17 h 256"/>
                <a:gd name="T14" fmla="*/ 448 w 478"/>
                <a:gd name="T15" fmla="*/ 15 h 256"/>
                <a:gd name="T16" fmla="*/ 453 w 478"/>
                <a:gd name="T17" fmla="*/ 16 h 256"/>
                <a:gd name="T18" fmla="*/ 457 w 478"/>
                <a:gd name="T19" fmla="*/ 21 h 256"/>
                <a:gd name="T20" fmla="*/ 458 w 478"/>
                <a:gd name="T21" fmla="*/ 27 h 256"/>
                <a:gd name="T22" fmla="*/ 457 w 478"/>
                <a:gd name="T23" fmla="*/ 28 h 256"/>
                <a:gd name="T24" fmla="*/ 451 w 478"/>
                <a:gd name="T25" fmla="*/ 28 h 256"/>
                <a:gd name="T26" fmla="*/ 450 w 478"/>
                <a:gd name="T27" fmla="*/ 34 h 256"/>
                <a:gd name="T28" fmla="*/ 443 w 478"/>
                <a:gd name="T29" fmla="*/ 42 h 256"/>
                <a:gd name="T30" fmla="*/ 446 w 478"/>
                <a:gd name="T31" fmla="*/ 47 h 256"/>
                <a:gd name="T32" fmla="*/ 450 w 478"/>
                <a:gd name="T33" fmla="*/ 54 h 256"/>
                <a:gd name="T34" fmla="*/ 457 w 478"/>
                <a:gd name="T35" fmla="*/ 58 h 256"/>
                <a:gd name="T36" fmla="*/ 457 w 478"/>
                <a:gd name="T37" fmla="*/ 63 h 256"/>
                <a:gd name="T38" fmla="*/ 465 w 478"/>
                <a:gd name="T39" fmla="*/ 73 h 256"/>
                <a:gd name="T40" fmla="*/ 469 w 478"/>
                <a:gd name="T41" fmla="*/ 74 h 256"/>
                <a:gd name="T42" fmla="*/ 474 w 478"/>
                <a:gd name="T43" fmla="*/ 78 h 256"/>
                <a:gd name="T44" fmla="*/ 478 w 478"/>
                <a:gd name="T45" fmla="*/ 253 h 256"/>
                <a:gd name="T46" fmla="*/ 398 w 478"/>
                <a:gd name="T47" fmla="*/ 256 h 256"/>
                <a:gd name="T48" fmla="*/ 250 w 478"/>
                <a:gd name="T49" fmla="*/ 256 h 256"/>
                <a:gd name="T50" fmla="*/ 103 w 478"/>
                <a:gd name="T51" fmla="*/ 252 h 256"/>
                <a:gd name="T52" fmla="*/ 0 w 478"/>
                <a:gd name="T53" fmla="*/ 248 h 2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8" h="256">
                  <a:moveTo>
                    <a:pt x="0" y="248"/>
                  </a:moveTo>
                  <a:lnTo>
                    <a:pt x="12" y="0"/>
                  </a:lnTo>
                  <a:lnTo>
                    <a:pt x="90" y="4"/>
                  </a:lnTo>
                  <a:lnTo>
                    <a:pt x="244" y="8"/>
                  </a:lnTo>
                  <a:lnTo>
                    <a:pt x="325" y="8"/>
                  </a:lnTo>
                  <a:lnTo>
                    <a:pt x="429" y="6"/>
                  </a:lnTo>
                  <a:lnTo>
                    <a:pt x="444" y="17"/>
                  </a:lnTo>
                  <a:lnTo>
                    <a:pt x="448" y="15"/>
                  </a:lnTo>
                  <a:lnTo>
                    <a:pt x="453" y="16"/>
                  </a:lnTo>
                  <a:lnTo>
                    <a:pt x="457" y="21"/>
                  </a:lnTo>
                  <a:lnTo>
                    <a:pt x="458" y="27"/>
                  </a:lnTo>
                  <a:lnTo>
                    <a:pt x="457" y="28"/>
                  </a:lnTo>
                  <a:lnTo>
                    <a:pt x="451" y="28"/>
                  </a:lnTo>
                  <a:lnTo>
                    <a:pt x="450" y="34"/>
                  </a:lnTo>
                  <a:lnTo>
                    <a:pt x="443" y="42"/>
                  </a:lnTo>
                  <a:lnTo>
                    <a:pt x="446" y="47"/>
                  </a:lnTo>
                  <a:lnTo>
                    <a:pt x="450" y="54"/>
                  </a:lnTo>
                  <a:lnTo>
                    <a:pt x="457" y="58"/>
                  </a:lnTo>
                  <a:lnTo>
                    <a:pt x="457" y="63"/>
                  </a:lnTo>
                  <a:lnTo>
                    <a:pt x="465" y="73"/>
                  </a:lnTo>
                  <a:lnTo>
                    <a:pt x="469" y="74"/>
                  </a:lnTo>
                  <a:lnTo>
                    <a:pt x="474" y="78"/>
                  </a:lnTo>
                  <a:lnTo>
                    <a:pt x="478" y="253"/>
                  </a:lnTo>
                  <a:lnTo>
                    <a:pt x="398" y="256"/>
                  </a:lnTo>
                  <a:lnTo>
                    <a:pt x="250" y="256"/>
                  </a:lnTo>
                  <a:lnTo>
                    <a:pt x="103" y="252"/>
                  </a:lnTo>
                  <a:lnTo>
                    <a:pt x="0" y="248"/>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6" name="Freeform 675">
              <a:extLst>
                <a:ext uri="{FF2B5EF4-FFF2-40B4-BE49-F238E27FC236}">
                  <a16:creationId xmlns:a16="http://schemas.microsoft.com/office/drawing/2014/main" id="{329E08F0-DE03-B047-891E-75A3DE81B542}"/>
                </a:ext>
              </a:extLst>
            </p:cNvPr>
            <p:cNvSpPr>
              <a:spLocks/>
            </p:cNvSpPr>
            <p:nvPr/>
          </p:nvSpPr>
          <p:spPr bwMode="auto">
            <a:xfrm>
              <a:off x="3888" y="1392"/>
              <a:ext cx="425" cy="480"/>
            </a:xfrm>
            <a:custGeom>
              <a:avLst/>
              <a:gdLst>
                <a:gd name="T0" fmla="*/ 113 w 425"/>
                <a:gd name="T1" fmla="*/ 30 h 480"/>
                <a:gd name="T2" fmla="*/ 117 w 425"/>
                <a:gd name="T3" fmla="*/ 1 h 480"/>
                <a:gd name="T4" fmla="*/ 135 w 425"/>
                <a:gd name="T5" fmla="*/ 23 h 480"/>
                <a:gd name="T6" fmla="*/ 143 w 425"/>
                <a:gd name="T7" fmla="*/ 51 h 480"/>
                <a:gd name="T8" fmla="*/ 165 w 425"/>
                <a:gd name="T9" fmla="*/ 57 h 480"/>
                <a:gd name="T10" fmla="*/ 194 w 425"/>
                <a:gd name="T11" fmla="*/ 68 h 480"/>
                <a:gd name="T12" fmla="*/ 213 w 425"/>
                <a:gd name="T13" fmla="*/ 58 h 480"/>
                <a:gd name="T14" fmla="*/ 222 w 425"/>
                <a:gd name="T15" fmla="*/ 57 h 480"/>
                <a:gd name="T16" fmla="*/ 253 w 425"/>
                <a:gd name="T17" fmla="*/ 70 h 480"/>
                <a:gd name="T18" fmla="*/ 264 w 425"/>
                <a:gd name="T19" fmla="*/ 80 h 480"/>
                <a:gd name="T20" fmla="*/ 274 w 425"/>
                <a:gd name="T21" fmla="*/ 79 h 480"/>
                <a:gd name="T22" fmla="*/ 289 w 425"/>
                <a:gd name="T23" fmla="*/ 84 h 480"/>
                <a:gd name="T24" fmla="*/ 315 w 425"/>
                <a:gd name="T25" fmla="*/ 99 h 480"/>
                <a:gd name="T26" fmla="*/ 338 w 425"/>
                <a:gd name="T27" fmla="*/ 89 h 480"/>
                <a:gd name="T28" fmla="*/ 353 w 425"/>
                <a:gd name="T29" fmla="*/ 85 h 480"/>
                <a:gd name="T30" fmla="*/ 363 w 425"/>
                <a:gd name="T31" fmla="*/ 92 h 480"/>
                <a:gd name="T32" fmla="*/ 384 w 425"/>
                <a:gd name="T33" fmla="*/ 89 h 480"/>
                <a:gd name="T34" fmla="*/ 401 w 425"/>
                <a:gd name="T35" fmla="*/ 96 h 480"/>
                <a:gd name="T36" fmla="*/ 425 w 425"/>
                <a:gd name="T37" fmla="*/ 96 h 480"/>
                <a:gd name="T38" fmla="*/ 409 w 425"/>
                <a:gd name="T39" fmla="*/ 107 h 480"/>
                <a:gd name="T40" fmla="*/ 376 w 425"/>
                <a:gd name="T41" fmla="*/ 122 h 480"/>
                <a:gd name="T42" fmla="*/ 336 w 425"/>
                <a:gd name="T43" fmla="*/ 160 h 480"/>
                <a:gd name="T44" fmla="*/ 312 w 425"/>
                <a:gd name="T45" fmla="*/ 184 h 480"/>
                <a:gd name="T46" fmla="*/ 289 w 425"/>
                <a:gd name="T47" fmla="*/ 205 h 480"/>
                <a:gd name="T48" fmla="*/ 284 w 425"/>
                <a:gd name="T49" fmla="*/ 214 h 480"/>
                <a:gd name="T50" fmla="*/ 281 w 425"/>
                <a:gd name="T51" fmla="*/ 262 h 480"/>
                <a:gd name="T52" fmla="*/ 257 w 425"/>
                <a:gd name="T53" fmla="*/ 279 h 480"/>
                <a:gd name="T54" fmla="*/ 249 w 425"/>
                <a:gd name="T55" fmla="*/ 294 h 480"/>
                <a:gd name="T56" fmla="*/ 258 w 425"/>
                <a:gd name="T57" fmla="*/ 306 h 480"/>
                <a:gd name="T58" fmla="*/ 260 w 425"/>
                <a:gd name="T59" fmla="*/ 340 h 480"/>
                <a:gd name="T60" fmla="*/ 260 w 425"/>
                <a:gd name="T61" fmla="*/ 366 h 480"/>
                <a:gd name="T62" fmla="*/ 270 w 425"/>
                <a:gd name="T63" fmla="*/ 382 h 480"/>
                <a:gd name="T64" fmla="*/ 288 w 425"/>
                <a:gd name="T65" fmla="*/ 393 h 480"/>
                <a:gd name="T66" fmla="*/ 308 w 425"/>
                <a:gd name="T67" fmla="*/ 403 h 480"/>
                <a:gd name="T68" fmla="*/ 331 w 425"/>
                <a:gd name="T69" fmla="*/ 426 h 480"/>
                <a:gd name="T70" fmla="*/ 346 w 425"/>
                <a:gd name="T71" fmla="*/ 437 h 480"/>
                <a:gd name="T72" fmla="*/ 354 w 425"/>
                <a:gd name="T73" fmla="*/ 462 h 480"/>
                <a:gd name="T74" fmla="*/ 293 w 425"/>
                <a:gd name="T75" fmla="*/ 473 h 480"/>
                <a:gd name="T76" fmla="*/ 47 w 425"/>
                <a:gd name="T77" fmla="*/ 480 h 480"/>
                <a:gd name="T78" fmla="*/ 36 w 425"/>
                <a:gd name="T79" fmla="*/ 324 h 480"/>
                <a:gd name="T80" fmla="*/ 21 w 425"/>
                <a:gd name="T81" fmla="*/ 308 h 480"/>
                <a:gd name="T82" fmla="*/ 33 w 425"/>
                <a:gd name="T83" fmla="*/ 296 h 480"/>
                <a:gd name="T84" fmla="*/ 38 w 425"/>
                <a:gd name="T85" fmla="*/ 274 h 480"/>
                <a:gd name="T86" fmla="*/ 37 w 425"/>
                <a:gd name="T87" fmla="*/ 253 h 480"/>
                <a:gd name="T88" fmla="*/ 28 w 425"/>
                <a:gd name="T89" fmla="*/ 235 h 480"/>
                <a:gd name="T90" fmla="*/ 25 w 425"/>
                <a:gd name="T91" fmla="*/ 205 h 480"/>
                <a:gd name="T92" fmla="*/ 24 w 425"/>
                <a:gd name="T93" fmla="*/ 186 h 480"/>
                <a:gd name="T94" fmla="*/ 21 w 425"/>
                <a:gd name="T95" fmla="*/ 159 h 480"/>
                <a:gd name="T96" fmla="*/ 19 w 425"/>
                <a:gd name="T97" fmla="*/ 137 h 480"/>
                <a:gd name="T98" fmla="*/ 7 w 425"/>
                <a:gd name="T99" fmla="*/ 102 h 480"/>
                <a:gd name="T100" fmla="*/ 6 w 425"/>
                <a:gd name="T101" fmla="*/ 83 h 480"/>
                <a:gd name="T102" fmla="*/ 9 w 425"/>
                <a:gd name="T103" fmla="*/ 58 h 480"/>
                <a:gd name="T104" fmla="*/ 0 w 425"/>
                <a:gd name="T105" fmla="*/ 34 h 4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2" y="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7" name="Freeform 676">
              <a:extLst>
                <a:ext uri="{FF2B5EF4-FFF2-40B4-BE49-F238E27FC236}">
                  <a16:creationId xmlns:a16="http://schemas.microsoft.com/office/drawing/2014/main" id="{44CAA604-EC78-9D4B-995B-84310DFCF779}"/>
                </a:ext>
              </a:extLst>
            </p:cNvPr>
            <p:cNvSpPr>
              <a:spLocks/>
            </p:cNvSpPr>
            <p:nvPr/>
          </p:nvSpPr>
          <p:spPr bwMode="auto">
            <a:xfrm>
              <a:off x="3888" y="1392"/>
              <a:ext cx="425" cy="480"/>
            </a:xfrm>
            <a:custGeom>
              <a:avLst/>
              <a:gdLst>
                <a:gd name="T0" fmla="*/ 113 w 425"/>
                <a:gd name="T1" fmla="*/ 30 h 480"/>
                <a:gd name="T2" fmla="*/ 117 w 425"/>
                <a:gd name="T3" fmla="*/ 1 h 480"/>
                <a:gd name="T4" fmla="*/ 135 w 425"/>
                <a:gd name="T5" fmla="*/ 23 h 480"/>
                <a:gd name="T6" fmla="*/ 143 w 425"/>
                <a:gd name="T7" fmla="*/ 51 h 480"/>
                <a:gd name="T8" fmla="*/ 165 w 425"/>
                <a:gd name="T9" fmla="*/ 57 h 480"/>
                <a:gd name="T10" fmla="*/ 194 w 425"/>
                <a:gd name="T11" fmla="*/ 68 h 480"/>
                <a:gd name="T12" fmla="*/ 213 w 425"/>
                <a:gd name="T13" fmla="*/ 58 h 480"/>
                <a:gd name="T14" fmla="*/ 222 w 425"/>
                <a:gd name="T15" fmla="*/ 57 h 480"/>
                <a:gd name="T16" fmla="*/ 253 w 425"/>
                <a:gd name="T17" fmla="*/ 70 h 480"/>
                <a:gd name="T18" fmla="*/ 264 w 425"/>
                <a:gd name="T19" fmla="*/ 80 h 480"/>
                <a:gd name="T20" fmla="*/ 274 w 425"/>
                <a:gd name="T21" fmla="*/ 79 h 480"/>
                <a:gd name="T22" fmla="*/ 289 w 425"/>
                <a:gd name="T23" fmla="*/ 84 h 480"/>
                <a:gd name="T24" fmla="*/ 315 w 425"/>
                <a:gd name="T25" fmla="*/ 99 h 480"/>
                <a:gd name="T26" fmla="*/ 338 w 425"/>
                <a:gd name="T27" fmla="*/ 89 h 480"/>
                <a:gd name="T28" fmla="*/ 353 w 425"/>
                <a:gd name="T29" fmla="*/ 85 h 480"/>
                <a:gd name="T30" fmla="*/ 363 w 425"/>
                <a:gd name="T31" fmla="*/ 92 h 480"/>
                <a:gd name="T32" fmla="*/ 384 w 425"/>
                <a:gd name="T33" fmla="*/ 89 h 480"/>
                <a:gd name="T34" fmla="*/ 401 w 425"/>
                <a:gd name="T35" fmla="*/ 96 h 480"/>
                <a:gd name="T36" fmla="*/ 425 w 425"/>
                <a:gd name="T37" fmla="*/ 96 h 480"/>
                <a:gd name="T38" fmla="*/ 409 w 425"/>
                <a:gd name="T39" fmla="*/ 107 h 480"/>
                <a:gd name="T40" fmla="*/ 376 w 425"/>
                <a:gd name="T41" fmla="*/ 122 h 480"/>
                <a:gd name="T42" fmla="*/ 336 w 425"/>
                <a:gd name="T43" fmla="*/ 160 h 480"/>
                <a:gd name="T44" fmla="*/ 312 w 425"/>
                <a:gd name="T45" fmla="*/ 184 h 480"/>
                <a:gd name="T46" fmla="*/ 289 w 425"/>
                <a:gd name="T47" fmla="*/ 205 h 480"/>
                <a:gd name="T48" fmla="*/ 284 w 425"/>
                <a:gd name="T49" fmla="*/ 214 h 480"/>
                <a:gd name="T50" fmla="*/ 281 w 425"/>
                <a:gd name="T51" fmla="*/ 262 h 480"/>
                <a:gd name="T52" fmla="*/ 257 w 425"/>
                <a:gd name="T53" fmla="*/ 279 h 480"/>
                <a:gd name="T54" fmla="*/ 249 w 425"/>
                <a:gd name="T55" fmla="*/ 294 h 480"/>
                <a:gd name="T56" fmla="*/ 258 w 425"/>
                <a:gd name="T57" fmla="*/ 306 h 480"/>
                <a:gd name="T58" fmla="*/ 260 w 425"/>
                <a:gd name="T59" fmla="*/ 340 h 480"/>
                <a:gd name="T60" fmla="*/ 260 w 425"/>
                <a:gd name="T61" fmla="*/ 366 h 480"/>
                <a:gd name="T62" fmla="*/ 270 w 425"/>
                <a:gd name="T63" fmla="*/ 382 h 480"/>
                <a:gd name="T64" fmla="*/ 288 w 425"/>
                <a:gd name="T65" fmla="*/ 393 h 480"/>
                <a:gd name="T66" fmla="*/ 308 w 425"/>
                <a:gd name="T67" fmla="*/ 403 h 480"/>
                <a:gd name="T68" fmla="*/ 331 w 425"/>
                <a:gd name="T69" fmla="*/ 426 h 480"/>
                <a:gd name="T70" fmla="*/ 346 w 425"/>
                <a:gd name="T71" fmla="*/ 437 h 480"/>
                <a:gd name="T72" fmla="*/ 354 w 425"/>
                <a:gd name="T73" fmla="*/ 462 h 480"/>
                <a:gd name="T74" fmla="*/ 293 w 425"/>
                <a:gd name="T75" fmla="*/ 473 h 480"/>
                <a:gd name="T76" fmla="*/ 47 w 425"/>
                <a:gd name="T77" fmla="*/ 480 h 480"/>
                <a:gd name="T78" fmla="*/ 36 w 425"/>
                <a:gd name="T79" fmla="*/ 324 h 480"/>
                <a:gd name="T80" fmla="*/ 21 w 425"/>
                <a:gd name="T81" fmla="*/ 308 h 480"/>
                <a:gd name="T82" fmla="*/ 33 w 425"/>
                <a:gd name="T83" fmla="*/ 296 h 480"/>
                <a:gd name="T84" fmla="*/ 38 w 425"/>
                <a:gd name="T85" fmla="*/ 274 h 480"/>
                <a:gd name="T86" fmla="*/ 37 w 425"/>
                <a:gd name="T87" fmla="*/ 253 h 480"/>
                <a:gd name="T88" fmla="*/ 28 w 425"/>
                <a:gd name="T89" fmla="*/ 235 h 480"/>
                <a:gd name="T90" fmla="*/ 25 w 425"/>
                <a:gd name="T91" fmla="*/ 205 h 480"/>
                <a:gd name="T92" fmla="*/ 24 w 425"/>
                <a:gd name="T93" fmla="*/ 186 h 480"/>
                <a:gd name="T94" fmla="*/ 21 w 425"/>
                <a:gd name="T95" fmla="*/ 159 h 480"/>
                <a:gd name="T96" fmla="*/ 19 w 425"/>
                <a:gd name="T97" fmla="*/ 137 h 480"/>
                <a:gd name="T98" fmla="*/ 7 w 425"/>
                <a:gd name="T99" fmla="*/ 102 h 480"/>
                <a:gd name="T100" fmla="*/ 6 w 425"/>
                <a:gd name="T101" fmla="*/ 83 h 480"/>
                <a:gd name="T102" fmla="*/ 9 w 425"/>
                <a:gd name="T103" fmla="*/ 58 h 480"/>
                <a:gd name="T104" fmla="*/ 0 w 425"/>
                <a:gd name="T105" fmla="*/ 34 h 4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25" h="480">
                  <a:moveTo>
                    <a:pt x="2" y="31"/>
                  </a:moveTo>
                  <a:lnTo>
                    <a:pt x="72" y="31"/>
                  </a:lnTo>
                  <a:lnTo>
                    <a:pt x="113" y="30"/>
                  </a:lnTo>
                  <a:lnTo>
                    <a:pt x="114" y="24"/>
                  </a:lnTo>
                  <a:lnTo>
                    <a:pt x="113" y="0"/>
                  </a:lnTo>
                  <a:lnTo>
                    <a:pt x="117" y="1"/>
                  </a:lnTo>
                  <a:lnTo>
                    <a:pt x="128" y="3"/>
                  </a:lnTo>
                  <a:lnTo>
                    <a:pt x="132" y="7"/>
                  </a:lnTo>
                  <a:lnTo>
                    <a:pt x="135" y="23"/>
                  </a:lnTo>
                  <a:lnTo>
                    <a:pt x="139" y="38"/>
                  </a:lnTo>
                  <a:lnTo>
                    <a:pt x="139" y="46"/>
                  </a:lnTo>
                  <a:lnTo>
                    <a:pt x="143" y="51"/>
                  </a:lnTo>
                  <a:lnTo>
                    <a:pt x="148" y="53"/>
                  </a:lnTo>
                  <a:lnTo>
                    <a:pt x="159" y="53"/>
                  </a:lnTo>
                  <a:lnTo>
                    <a:pt x="165" y="57"/>
                  </a:lnTo>
                  <a:lnTo>
                    <a:pt x="186" y="60"/>
                  </a:lnTo>
                  <a:lnTo>
                    <a:pt x="189" y="64"/>
                  </a:lnTo>
                  <a:lnTo>
                    <a:pt x="194" y="68"/>
                  </a:lnTo>
                  <a:lnTo>
                    <a:pt x="207" y="64"/>
                  </a:lnTo>
                  <a:lnTo>
                    <a:pt x="211" y="60"/>
                  </a:lnTo>
                  <a:lnTo>
                    <a:pt x="213" y="58"/>
                  </a:lnTo>
                  <a:lnTo>
                    <a:pt x="215" y="58"/>
                  </a:lnTo>
                  <a:lnTo>
                    <a:pt x="216" y="57"/>
                  </a:lnTo>
                  <a:lnTo>
                    <a:pt x="222" y="57"/>
                  </a:lnTo>
                  <a:lnTo>
                    <a:pt x="234" y="57"/>
                  </a:lnTo>
                  <a:lnTo>
                    <a:pt x="254" y="65"/>
                  </a:lnTo>
                  <a:lnTo>
                    <a:pt x="253" y="70"/>
                  </a:lnTo>
                  <a:lnTo>
                    <a:pt x="258" y="70"/>
                  </a:lnTo>
                  <a:lnTo>
                    <a:pt x="264" y="74"/>
                  </a:lnTo>
                  <a:lnTo>
                    <a:pt x="264" y="80"/>
                  </a:lnTo>
                  <a:lnTo>
                    <a:pt x="268" y="84"/>
                  </a:lnTo>
                  <a:lnTo>
                    <a:pt x="273" y="85"/>
                  </a:lnTo>
                  <a:lnTo>
                    <a:pt x="274" y="79"/>
                  </a:lnTo>
                  <a:lnTo>
                    <a:pt x="283" y="77"/>
                  </a:lnTo>
                  <a:lnTo>
                    <a:pt x="288" y="79"/>
                  </a:lnTo>
                  <a:lnTo>
                    <a:pt x="289" y="84"/>
                  </a:lnTo>
                  <a:lnTo>
                    <a:pt x="306" y="89"/>
                  </a:lnTo>
                  <a:lnTo>
                    <a:pt x="306" y="93"/>
                  </a:lnTo>
                  <a:lnTo>
                    <a:pt x="315" y="99"/>
                  </a:lnTo>
                  <a:lnTo>
                    <a:pt x="322" y="100"/>
                  </a:lnTo>
                  <a:lnTo>
                    <a:pt x="333" y="95"/>
                  </a:lnTo>
                  <a:lnTo>
                    <a:pt x="338" y="89"/>
                  </a:lnTo>
                  <a:lnTo>
                    <a:pt x="349" y="83"/>
                  </a:lnTo>
                  <a:lnTo>
                    <a:pt x="354" y="83"/>
                  </a:lnTo>
                  <a:lnTo>
                    <a:pt x="353" y="85"/>
                  </a:lnTo>
                  <a:lnTo>
                    <a:pt x="357" y="88"/>
                  </a:lnTo>
                  <a:lnTo>
                    <a:pt x="359" y="92"/>
                  </a:lnTo>
                  <a:lnTo>
                    <a:pt x="363" y="92"/>
                  </a:lnTo>
                  <a:lnTo>
                    <a:pt x="369" y="91"/>
                  </a:lnTo>
                  <a:lnTo>
                    <a:pt x="379" y="92"/>
                  </a:lnTo>
                  <a:lnTo>
                    <a:pt x="384" y="89"/>
                  </a:lnTo>
                  <a:lnTo>
                    <a:pt x="395" y="89"/>
                  </a:lnTo>
                  <a:lnTo>
                    <a:pt x="401" y="93"/>
                  </a:lnTo>
                  <a:lnTo>
                    <a:pt x="401" y="96"/>
                  </a:lnTo>
                  <a:lnTo>
                    <a:pt x="406" y="98"/>
                  </a:lnTo>
                  <a:lnTo>
                    <a:pt x="411" y="96"/>
                  </a:lnTo>
                  <a:lnTo>
                    <a:pt x="425" y="96"/>
                  </a:lnTo>
                  <a:lnTo>
                    <a:pt x="420" y="99"/>
                  </a:lnTo>
                  <a:lnTo>
                    <a:pt x="414" y="104"/>
                  </a:lnTo>
                  <a:lnTo>
                    <a:pt x="409" y="107"/>
                  </a:lnTo>
                  <a:lnTo>
                    <a:pt x="392" y="117"/>
                  </a:lnTo>
                  <a:lnTo>
                    <a:pt x="387" y="118"/>
                  </a:lnTo>
                  <a:lnTo>
                    <a:pt x="376" y="122"/>
                  </a:lnTo>
                  <a:lnTo>
                    <a:pt x="360" y="131"/>
                  </a:lnTo>
                  <a:lnTo>
                    <a:pt x="341" y="152"/>
                  </a:lnTo>
                  <a:lnTo>
                    <a:pt x="336" y="160"/>
                  </a:lnTo>
                  <a:lnTo>
                    <a:pt x="322" y="175"/>
                  </a:lnTo>
                  <a:lnTo>
                    <a:pt x="315" y="180"/>
                  </a:lnTo>
                  <a:lnTo>
                    <a:pt x="312" y="184"/>
                  </a:lnTo>
                  <a:lnTo>
                    <a:pt x="307" y="188"/>
                  </a:lnTo>
                  <a:lnTo>
                    <a:pt x="292" y="201"/>
                  </a:lnTo>
                  <a:lnTo>
                    <a:pt x="289" y="205"/>
                  </a:lnTo>
                  <a:lnTo>
                    <a:pt x="288" y="207"/>
                  </a:lnTo>
                  <a:lnTo>
                    <a:pt x="287" y="209"/>
                  </a:lnTo>
                  <a:lnTo>
                    <a:pt x="284" y="214"/>
                  </a:lnTo>
                  <a:lnTo>
                    <a:pt x="280" y="214"/>
                  </a:lnTo>
                  <a:lnTo>
                    <a:pt x="281" y="256"/>
                  </a:lnTo>
                  <a:lnTo>
                    <a:pt x="281" y="262"/>
                  </a:lnTo>
                  <a:lnTo>
                    <a:pt x="279" y="267"/>
                  </a:lnTo>
                  <a:lnTo>
                    <a:pt x="268" y="272"/>
                  </a:lnTo>
                  <a:lnTo>
                    <a:pt x="257" y="279"/>
                  </a:lnTo>
                  <a:lnTo>
                    <a:pt x="255" y="285"/>
                  </a:lnTo>
                  <a:lnTo>
                    <a:pt x="253" y="290"/>
                  </a:lnTo>
                  <a:lnTo>
                    <a:pt x="249" y="294"/>
                  </a:lnTo>
                  <a:lnTo>
                    <a:pt x="249" y="300"/>
                  </a:lnTo>
                  <a:lnTo>
                    <a:pt x="253" y="305"/>
                  </a:lnTo>
                  <a:lnTo>
                    <a:pt x="258" y="306"/>
                  </a:lnTo>
                  <a:lnTo>
                    <a:pt x="264" y="317"/>
                  </a:lnTo>
                  <a:lnTo>
                    <a:pt x="258" y="331"/>
                  </a:lnTo>
                  <a:lnTo>
                    <a:pt x="260" y="340"/>
                  </a:lnTo>
                  <a:lnTo>
                    <a:pt x="257" y="346"/>
                  </a:lnTo>
                  <a:lnTo>
                    <a:pt x="260" y="357"/>
                  </a:lnTo>
                  <a:lnTo>
                    <a:pt x="260" y="366"/>
                  </a:lnTo>
                  <a:lnTo>
                    <a:pt x="257" y="371"/>
                  </a:lnTo>
                  <a:lnTo>
                    <a:pt x="265" y="378"/>
                  </a:lnTo>
                  <a:lnTo>
                    <a:pt x="270" y="382"/>
                  </a:lnTo>
                  <a:lnTo>
                    <a:pt x="276" y="385"/>
                  </a:lnTo>
                  <a:lnTo>
                    <a:pt x="285" y="386"/>
                  </a:lnTo>
                  <a:lnTo>
                    <a:pt x="288" y="393"/>
                  </a:lnTo>
                  <a:lnTo>
                    <a:pt x="293" y="396"/>
                  </a:lnTo>
                  <a:lnTo>
                    <a:pt x="300" y="399"/>
                  </a:lnTo>
                  <a:lnTo>
                    <a:pt x="308" y="403"/>
                  </a:lnTo>
                  <a:lnTo>
                    <a:pt x="315" y="415"/>
                  </a:lnTo>
                  <a:lnTo>
                    <a:pt x="326" y="423"/>
                  </a:lnTo>
                  <a:lnTo>
                    <a:pt x="331" y="426"/>
                  </a:lnTo>
                  <a:lnTo>
                    <a:pt x="336" y="427"/>
                  </a:lnTo>
                  <a:lnTo>
                    <a:pt x="341" y="431"/>
                  </a:lnTo>
                  <a:lnTo>
                    <a:pt x="346" y="437"/>
                  </a:lnTo>
                  <a:lnTo>
                    <a:pt x="350" y="442"/>
                  </a:lnTo>
                  <a:lnTo>
                    <a:pt x="353" y="457"/>
                  </a:lnTo>
                  <a:lnTo>
                    <a:pt x="354" y="462"/>
                  </a:lnTo>
                  <a:lnTo>
                    <a:pt x="353" y="464"/>
                  </a:lnTo>
                  <a:lnTo>
                    <a:pt x="356" y="470"/>
                  </a:lnTo>
                  <a:lnTo>
                    <a:pt x="293" y="473"/>
                  </a:lnTo>
                  <a:lnTo>
                    <a:pt x="209" y="477"/>
                  </a:lnTo>
                  <a:lnTo>
                    <a:pt x="108" y="480"/>
                  </a:lnTo>
                  <a:lnTo>
                    <a:pt x="47" y="480"/>
                  </a:lnTo>
                  <a:lnTo>
                    <a:pt x="45" y="332"/>
                  </a:lnTo>
                  <a:lnTo>
                    <a:pt x="41" y="327"/>
                  </a:lnTo>
                  <a:lnTo>
                    <a:pt x="36" y="324"/>
                  </a:lnTo>
                  <a:lnTo>
                    <a:pt x="32" y="324"/>
                  </a:lnTo>
                  <a:lnTo>
                    <a:pt x="25" y="313"/>
                  </a:lnTo>
                  <a:lnTo>
                    <a:pt x="21" y="308"/>
                  </a:lnTo>
                  <a:lnTo>
                    <a:pt x="22" y="304"/>
                  </a:lnTo>
                  <a:lnTo>
                    <a:pt x="28" y="300"/>
                  </a:lnTo>
                  <a:lnTo>
                    <a:pt x="33" y="296"/>
                  </a:lnTo>
                  <a:lnTo>
                    <a:pt x="36" y="290"/>
                  </a:lnTo>
                  <a:lnTo>
                    <a:pt x="38" y="279"/>
                  </a:lnTo>
                  <a:lnTo>
                    <a:pt x="38" y="274"/>
                  </a:lnTo>
                  <a:lnTo>
                    <a:pt x="38" y="270"/>
                  </a:lnTo>
                  <a:lnTo>
                    <a:pt x="37" y="259"/>
                  </a:lnTo>
                  <a:lnTo>
                    <a:pt x="37" y="253"/>
                  </a:lnTo>
                  <a:lnTo>
                    <a:pt x="36" y="248"/>
                  </a:lnTo>
                  <a:lnTo>
                    <a:pt x="30" y="240"/>
                  </a:lnTo>
                  <a:lnTo>
                    <a:pt x="28" y="235"/>
                  </a:lnTo>
                  <a:lnTo>
                    <a:pt x="29" y="229"/>
                  </a:lnTo>
                  <a:lnTo>
                    <a:pt x="26" y="224"/>
                  </a:lnTo>
                  <a:lnTo>
                    <a:pt x="25" y="205"/>
                  </a:lnTo>
                  <a:lnTo>
                    <a:pt x="26" y="199"/>
                  </a:lnTo>
                  <a:lnTo>
                    <a:pt x="24" y="194"/>
                  </a:lnTo>
                  <a:lnTo>
                    <a:pt x="24" y="186"/>
                  </a:lnTo>
                  <a:lnTo>
                    <a:pt x="22" y="175"/>
                  </a:lnTo>
                  <a:lnTo>
                    <a:pt x="22" y="164"/>
                  </a:lnTo>
                  <a:lnTo>
                    <a:pt x="21" y="159"/>
                  </a:lnTo>
                  <a:lnTo>
                    <a:pt x="22" y="154"/>
                  </a:lnTo>
                  <a:lnTo>
                    <a:pt x="22" y="149"/>
                  </a:lnTo>
                  <a:lnTo>
                    <a:pt x="19" y="137"/>
                  </a:lnTo>
                  <a:lnTo>
                    <a:pt x="13" y="122"/>
                  </a:lnTo>
                  <a:lnTo>
                    <a:pt x="13" y="119"/>
                  </a:lnTo>
                  <a:lnTo>
                    <a:pt x="7" y="102"/>
                  </a:lnTo>
                  <a:lnTo>
                    <a:pt x="6" y="96"/>
                  </a:lnTo>
                  <a:lnTo>
                    <a:pt x="7" y="85"/>
                  </a:lnTo>
                  <a:lnTo>
                    <a:pt x="6" y="83"/>
                  </a:lnTo>
                  <a:lnTo>
                    <a:pt x="7" y="79"/>
                  </a:lnTo>
                  <a:lnTo>
                    <a:pt x="5" y="68"/>
                  </a:lnTo>
                  <a:lnTo>
                    <a:pt x="9" y="58"/>
                  </a:lnTo>
                  <a:lnTo>
                    <a:pt x="6" y="53"/>
                  </a:lnTo>
                  <a:lnTo>
                    <a:pt x="3" y="38"/>
                  </a:lnTo>
                  <a:lnTo>
                    <a:pt x="0" y="34"/>
                  </a:lnTo>
                  <a:lnTo>
                    <a:pt x="2" y="31"/>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8" name="Freeform 677">
              <a:extLst>
                <a:ext uri="{FF2B5EF4-FFF2-40B4-BE49-F238E27FC236}">
                  <a16:creationId xmlns:a16="http://schemas.microsoft.com/office/drawing/2014/main" id="{02DE21CD-0C92-3E47-98E5-12D0975C4F84}"/>
                </a:ext>
              </a:extLst>
            </p:cNvPr>
            <p:cNvSpPr>
              <a:spLocks/>
            </p:cNvSpPr>
            <p:nvPr/>
          </p:nvSpPr>
          <p:spPr bwMode="auto">
            <a:xfrm>
              <a:off x="3924" y="1862"/>
              <a:ext cx="393" cy="257"/>
            </a:xfrm>
            <a:custGeom>
              <a:avLst/>
              <a:gdLst>
                <a:gd name="T0" fmla="*/ 7 w 393"/>
                <a:gd name="T1" fmla="*/ 80 h 257"/>
                <a:gd name="T2" fmla="*/ 0 w 393"/>
                <a:gd name="T3" fmla="*/ 70 h 257"/>
                <a:gd name="T4" fmla="*/ 4 w 393"/>
                <a:gd name="T5" fmla="*/ 64 h 257"/>
                <a:gd name="T6" fmla="*/ 7 w 393"/>
                <a:gd name="T7" fmla="*/ 48 h 257"/>
                <a:gd name="T8" fmla="*/ 9 w 393"/>
                <a:gd name="T9" fmla="*/ 38 h 257"/>
                <a:gd name="T10" fmla="*/ 2 w 393"/>
                <a:gd name="T11" fmla="*/ 28 h 257"/>
                <a:gd name="T12" fmla="*/ 5 w 393"/>
                <a:gd name="T13" fmla="*/ 21 h 257"/>
                <a:gd name="T14" fmla="*/ 1 w 393"/>
                <a:gd name="T15" fmla="*/ 10 h 257"/>
                <a:gd name="T16" fmla="*/ 72 w 393"/>
                <a:gd name="T17" fmla="*/ 10 h 257"/>
                <a:gd name="T18" fmla="*/ 257 w 393"/>
                <a:gd name="T19" fmla="*/ 3 h 257"/>
                <a:gd name="T20" fmla="*/ 320 w 393"/>
                <a:gd name="T21" fmla="*/ 5 h 257"/>
                <a:gd name="T22" fmla="*/ 323 w 393"/>
                <a:gd name="T23" fmla="*/ 11 h 257"/>
                <a:gd name="T24" fmla="*/ 329 w 393"/>
                <a:gd name="T25" fmla="*/ 18 h 257"/>
                <a:gd name="T26" fmla="*/ 327 w 393"/>
                <a:gd name="T27" fmla="*/ 37 h 257"/>
                <a:gd name="T28" fmla="*/ 331 w 393"/>
                <a:gd name="T29" fmla="*/ 51 h 257"/>
                <a:gd name="T30" fmla="*/ 335 w 393"/>
                <a:gd name="T31" fmla="*/ 63 h 257"/>
                <a:gd name="T32" fmla="*/ 355 w 393"/>
                <a:gd name="T33" fmla="*/ 68 h 257"/>
                <a:gd name="T34" fmla="*/ 359 w 393"/>
                <a:gd name="T35" fmla="*/ 79 h 257"/>
                <a:gd name="T36" fmla="*/ 374 w 393"/>
                <a:gd name="T37" fmla="*/ 93 h 257"/>
                <a:gd name="T38" fmla="*/ 380 w 393"/>
                <a:gd name="T39" fmla="*/ 104 h 257"/>
                <a:gd name="T40" fmla="*/ 390 w 393"/>
                <a:gd name="T41" fmla="*/ 110 h 257"/>
                <a:gd name="T42" fmla="*/ 390 w 393"/>
                <a:gd name="T43" fmla="*/ 132 h 257"/>
                <a:gd name="T44" fmla="*/ 382 w 393"/>
                <a:gd name="T45" fmla="*/ 154 h 257"/>
                <a:gd name="T46" fmla="*/ 367 w 393"/>
                <a:gd name="T47" fmla="*/ 162 h 257"/>
                <a:gd name="T48" fmla="*/ 342 w 393"/>
                <a:gd name="T49" fmla="*/ 170 h 257"/>
                <a:gd name="T50" fmla="*/ 339 w 393"/>
                <a:gd name="T51" fmla="*/ 186 h 257"/>
                <a:gd name="T52" fmla="*/ 348 w 393"/>
                <a:gd name="T53" fmla="*/ 208 h 257"/>
                <a:gd name="T54" fmla="*/ 340 w 393"/>
                <a:gd name="T55" fmla="*/ 222 h 257"/>
                <a:gd name="T56" fmla="*/ 339 w 393"/>
                <a:gd name="T57" fmla="*/ 231 h 257"/>
                <a:gd name="T58" fmla="*/ 323 w 393"/>
                <a:gd name="T59" fmla="*/ 243 h 257"/>
                <a:gd name="T60" fmla="*/ 325 w 393"/>
                <a:gd name="T61" fmla="*/ 254 h 257"/>
                <a:gd name="T62" fmla="*/ 320 w 393"/>
                <a:gd name="T63" fmla="*/ 257 h 257"/>
                <a:gd name="T64" fmla="*/ 305 w 393"/>
                <a:gd name="T65" fmla="*/ 243 h 257"/>
                <a:gd name="T66" fmla="*/ 262 w 393"/>
                <a:gd name="T67" fmla="*/ 242 h 257"/>
                <a:gd name="T68" fmla="*/ 123 w 393"/>
                <a:gd name="T69" fmla="*/ 249 h 257"/>
                <a:gd name="T70" fmla="*/ 53 w 393"/>
                <a:gd name="T71" fmla="*/ 243 h 257"/>
                <a:gd name="T72" fmla="*/ 50 w 393"/>
                <a:gd name="T73" fmla="*/ 224 h 257"/>
                <a:gd name="T74" fmla="*/ 47 w 393"/>
                <a:gd name="T75" fmla="*/ 207 h 257"/>
                <a:gd name="T76" fmla="*/ 45 w 393"/>
                <a:gd name="T77" fmla="*/ 196 h 257"/>
                <a:gd name="T78" fmla="*/ 42 w 393"/>
                <a:gd name="T79" fmla="*/ 184 h 257"/>
                <a:gd name="T80" fmla="*/ 38 w 393"/>
                <a:gd name="T81" fmla="*/ 175 h 257"/>
                <a:gd name="T82" fmla="*/ 34 w 393"/>
                <a:gd name="T83" fmla="*/ 170 h 257"/>
                <a:gd name="T84" fmla="*/ 32 w 393"/>
                <a:gd name="T85" fmla="*/ 163 h 257"/>
                <a:gd name="T86" fmla="*/ 34 w 393"/>
                <a:gd name="T87" fmla="*/ 152 h 257"/>
                <a:gd name="T88" fmla="*/ 30 w 393"/>
                <a:gd name="T89" fmla="*/ 143 h 257"/>
                <a:gd name="T90" fmla="*/ 21 w 393"/>
                <a:gd name="T91" fmla="*/ 128 h 257"/>
                <a:gd name="T92" fmla="*/ 17 w 393"/>
                <a:gd name="T93" fmla="*/ 117 h 257"/>
                <a:gd name="T94" fmla="*/ 16 w 393"/>
                <a:gd name="T95" fmla="*/ 108 h 257"/>
                <a:gd name="T96" fmla="*/ 15 w 393"/>
                <a:gd name="T97" fmla="*/ 98 h 257"/>
                <a:gd name="T98" fmla="*/ 8 w 393"/>
                <a:gd name="T99" fmla="*/ 91 h 2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79" name="Freeform 678">
              <a:extLst>
                <a:ext uri="{FF2B5EF4-FFF2-40B4-BE49-F238E27FC236}">
                  <a16:creationId xmlns:a16="http://schemas.microsoft.com/office/drawing/2014/main" id="{93341BF8-7B0E-EB4F-A095-700D64BD3967}"/>
                </a:ext>
              </a:extLst>
            </p:cNvPr>
            <p:cNvSpPr>
              <a:spLocks/>
            </p:cNvSpPr>
            <p:nvPr/>
          </p:nvSpPr>
          <p:spPr bwMode="auto">
            <a:xfrm>
              <a:off x="3924" y="1862"/>
              <a:ext cx="393" cy="257"/>
            </a:xfrm>
            <a:custGeom>
              <a:avLst/>
              <a:gdLst>
                <a:gd name="T0" fmla="*/ 7 w 393"/>
                <a:gd name="T1" fmla="*/ 80 h 257"/>
                <a:gd name="T2" fmla="*/ 0 w 393"/>
                <a:gd name="T3" fmla="*/ 70 h 257"/>
                <a:gd name="T4" fmla="*/ 4 w 393"/>
                <a:gd name="T5" fmla="*/ 64 h 257"/>
                <a:gd name="T6" fmla="*/ 7 w 393"/>
                <a:gd name="T7" fmla="*/ 48 h 257"/>
                <a:gd name="T8" fmla="*/ 9 w 393"/>
                <a:gd name="T9" fmla="*/ 38 h 257"/>
                <a:gd name="T10" fmla="*/ 2 w 393"/>
                <a:gd name="T11" fmla="*/ 28 h 257"/>
                <a:gd name="T12" fmla="*/ 5 w 393"/>
                <a:gd name="T13" fmla="*/ 21 h 257"/>
                <a:gd name="T14" fmla="*/ 1 w 393"/>
                <a:gd name="T15" fmla="*/ 10 h 257"/>
                <a:gd name="T16" fmla="*/ 72 w 393"/>
                <a:gd name="T17" fmla="*/ 10 h 257"/>
                <a:gd name="T18" fmla="*/ 257 w 393"/>
                <a:gd name="T19" fmla="*/ 3 h 257"/>
                <a:gd name="T20" fmla="*/ 320 w 393"/>
                <a:gd name="T21" fmla="*/ 5 h 257"/>
                <a:gd name="T22" fmla="*/ 323 w 393"/>
                <a:gd name="T23" fmla="*/ 11 h 257"/>
                <a:gd name="T24" fmla="*/ 329 w 393"/>
                <a:gd name="T25" fmla="*/ 18 h 257"/>
                <a:gd name="T26" fmla="*/ 327 w 393"/>
                <a:gd name="T27" fmla="*/ 37 h 257"/>
                <a:gd name="T28" fmla="*/ 331 w 393"/>
                <a:gd name="T29" fmla="*/ 51 h 257"/>
                <a:gd name="T30" fmla="*/ 335 w 393"/>
                <a:gd name="T31" fmla="*/ 63 h 257"/>
                <a:gd name="T32" fmla="*/ 355 w 393"/>
                <a:gd name="T33" fmla="*/ 68 h 257"/>
                <a:gd name="T34" fmla="*/ 359 w 393"/>
                <a:gd name="T35" fmla="*/ 79 h 257"/>
                <a:gd name="T36" fmla="*/ 374 w 393"/>
                <a:gd name="T37" fmla="*/ 93 h 257"/>
                <a:gd name="T38" fmla="*/ 380 w 393"/>
                <a:gd name="T39" fmla="*/ 104 h 257"/>
                <a:gd name="T40" fmla="*/ 390 w 393"/>
                <a:gd name="T41" fmla="*/ 110 h 257"/>
                <a:gd name="T42" fmla="*/ 390 w 393"/>
                <a:gd name="T43" fmla="*/ 132 h 257"/>
                <a:gd name="T44" fmla="*/ 382 w 393"/>
                <a:gd name="T45" fmla="*/ 154 h 257"/>
                <a:gd name="T46" fmla="*/ 367 w 393"/>
                <a:gd name="T47" fmla="*/ 162 h 257"/>
                <a:gd name="T48" fmla="*/ 342 w 393"/>
                <a:gd name="T49" fmla="*/ 170 h 257"/>
                <a:gd name="T50" fmla="*/ 339 w 393"/>
                <a:gd name="T51" fmla="*/ 186 h 257"/>
                <a:gd name="T52" fmla="*/ 348 w 393"/>
                <a:gd name="T53" fmla="*/ 208 h 257"/>
                <a:gd name="T54" fmla="*/ 340 w 393"/>
                <a:gd name="T55" fmla="*/ 222 h 257"/>
                <a:gd name="T56" fmla="*/ 339 w 393"/>
                <a:gd name="T57" fmla="*/ 231 h 257"/>
                <a:gd name="T58" fmla="*/ 323 w 393"/>
                <a:gd name="T59" fmla="*/ 243 h 257"/>
                <a:gd name="T60" fmla="*/ 325 w 393"/>
                <a:gd name="T61" fmla="*/ 254 h 257"/>
                <a:gd name="T62" fmla="*/ 320 w 393"/>
                <a:gd name="T63" fmla="*/ 257 h 257"/>
                <a:gd name="T64" fmla="*/ 305 w 393"/>
                <a:gd name="T65" fmla="*/ 243 h 257"/>
                <a:gd name="T66" fmla="*/ 262 w 393"/>
                <a:gd name="T67" fmla="*/ 242 h 257"/>
                <a:gd name="T68" fmla="*/ 123 w 393"/>
                <a:gd name="T69" fmla="*/ 249 h 257"/>
                <a:gd name="T70" fmla="*/ 53 w 393"/>
                <a:gd name="T71" fmla="*/ 243 h 257"/>
                <a:gd name="T72" fmla="*/ 50 w 393"/>
                <a:gd name="T73" fmla="*/ 224 h 257"/>
                <a:gd name="T74" fmla="*/ 47 w 393"/>
                <a:gd name="T75" fmla="*/ 207 h 257"/>
                <a:gd name="T76" fmla="*/ 45 w 393"/>
                <a:gd name="T77" fmla="*/ 196 h 257"/>
                <a:gd name="T78" fmla="*/ 42 w 393"/>
                <a:gd name="T79" fmla="*/ 184 h 257"/>
                <a:gd name="T80" fmla="*/ 38 w 393"/>
                <a:gd name="T81" fmla="*/ 175 h 257"/>
                <a:gd name="T82" fmla="*/ 34 w 393"/>
                <a:gd name="T83" fmla="*/ 170 h 257"/>
                <a:gd name="T84" fmla="*/ 32 w 393"/>
                <a:gd name="T85" fmla="*/ 163 h 257"/>
                <a:gd name="T86" fmla="*/ 34 w 393"/>
                <a:gd name="T87" fmla="*/ 152 h 257"/>
                <a:gd name="T88" fmla="*/ 30 w 393"/>
                <a:gd name="T89" fmla="*/ 143 h 257"/>
                <a:gd name="T90" fmla="*/ 21 w 393"/>
                <a:gd name="T91" fmla="*/ 128 h 257"/>
                <a:gd name="T92" fmla="*/ 17 w 393"/>
                <a:gd name="T93" fmla="*/ 117 h 257"/>
                <a:gd name="T94" fmla="*/ 16 w 393"/>
                <a:gd name="T95" fmla="*/ 108 h 257"/>
                <a:gd name="T96" fmla="*/ 15 w 393"/>
                <a:gd name="T97" fmla="*/ 98 h 257"/>
                <a:gd name="T98" fmla="*/ 8 w 393"/>
                <a:gd name="T99" fmla="*/ 91 h 2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93" h="257">
                  <a:moveTo>
                    <a:pt x="8" y="91"/>
                  </a:moveTo>
                  <a:lnTo>
                    <a:pt x="7" y="80"/>
                  </a:lnTo>
                  <a:lnTo>
                    <a:pt x="1" y="75"/>
                  </a:lnTo>
                  <a:lnTo>
                    <a:pt x="0" y="70"/>
                  </a:lnTo>
                  <a:lnTo>
                    <a:pt x="2" y="66"/>
                  </a:lnTo>
                  <a:lnTo>
                    <a:pt x="4" y="64"/>
                  </a:lnTo>
                  <a:lnTo>
                    <a:pt x="7" y="53"/>
                  </a:lnTo>
                  <a:lnTo>
                    <a:pt x="7" y="48"/>
                  </a:lnTo>
                  <a:lnTo>
                    <a:pt x="9" y="44"/>
                  </a:lnTo>
                  <a:lnTo>
                    <a:pt x="9" y="38"/>
                  </a:lnTo>
                  <a:lnTo>
                    <a:pt x="4" y="33"/>
                  </a:lnTo>
                  <a:lnTo>
                    <a:pt x="2" y="28"/>
                  </a:lnTo>
                  <a:lnTo>
                    <a:pt x="5" y="26"/>
                  </a:lnTo>
                  <a:lnTo>
                    <a:pt x="5" y="21"/>
                  </a:lnTo>
                  <a:lnTo>
                    <a:pt x="2" y="15"/>
                  </a:lnTo>
                  <a:lnTo>
                    <a:pt x="1" y="10"/>
                  </a:lnTo>
                  <a:lnTo>
                    <a:pt x="11" y="10"/>
                  </a:lnTo>
                  <a:lnTo>
                    <a:pt x="72" y="10"/>
                  </a:lnTo>
                  <a:lnTo>
                    <a:pt x="173" y="7"/>
                  </a:lnTo>
                  <a:lnTo>
                    <a:pt x="257" y="3"/>
                  </a:lnTo>
                  <a:lnTo>
                    <a:pt x="320" y="0"/>
                  </a:lnTo>
                  <a:lnTo>
                    <a:pt x="320" y="5"/>
                  </a:lnTo>
                  <a:lnTo>
                    <a:pt x="321" y="6"/>
                  </a:lnTo>
                  <a:lnTo>
                    <a:pt x="323" y="11"/>
                  </a:lnTo>
                  <a:lnTo>
                    <a:pt x="327" y="13"/>
                  </a:lnTo>
                  <a:lnTo>
                    <a:pt x="329" y="18"/>
                  </a:lnTo>
                  <a:lnTo>
                    <a:pt x="324" y="29"/>
                  </a:lnTo>
                  <a:lnTo>
                    <a:pt x="327" y="37"/>
                  </a:lnTo>
                  <a:lnTo>
                    <a:pt x="327" y="45"/>
                  </a:lnTo>
                  <a:lnTo>
                    <a:pt x="331" y="51"/>
                  </a:lnTo>
                  <a:lnTo>
                    <a:pt x="332" y="57"/>
                  </a:lnTo>
                  <a:lnTo>
                    <a:pt x="335" y="63"/>
                  </a:lnTo>
                  <a:lnTo>
                    <a:pt x="340" y="66"/>
                  </a:lnTo>
                  <a:lnTo>
                    <a:pt x="355" y="68"/>
                  </a:lnTo>
                  <a:lnTo>
                    <a:pt x="359" y="79"/>
                  </a:lnTo>
                  <a:lnTo>
                    <a:pt x="363" y="85"/>
                  </a:lnTo>
                  <a:lnTo>
                    <a:pt x="374" y="93"/>
                  </a:lnTo>
                  <a:lnTo>
                    <a:pt x="374" y="99"/>
                  </a:lnTo>
                  <a:lnTo>
                    <a:pt x="380" y="104"/>
                  </a:lnTo>
                  <a:lnTo>
                    <a:pt x="385" y="106"/>
                  </a:lnTo>
                  <a:lnTo>
                    <a:pt x="390" y="110"/>
                  </a:lnTo>
                  <a:lnTo>
                    <a:pt x="393" y="117"/>
                  </a:lnTo>
                  <a:lnTo>
                    <a:pt x="390" y="132"/>
                  </a:lnTo>
                  <a:lnTo>
                    <a:pt x="384" y="143"/>
                  </a:lnTo>
                  <a:lnTo>
                    <a:pt x="382" y="154"/>
                  </a:lnTo>
                  <a:lnTo>
                    <a:pt x="377" y="158"/>
                  </a:lnTo>
                  <a:lnTo>
                    <a:pt x="367" y="162"/>
                  </a:lnTo>
                  <a:lnTo>
                    <a:pt x="362" y="166"/>
                  </a:lnTo>
                  <a:lnTo>
                    <a:pt x="342" y="170"/>
                  </a:lnTo>
                  <a:lnTo>
                    <a:pt x="340" y="175"/>
                  </a:lnTo>
                  <a:lnTo>
                    <a:pt x="339" y="186"/>
                  </a:lnTo>
                  <a:lnTo>
                    <a:pt x="348" y="196"/>
                  </a:lnTo>
                  <a:lnTo>
                    <a:pt x="348" y="208"/>
                  </a:lnTo>
                  <a:lnTo>
                    <a:pt x="342" y="217"/>
                  </a:lnTo>
                  <a:lnTo>
                    <a:pt x="340" y="222"/>
                  </a:lnTo>
                  <a:lnTo>
                    <a:pt x="340" y="227"/>
                  </a:lnTo>
                  <a:lnTo>
                    <a:pt x="339" y="231"/>
                  </a:lnTo>
                  <a:lnTo>
                    <a:pt x="327" y="238"/>
                  </a:lnTo>
                  <a:lnTo>
                    <a:pt x="323" y="243"/>
                  </a:lnTo>
                  <a:lnTo>
                    <a:pt x="325" y="249"/>
                  </a:lnTo>
                  <a:lnTo>
                    <a:pt x="325" y="254"/>
                  </a:lnTo>
                  <a:lnTo>
                    <a:pt x="321" y="257"/>
                  </a:lnTo>
                  <a:lnTo>
                    <a:pt x="320" y="257"/>
                  </a:lnTo>
                  <a:lnTo>
                    <a:pt x="316" y="251"/>
                  </a:lnTo>
                  <a:lnTo>
                    <a:pt x="305" y="243"/>
                  </a:lnTo>
                  <a:lnTo>
                    <a:pt x="302" y="238"/>
                  </a:lnTo>
                  <a:lnTo>
                    <a:pt x="262" y="242"/>
                  </a:lnTo>
                  <a:lnTo>
                    <a:pt x="167" y="247"/>
                  </a:lnTo>
                  <a:lnTo>
                    <a:pt x="123" y="249"/>
                  </a:lnTo>
                  <a:lnTo>
                    <a:pt x="54" y="249"/>
                  </a:lnTo>
                  <a:lnTo>
                    <a:pt x="53" y="243"/>
                  </a:lnTo>
                  <a:lnTo>
                    <a:pt x="47" y="239"/>
                  </a:lnTo>
                  <a:lnTo>
                    <a:pt x="50" y="224"/>
                  </a:lnTo>
                  <a:lnTo>
                    <a:pt x="47" y="213"/>
                  </a:lnTo>
                  <a:lnTo>
                    <a:pt x="47" y="207"/>
                  </a:lnTo>
                  <a:lnTo>
                    <a:pt x="47" y="201"/>
                  </a:lnTo>
                  <a:lnTo>
                    <a:pt x="45" y="196"/>
                  </a:lnTo>
                  <a:lnTo>
                    <a:pt x="46" y="189"/>
                  </a:lnTo>
                  <a:lnTo>
                    <a:pt x="42" y="184"/>
                  </a:lnTo>
                  <a:lnTo>
                    <a:pt x="43" y="178"/>
                  </a:lnTo>
                  <a:lnTo>
                    <a:pt x="38" y="175"/>
                  </a:lnTo>
                  <a:lnTo>
                    <a:pt x="38" y="170"/>
                  </a:lnTo>
                  <a:lnTo>
                    <a:pt x="34" y="170"/>
                  </a:lnTo>
                  <a:lnTo>
                    <a:pt x="34" y="169"/>
                  </a:lnTo>
                  <a:lnTo>
                    <a:pt x="32" y="163"/>
                  </a:lnTo>
                  <a:lnTo>
                    <a:pt x="32" y="158"/>
                  </a:lnTo>
                  <a:lnTo>
                    <a:pt x="34" y="152"/>
                  </a:lnTo>
                  <a:lnTo>
                    <a:pt x="32" y="148"/>
                  </a:lnTo>
                  <a:lnTo>
                    <a:pt x="30" y="143"/>
                  </a:lnTo>
                  <a:lnTo>
                    <a:pt x="30" y="137"/>
                  </a:lnTo>
                  <a:lnTo>
                    <a:pt x="21" y="128"/>
                  </a:lnTo>
                  <a:lnTo>
                    <a:pt x="21" y="123"/>
                  </a:lnTo>
                  <a:lnTo>
                    <a:pt x="17" y="117"/>
                  </a:lnTo>
                  <a:lnTo>
                    <a:pt x="17" y="113"/>
                  </a:lnTo>
                  <a:lnTo>
                    <a:pt x="16" y="108"/>
                  </a:lnTo>
                  <a:lnTo>
                    <a:pt x="13" y="102"/>
                  </a:lnTo>
                  <a:lnTo>
                    <a:pt x="15" y="98"/>
                  </a:lnTo>
                  <a:lnTo>
                    <a:pt x="13" y="93"/>
                  </a:lnTo>
                  <a:lnTo>
                    <a:pt x="8" y="91"/>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0" name="Freeform 679">
              <a:extLst>
                <a:ext uri="{FF2B5EF4-FFF2-40B4-BE49-F238E27FC236}">
                  <a16:creationId xmlns:a16="http://schemas.microsoft.com/office/drawing/2014/main" id="{9CF57527-577E-0F42-BE43-AF37D1ACBE66}"/>
                </a:ext>
              </a:extLst>
            </p:cNvPr>
            <p:cNvSpPr>
              <a:spLocks/>
            </p:cNvSpPr>
            <p:nvPr/>
          </p:nvSpPr>
          <p:spPr bwMode="auto">
            <a:xfrm>
              <a:off x="3978" y="2100"/>
              <a:ext cx="435" cy="377"/>
            </a:xfrm>
            <a:custGeom>
              <a:avLst/>
              <a:gdLst>
                <a:gd name="T0" fmla="*/ 69 w 435"/>
                <a:gd name="T1" fmla="*/ 11 h 377"/>
                <a:gd name="T2" fmla="*/ 208 w 435"/>
                <a:gd name="T3" fmla="*/ 4 h 377"/>
                <a:gd name="T4" fmla="*/ 251 w 435"/>
                <a:gd name="T5" fmla="*/ 5 h 377"/>
                <a:gd name="T6" fmla="*/ 266 w 435"/>
                <a:gd name="T7" fmla="*/ 19 h 377"/>
                <a:gd name="T8" fmla="*/ 266 w 435"/>
                <a:gd name="T9" fmla="*/ 24 h 377"/>
                <a:gd name="T10" fmla="*/ 264 w 435"/>
                <a:gd name="T11" fmla="*/ 40 h 377"/>
                <a:gd name="T12" fmla="*/ 269 w 435"/>
                <a:gd name="T13" fmla="*/ 53 h 377"/>
                <a:gd name="T14" fmla="*/ 274 w 435"/>
                <a:gd name="T15" fmla="*/ 69 h 377"/>
                <a:gd name="T16" fmla="*/ 283 w 435"/>
                <a:gd name="T17" fmla="*/ 80 h 377"/>
                <a:gd name="T18" fmla="*/ 293 w 435"/>
                <a:gd name="T19" fmla="*/ 89 h 377"/>
                <a:gd name="T20" fmla="*/ 309 w 435"/>
                <a:gd name="T21" fmla="*/ 102 h 377"/>
                <a:gd name="T22" fmla="*/ 316 w 435"/>
                <a:gd name="T23" fmla="*/ 111 h 377"/>
                <a:gd name="T24" fmla="*/ 327 w 435"/>
                <a:gd name="T25" fmla="*/ 139 h 377"/>
                <a:gd name="T26" fmla="*/ 335 w 435"/>
                <a:gd name="T27" fmla="*/ 133 h 377"/>
                <a:gd name="T28" fmla="*/ 343 w 435"/>
                <a:gd name="T29" fmla="*/ 134 h 377"/>
                <a:gd name="T30" fmla="*/ 358 w 435"/>
                <a:gd name="T31" fmla="*/ 141 h 377"/>
                <a:gd name="T32" fmla="*/ 354 w 435"/>
                <a:gd name="T33" fmla="*/ 150 h 377"/>
                <a:gd name="T34" fmla="*/ 351 w 435"/>
                <a:gd name="T35" fmla="*/ 167 h 377"/>
                <a:gd name="T36" fmla="*/ 346 w 435"/>
                <a:gd name="T37" fmla="*/ 182 h 377"/>
                <a:gd name="T38" fmla="*/ 346 w 435"/>
                <a:gd name="T39" fmla="*/ 191 h 377"/>
                <a:gd name="T40" fmla="*/ 372 w 435"/>
                <a:gd name="T41" fmla="*/ 213 h 377"/>
                <a:gd name="T42" fmla="*/ 376 w 435"/>
                <a:gd name="T43" fmla="*/ 220 h 377"/>
                <a:gd name="T44" fmla="*/ 389 w 435"/>
                <a:gd name="T45" fmla="*/ 222 h 377"/>
                <a:gd name="T46" fmla="*/ 397 w 435"/>
                <a:gd name="T47" fmla="*/ 232 h 377"/>
                <a:gd name="T48" fmla="*/ 404 w 435"/>
                <a:gd name="T49" fmla="*/ 245 h 377"/>
                <a:gd name="T50" fmla="*/ 410 w 435"/>
                <a:gd name="T51" fmla="*/ 262 h 377"/>
                <a:gd name="T52" fmla="*/ 412 w 435"/>
                <a:gd name="T53" fmla="*/ 276 h 377"/>
                <a:gd name="T54" fmla="*/ 426 w 435"/>
                <a:gd name="T55" fmla="*/ 285 h 377"/>
                <a:gd name="T56" fmla="*/ 434 w 435"/>
                <a:gd name="T57" fmla="*/ 294 h 377"/>
                <a:gd name="T58" fmla="*/ 435 w 435"/>
                <a:gd name="T59" fmla="*/ 306 h 377"/>
                <a:gd name="T60" fmla="*/ 433 w 435"/>
                <a:gd name="T61" fmla="*/ 316 h 377"/>
                <a:gd name="T62" fmla="*/ 425 w 435"/>
                <a:gd name="T63" fmla="*/ 321 h 377"/>
                <a:gd name="T64" fmla="*/ 418 w 435"/>
                <a:gd name="T65" fmla="*/ 331 h 377"/>
                <a:gd name="T66" fmla="*/ 414 w 435"/>
                <a:gd name="T67" fmla="*/ 331 h 377"/>
                <a:gd name="T68" fmla="*/ 408 w 435"/>
                <a:gd name="T69" fmla="*/ 331 h 377"/>
                <a:gd name="T70" fmla="*/ 412 w 435"/>
                <a:gd name="T71" fmla="*/ 342 h 377"/>
                <a:gd name="T72" fmla="*/ 410 w 435"/>
                <a:gd name="T73" fmla="*/ 350 h 377"/>
                <a:gd name="T74" fmla="*/ 407 w 435"/>
                <a:gd name="T75" fmla="*/ 359 h 377"/>
                <a:gd name="T76" fmla="*/ 400 w 435"/>
                <a:gd name="T77" fmla="*/ 373 h 377"/>
                <a:gd name="T78" fmla="*/ 361 w 435"/>
                <a:gd name="T79" fmla="*/ 371 h 377"/>
                <a:gd name="T80" fmla="*/ 366 w 435"/>
                <a:gd name="T81" fmla="*/ 361 h 377"/>
                <a:gd name="T82" fmla="*/ 376 w 435"/>
                <a:gd name="T83" fmla="*/ 352 h 377"/>
                <a:gd name="T84" fmla="*/ 374 w 435"/>
                <a:gd name="T85" fmla="*/ 342 h 377"/>
                <a:gd name="T86" fmla="*/ 366 w 435"/>
                <a:gd name="T87" fmla="*/ 335 h 377"/>
                <a:gd name="T88" fmla="*/ 144 w 435"/>
                <a:gd name="T89" fmla="*/ 346 h 377"/>
                <a:gd name="T90" fmla="*/ 77 w 435"/>
                <a:gd name="T91" fmla="*/ 306 h 377"/>
                <a:gd name="T92" fmla="*/ 68 w 435"/>
                <a:gd name="T93" fmla="*/ 127 h 377"/>
                <a:gd name="T94" fmla="*/ 56 w 435"/>
                <a:gd name="T95" fmla="*/ 116 h 377"/>
                <a:gd name="T96" fmla="*/ 49 w 435"/>
                <a:gd name="T97" fmla="*/ 107 h 377"/>
                <a:gd name="T98" fmla="*/ 42 w 435"/>
                <a:gd name="T99" fmla="*/ 95 h 377"/>
                <a:gd name="T100" fmla="*/ 50 w 435"/>
                <a:gd name="T101" fmla="*/ 81 h 377"/>
                <a:gd name="T102" fmla="*/ 57 w 435"/>
                <a:gd name="T103" fmla="*/ 80 h 377"/>
                <a:gd name="T104" fmla="*/ 52 w 435"/>
                <a:gd name="T105" fmla="*/ 69 h 377"/>
                <a:gd name="T106" fmla="*/ 43 w 435"/>
                <a:gd name="T107" fmla="*/ 70 h 377"/>
                <a:gd name="T108" fmla="*/ 22 w 435"/>
                <a:gd name="T109" fmla="*/ 55 h 377"/>
                <a:gd name="T110" fmla="*/ 19 w 435"/>
                <a:gd name="T111" fmla="*/ 45 h 377"/>
                <a:gd name="T112" fmla="*/ 12 w 435"/>
                <a:gd name="T113" fmla="*/ 36 h 377"/>
                <a:gd name="T114" fmla="*/ 4 w 435"/>
                <a:gd name="T115" fmla="*/ 22 h 377"/>
                <a:gd name="T116" fmla="*/ 0 w 435"/>
                <a:gd name="T117" fmla="*/ 11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1" name="Freeform 680">
              <a:extLst>
                <a:ext uri="{FF2B5EF4-FFF2-40B4-BE49-F238E27FC236}">
                  <a16:creationId xmlns:a16="http://schemas.microsoft.com/office/drawing/2014/main" id="{2FDA62A3-201C-8445-A802-B03E0B490A25}"/>
                </a:ext>
              </a:extLst>
            </p:cNvPr>
            <p:cNvSpPr>
              <a:spLocks/>
            </p:cNvSpPr>
            <p:nvPr/>
          </p:nvSpPr>
          <p:spPr bwMode="auto">
            <a:xfrm>
              <a:off x="3978" y="2100"/>
              <a:ext cx="435" cy="377"/>
            </a:xfrm>
            <a:custGeom>
              <a:avLst/>
              <a:gdLst>
                <a:gd name="T0" fmla="*/ 69 w 435"/>
                <a:gd name="T1" fmla="*/ 11 h 377"/>
                <a:gd name="T2" fmla="*/ 208 w 435"/>
                <a:gd name="T3" fmla="*/ 4 h 377"/>
                <a:gd name="T4" fmla="*/ 251 w 435"/>
                <a:gd name="T5" fmla="*/ 5 h 377"/>
                <a:gd name="T6" fmla="*/ 266 w 435"/>
                <a:gd name="T7" fmla="*/ 19 h 377"/>
                <a:gd name="T8" fmla="*/ 266 w 435"/>
                <a:gd name="T9" fmla="*/ 24 h 377"/>
                <a:gd name="T10" fmla="*/ 264 w 435"/>
                <a:gd name="T11" fmla="*/ 40 h 377"/>
                <a:gd name="T12" fmla="*/ 269 w 435"/>
                <a:gd name="T13" fmla="*/ 53 h 377"/>
                <a:gd name="T14" fmla="*/ 274 w 435"/>
                <a:gd name="T15" fmla="*/ 69 h 377"/>
                <a:gd name="T16" fmla="*/ 283 w 435"/>
                <a:gd name="T17" fmla="*/ 80 h 377"/>
                <a:gd name="T18" fmla="*/ 293 w 435"/>
                <a:gd name="T19" fmla="*/ 89 h 377"/>
                <a:gd name="T20" fmla="*/ 309 w 435"/>
                <a:gd name="T21" fmla="*/ 102 h 377"/>
                <a:gd name="T22" fmla="*/ 316 w 435"/>
                <a:gd name="T23" fmla="*/ 111 h 377"/>
                <a:gd name="T24" fmla="*/ 327 w 435"/>
                <a:gd name="T25" fmla="*/ 139 h 377"/>
                <a:gd name="T26" fmla="*/ 335 w 435"/>
                <a:gd name="T27" fmla="*/ 133 h 377"/>
                <a:gd name="T28" fmla="*/ 343 w 435"/>
                <a:gd name="T29" fmla="*/ 134 h 377"/>
                <a:gd name="T30" fmla="*/ 358 w 435"/>
                <a:gd name="T31" fmla="*/ 141 h 377"/>
                <a:gd name="T32" fmla="*/ 354 w 435"/>
                <a:gd name="T33" fmla="*/ 150 h 377"/>
                <a:gd name="T34" fmla="*/ 351 w 435"/>
                <a:gd name="T35" fmla="*/ 167 h 377"/>
                <a:gd name="T36" fmla="*/ 346 w 435"/>
                <a:gd name="T37" fmla="*/ 182 h 377"/>
                <a:gd name="T38" fmla="*/ 346 w 435"/>
                <a:gd name="T39" fmla="*/ 191 h 377"/>
                <a:gd name="T40" fmla="*/ 372 w 435"/>
                <a:gd name="T41" fmla="*/ 213 h 377"/>
                <a:gd name="T42" fmla="*/ 376 w 435"/>
                <a:gd name="T43" fmla="*/ 220 h 377"/>
                <a:gd name="T44" fmla="*/ 389 w 435"/>
                <a:gd name="T45" fmla="*/ 222 h 377"/>
                <a:gd name="T46" fmla="*/ 397 w 435"/>
                <a:gd name="T47" fmla="*/ 232 h 377"/>
                <a:gd name="T48" fmla="*/ 404 w 435"/>
                <a:gd name="T49" fmla="*/ 245 h 377"/>
                <a:gd name="T50" fmla="*/ 410 w 435"/>
                <a:gd name="T51" fmla="*/ 262 h 377"/>
                <a:gd name="T52" fmla="*/ 412 w 435"/>
                <a:gd name="T53" fmla="*/ 276 h 377"/>
                <a:gd name="T54" fmla="*/ 426 w 435"/>
                <a:gd name="T55" fmla="*/ 285 h 377"/>
                <a:gd name="T56" fmla="*/ 434 w 435"/>
                <a:gd name="T57" fmla="*/ 294 h 377"/>
                <a:gd name="T58" fmla="*/ 435 w 435"/>
                <a:gd name="T59" fmla="*/ 306 h 377"/>
                <a:gd name="T60" fmla="*/ 433 w 435"/>
                <a:gd name="T61" fmla="*/ 316 h 377"/>
                <a:gd name="T62" fmla="*/ 425 w 435"/>
                <a:gd name="T63" fmla="*/ 321 h 377"/>
                <a:gd name="T64" fmla="*/ 418 w 435"/>
                <a:gd name="T65" fmla="*/ 331 h 377"/>
                <a:gd name="T66" fmla="*/ 414 w 435"/>
                <a:gd name="T67" fmla="*/ 331 h 377"/>
                <a:gd name="T68" fmla="*/ 408 w 435"/>
                <a:gd name="T69" fmla="*/ 331 h 377"/>
                <a:gd name="T70" fmla="*/ 412 w 435"/>
                <a:gd name="T71" fmla="*/ 342 h 377"/>
                <a:gd name="T72" fmla="*/ 410 w 435"/>
                <a:gd name="T73" fmla="*/ 350 h 377"/>
                <a:gd name="T74" fmla="*/ 407 w 435"/>
                <a:gd name="T75" fmla="*/ 359 h 377"/>
                <a:gd name="T76" fmla="*/ 400 w 435"/>
                <a:gd name="T77" fmla="*/ 373 h 377"/>
                <a:gd name="T78" fmla="*/ 361 w 435"/>
                <a:gd name="T79" fmla="*/ 371 h 377"/>
                <a:gd name="T80" fmla="*/ 366 w 435"/>
                <a:gd name="T81" fmla="*/ 361 h 377"/>
                <a:gd name="T82" fmla="*/ 376 w 435"/>
                <a:gd name="T83" fmla="*/ 352 h 377"/>
                <a:gd name="T84" fmla="*/ 374 w 435"/>
                <a:gd name="T85" fmla="*/ 342 h 377"/>
                <a:gd name="T86" fmla="*/ 366 w 435"/>
                <a:gd name="T87" fmla="*/ 335 h 377"/>
                <a:gd name="T88" fmla="*/ 144 w 435"/>
                <a:gd name="T89" fmla="*/ 346 h 377"/>
                <a:gd name="T90" fmla="*/ 77 w 435"/>
                <a:gd name="T91" fmla="*/ 306 h 377"/>
                <a:gd name="T92" fmla="*/ 68 w 435"/>
                <a:gd name="T93" fmla="*/ 127 h 377"/>
                <a:gd name="T94" fmla="*/ 56 w 435"/>
                <a:gd name="T95" fmla="*/ 116 h 377"/>
                <a:gd name="T96" fmla="*/ 49 w 435"/>
                <a:gd name="T97" fmla="*/ 107 h 377"/>
                <a:gd name="T98" fmla="*/ 42 w 435"/>
                <a:gd name="T99" fmla="*/ 95 h 377"/>
                <a:gd name="T100" fmla="*/ 50 w 435"/>
                <a:gd name="T101" fmla="*/ 81 h 377"/>
                <a:gd name="T102" fmla="*/ 57 w 435"/>
                <a:gd name="T103" fmla="*/ 80 h 377"/>
                <a:gd name="T104" fmla="*/ 52 w 435"/>
                <a:gd name="T105" fmla="*/ 69 h 377"/>
                <a:gd name="T106" fmla="*/ 43 w 435"/>
                <a:gd name="T107" fmla="*/ 70 h 377"/>
                <a:gd name="T108" fmla="*/ 22 w 435"/>
                <a:gd name="T109" fmla="*/ 55 h 377"/>
                <a:gd name="T110" fmla="*/ 19 w 435"/>
                <a:gd name="T111" fmla="*/ 45 h 377"/>
                <a:gd name="T112" fmla="*/ 12 w 435"/>
                <a:gd name="T113" fmla="*/ 36 h 377"/>
                <a:gd name="T114" fmla="*/ 4 w 435"/>
                <a:gd name="T115" fmla="*/ 22 h 377"/>
                <a:gd name="T116" fmla="*/ 0 w 435"/>
                <a:gd name="T117" fmla="*/ 11 h 3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5" h="377">
                  <a:moveTo>
                    <a:pt x="0" y="11"/>
                  </a:moveTo>
                  <a:lnTo>
                    <a:pt x="69" y="11"/>
                  </a:lnTo>
                  <a:lnTo>
                    <a:pt x="113" y="9"/>
                  </a:lnTo>
                  <a:lnTo>
                    <a:pt x="208" y="4"/>
                  </a:lnTo>
                  <a:lnTo>
                    <a:pt x="248" y="0"/>
                  </a:lnTo>
                  <a:lnTo>
                    <a:pt x="251" y="5"/>
                  </a:lnTo>
                  <a:lnTo>
                    <a:pt x="262" y="13"/>
                  </a:lnTo>
                  <a:lnTo>
                    <a:pt x="266" y="19"/>
                  </a:lnTo>
                  <a:lnTo>
                    <a:pt x="267" y="19"/>
                  </a:lnTo>
                  <a:lnTo>
                    <a:pt x="266" y="24"/>
                  </a:lnTo>
                  <a:lnTo>
                    <a:pt x="264" y="30"/>
                  </a:lnTo>
                  <a:lnTo>
                    <a:pt x="264" y="40"/>
                  </a:lnTo>
                  <a:lnTo>
                    <a:pt x="266" y="51"/>
                  </a:lnTo>
                  <a:lnTo>
                    <a:pt x="269" y="53"/>
                  </a:lnTo>
                  <a:lnTo>
                    <a:pt x="271" y="64"/>
                  </a:lnTo>
                  <a:lnTo>
                    <a:pt x="274" y="69"/>
                  </a:lnTo>
                  <a:lnTo>
                    <a:pt x="275" y="74"/>
                  </a:lnTo>
                  <a:lnTo>
                    <a:pt x="283" y="80"/>
                  </a:lnTo>
                  <a:lnTo>
                    <a:pt x="288" y="85"/>
                  </a:lnTo>
                  <a:lnTo>
                    <a:pt x="293" y="89"/>
                  </a:lnTo>
                  <a:lnTo>
                    <a:pt x="296" y="93"/>
                  </a:lnTo>
                  <a:lnTo>
                    <a:pt x="309" y="102"/>
                  </a:lnTo>
                  <a:lnTo>
                    <a:pt x="313" y="106"/>
                  </a:lnTo>
                  <a:lnTo>
                    <a:pt x="316" y="111"/>
                  </a:lnTo>
                  <a:lnTo>
                    <a:pt x="323" y="134"/>
                  </a:lnTo>
                  <a:lnTo>
                    <a:pt x="327" y="139"/>
                  </a:lnTo>
                  <a:lnTo>
                    <a:pt x="332" y="138"/>
                  </a:lnTo>
                  <a:lnTo>
                    <a:pt x="335" y="133"/>
                  </a:lnTo>
                  <a:lnTo>
                    <a:pt x="338" y="133"/>
                  </a:lnTo>
                  <a:lnTo>
                    <a:pt x="343" y="134"/>
                  </a:lnTo>
                  <a:lnTo>
                    <a:pt x="349" y="134"/>
                  </a:lnTo>
                  <a:lnTo>
                    <a:pt x="358" y="141"/>
                  </a:lnTo>
                  <a:lnTo>
                    <a:pt x="358" y="144"/>
                  </a:lnTo>
                  <a:lnTo>
                    <a:pt x="354" y="150"/>
                  </a:lnTo>
                  <a:lnTo>
                    <a:pt x="355" y="158"/>
                  </a:lnTo>
                  <a:lnTo>
                    <a:pt x="351" y="167"/>
                  </a:lnTo>
                  <a:lnTo>
                    <a:pt x="349" y="176"/>
                  </a:lnTo>
                  <a:lnTo>
                    <a:pt x="346" y="182"/>
                  </a:lnTo>
                  <a:lnTo>
                    <a:pt x="345" y="187"/>
                  </a:lnTo>
                  <a:lnTo>
                    <a:pt x="346" y="191"/>
                  </a:lnTo>
                  <a:lnTo>
                    <a:pt x="355" y="202"/>
                  </a:lnTo>
                  <a:lnTo>
                    <a:pt x="372" y="213"/>
                  </a:lnTo>
                  <a:lnTo>
                    <a:pt x="374" y="213"/>
                  </a:lnTo>
                  <a:lnTo>
                    <a:pt x="376" y="220"/>
                  </a:lnTo>
                  <a:lnTo>
                    <a:pt x="381" y="217"/>
                  </a:lnTo>
                  <a:lnTo>
                    <a:pt x="389" y="222"/>
                  </a:lnTo>
                  <a:lnTo>
                    <a:pt x="393" y="228"/>
                  </a:lnTo>
                  <a:lnTo>
                    <a:pt x="397" y="232"/>
                  </a:lnTo>
                  <a:lnTo>
                    <a:pt x="404" y="233"/>
                  </a:lnTo>
                  <a:lnTo>
                    <a:pt x="404" y="245"/>
                  </a:lnTo>
                  <a:lnTo>
                    <a:pt x="411" y="255"/>
                  </a:lnTo>
                  <a:lnTo>
                    <a:pt x="410" y="262"/>
                  </a:lnTo>
                  <a:lnTo>
                    <a:pt x="406" y="267"/>
                  </a:lnTo>
                  <a:lnTo>
                    <a:pt x="412" y="276"/>
                  </a:lnTo>
                  <a:lnTo>
                    <a:pt x="420" y="287"/>
                  </a:lnTo>
                  <a:lnTo>
                    <a:pt x="426" y="285"/>
                  </a:lnTo>
                  <a:lnTo>
                    <a:pt x="434" y="289"/>
                  </a:lnTo>
                  <a:lnTo>
                    <a:pt x="434" y="294"/>
                  </a:lnTo>
                  <a:lnTo>
                    <a:pt x="434" y="300"/>
                  </a:lnTo>
                  <a:lnTo>
                    <a:pt x="435" y="306"/>
                  </a:lnTo>
                  <a:lnTo>
                    <a:pt x="430" y="310"/>
                  </a:lnTo>
                  <a:lnTo>
                    <a:pt x="433" y="316"/>
                  </a:lnTo>
                  <a:lnTo>
                    <a:pt x="430" y="324"/>
                  </a:lnTo>
                  <a:lnTo>
                    <a:pt x="425" y="321"/>
                  </a:lnTo>
                  <a:lnTo>
                    <a:pt x="419" y="324"/>
                  </a:lnTo>
                  <a:lnTo>
                    <a:pt x="418" y="331"/>
                  </a:lnTo>
                  <a:lnTo>
                    <a:pt x="412" y="335"/>
                  </a:lnTo>
                  <a:lnTo>
                    <a:pt x="414" y="331"/>
                  </a:lnTo>
                  <a:lnTo>
                    <a:pt x="411" y="325"/>
                  </a:lnTo>
                  <a:lnTo>
                    <a:pt x="408" y="331"/>
                  </a:lnTo>
                  <a:lnTo>
                    <a:pt x="410" y="336"/>
                  </a:lnTo>
                  <a:lnTo>
                    <a:pt x="412" y="342"/>
                  </a:lnTo>
                  <a:lnTo>
                    <a:pt x="406" y="344"/>
                  </a:lnTo>
                  <a:lnTo>
                    <a:pt x="410" y="350"/>
                  </a:lnTo>
                  <a:lnTo>
                    <a:pt x="401" y="354"/>
                  </a:lnTo>
                  <a:lnTo>
                    <a:pt x="407" y="359"/>
                  </a:lnTo>
                  <a:lnTo>
                    <a:pt x="404" y="365"/>
                  </a:lnTo>
                  <a:lnTo>
                    <a:pt x="400" y="373"/>
                  </a:lnTo>
                  <a:lnTo>
                    <a:pt x="362" y="377"/>
                  </a:lnTo>
                  <a:lnTo>
                    <a:pt x="361" y="371"/>
                  </a:lnTo>
                  <a:lnTo>
                    <a:pt x="362" y="366"/>
                  </a:lnTo>
                  <a:lnTo>
                    <a:pt x="366" y="361"/>
                  </a:lnTo>
                  <a:lnTo>
                    <a:pt x="372" y="358"/>
                  </a:lnTo>
                  <a:lnTo>
                    <a:pt x="376" y="352"/>
                  </a:lnTo>
                  <a:lnTo>
                    <a:pt x="376" y="347"/>
                  </a:lnTo>
                  <a:lnTo>
                    <a:pt x="374" y="342"/>
                  </a:lnTo>
                  <a:lnTo>
                    <a:pt x="370" y="337"/>
                  </a:lnTo>
                  <a:lnTo>
                    <a:pt x="366" y="335"/>
                  </a:lnTo>
                  <a:lnTo>
                    <a:pt x="247" y="342"/>
                  </a:lnTo>
                  <a:lnTo>
                    <a:pt x="144" y="346"/>
                  </a:lnTo>
                  <a:lnTo>
                    <a:pt x="79" y="348"/>
                  </a:lnTo>
                  <a:lnTo>
                    <a:pt x="77" y="306"/>
                  </a:lnTo>
                  <a:lnTo>
                    <a:pt x="73" y="131"/>
                  </a:lnTo>
                  <a:lnTo>
                    <a:pt x="68" y="127"/>
                  </a:lnTo>
                  <a:lnTo>
                    <a:pt x="64" y="126"/>
                  </a:lnTo>
                  <a:lnTo>
                    <a:pt x="56" y="116"/>
                  </a:lnTo>
                  <a:lnTo>
                    <a:pt x="56" y="111"/>
                  </a:lnTo>
                  <a:lnTo>
                    <a:pt x="49" y="107"/>
                  </a:lnTo>
                  <a:lnTo>
                    <a:pt x="45" y="100"/>
                  </a:lnTo>
                  <a:lnTo>
                    <a:pt x="42" y="95"/>
                  </a:lnTo>
                  <a:lnTo>
                    <a:pt x="49" y="87"/>
                  </a:lnTo>
                  <a:lnTo>
                    <a:pt x="50" y="81"/>
                  </a:lnTo>
                  <a:lnTo>
                    <a:pt x="56" y="81"/>
                  </a:lnTo>
                  <a:lnTo>
                    <a:pt x="57" y="80"/>
                  </a:lnTo>
                  <a:lnTo>
                    <a:pt x="56" y="74"/>
                  </a:lnTo>
                  <a:lnTo>
                    <a:pt x="52" y="69"/>
                  </a:lnTo>
                  <a:lnTo>
                    <a:pt x="47" y="68"/>
                  </a:lnTo>
                  <a:lnTo>
                    <a:pt x="43" y="70"/>
                  </a:lnTo>
                  <a:lnTo>
                    <a:pt x="28" y="59"/>
                  </a:lnTo>
                  <a:lnTo>
                    <a:pt x="22" y="55"/>
                  </a:lnTo>
                  <a:lnTo>
                    <a:pt x="23" y="50"/>
                  </a:lnTo>
                  <a:lnTo>
                    <a:pt x="19" y="45"/>
                  </a:lnTo>
                  <a:lnTo>
                    <a:pt x="18" y="39"/>
                  </a:lnTo>
                  <a:lnTo>
                    <a:pt x="12" y="36"/>
                  </a:lnTo>
                  <a:lnTo>
                    <a:pt x="8" y="31"/>
                  </a:lnTo>
                  <a:lnTo>
                    <a:pt x="4" y="22"/>
                  </a:lnTo>
                  <a:lnTo>
                    <a:pt x="0" y="16"/>
                  </a:lnTo>
                  <a:lnTo>
                    <a:pt x="0" y="11"/>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2" name="Freeform 681">
              <a:extLst>
                <a:ext uri="{FF2B5EF4-FFF2-40B4-BE49-F238E27FC236}">
                  <a16:creationId xmlns:a16="http://schemas.microsoft.com/office/drawing/2014/main" id="{E0EE4860-8738-1F43-8596-980054F0BB66}"/>
                </a:ext>
              </a:extLst>
            </p:cNvPr>
            <p:cNvSpPr>
              <a:spLocks/>
            </p:cNvSpPr>
            <p:nvPr/>
          </p:nvSpPr>
          <p:spPr bwMode="auto">
            <a:xfrm>
              <a:off x="4057" y="2435"/>
              <a:ext cx="323" cy="299"/>
            </a:xfrm>
            <a:custGeom>
              <a:avLst/>
              <a:gdLst>
                <a:gd name="T0" fmla="*/ 65 w 325"/>
                <a:gd name="T1" fmla="*/ 11 h 299"/>
                <a:gd name="T2" fmla="*/ 287 w 325"/>
                <a:gd name="T3" fmla="*/ 0 h 299"/>
                <a:gd name="T4" fmla="*/ 295 w 325"/>
                <a:gd name="T5" fmla="*/ 7 h 299"/>
                <a:gd name="T6" fmla="*/ 297 w 325"/>
                <a:gd name="T7" fmla="*/ 17 h 299"/>
                <a:gd name="T8" fmla="*/ 287 w 325"/>
                <a:gd name="T9" fmla="*/ 26 h 299"/>
                <a:gd name="T10" fmla="*/ 282 w 325"/>
                <a:gd name="T11" fmla="*/ 36 h 299"/>
                <a:gd name="T12" fmla="*/ 321 w 325"/>
                <a:gd name="T13" fmla="*/ 38 h 299"/>
                <a:gd name="T14" fmla="*/ 325 w 325"/>
                <a:gd name="T15" fmla="*/ 46 h 299"/>
                <a:gd name="T16" fmla="*/ 322 w 325"/>
                <a:gd name="T17" fmla="*/ 54 h 299"/>
                <a:gd name="T18" fmla="*/ 312 w 325"/>
                <a:gd name="T19" fmla="*/ 61 h 299"/>
                <a:gd name="T20" fmla="*/ 309 w 325"/>
                <a:gd name="T21" fmla="*/ 65 h 299"/>
                <a:gd name="T22" fmla="*/ 309 w 325"/>
                <a:gd name="T23" fmla="*/ 73 h 299"/>
                <a:gd name="T24" fmla="*/ 303 w 325"/>
                <a:gd name="T25" fmla="*/ 78 h 299"/>
                <a:gd name="T26" fmla="*/ 305 w 325"/>
                <a:gd name="T27" fmla="*/ 88 h 299"/>
                <a:gd name="T28" fmla="*/ 297 w 325"/>
                <a:gd name="T29" fmla="*/ 87 h 299"/>
                <a:gd name="T30" fmla="*/ 301 w 325"/>
                <a:gd name="T31" fmla="*/ 91 h 299"/>
                <a:gd name="T32" fmla="*/ 303 w 325"/>
                <a:gd name="T33" fmla="*/ 110 h 299"/>
                <a:gd name="T34" fmla="*/ 297 w 325"/>
                <a:gd name="T35" fmla="*/ 114 h 299"/>
                <a:gd name="T36" fmla="*/ 290 w 325"/>
                <a:gd name="T37" fmla="*/ 122 h 299"/>
                <a:gd name="T38" fmla="*/ 291 w 325"/>
                <a:gd name="T39" fmla="*/ 125 h 299"/>
                <a:gd name="T40" fmla="*/ 287 w 325"/>
                <a:gd name="T41" fmla="*/ 135 h 299"/>
                <a:gd name="T42" fmla="*/ 279 w 325"/>
                <a:gd name="T43" fmla="*/ 134 h 299"/>
                <a:gd name="T44" fmla="*/ 276 w 325"/>
                <a:gd name="T45" fmla="*/ 146 h 299"/>
                <a:gd name="T46" fmla="*/ 275 w 325"/>
                <a:gd name="T47" fmla="*/ 148 h 299"/>
                <a:gd name="T48" fmla="*/ 275 w 325"/>
                <a:gd name="T49" fmla="*/ 153 h 299"/>
                <a:gd name="T50" fmla="*/ 274 w 325"/>
                <a:gd name="T51" fmla="*/ 157 h 299"/>
                <a:gd name="T52" fmla="*/ 274 w 325"/>
                <a:gd name="T53" fmla="*/ 165 h 299"/>
                <a:gd name="T54" fmla="*/ 271 w 325"/>
                <a:gd name="T55" fmla="*/ 176 h 299"/>
                <a:gd name="T56" fmla="*/ 263 w 325"/>
                <a:gd name="T57" fmla="*/ 177 h 299"/>
                <a:gd name="T58" fmla="*/ 259 w 325"/>
                <a:gd name="T59" fmla="*/ 187 h 299"/>
                <a:gd name="T60" fmla="*/ 252 w 325"/>
                <a:gd name="T61" fmla="*/ 188 h 299"/>
                <a:gd name="T62" fmla="*/ 253 w 325"/>
                <a:gd name="T63" fmla="*/ 194 h 299"/>
                <a:gd name="T64" fmla="*/ 256 w 325"/>
                <a:gd name="T65" fmla="*/ 205 h 299"/>
                <a:gd name="T66" fmla="*/ 247 w 325"/>
                <a:gd name="T67" fmla="*/ 213 h 299"/>
                <a:gd name="T68" fmla="*/ 247 w 325"/>
                <a:gd name="T69" fmla="*/ 224 h 299"/>
                <a:gd name="T70" fmla="*/ 240 w 325"/>
                <a:gd name="T71" fmla="*/ 226 h 299"/>
                <a:gd name="T72" fmla="*/ 245 w 325"/>
                <a:gd name="T73" fmla="*/ 232 h 299"/>
                <a:gd name="T74" fmla="*/ 238 w 325"/>
                <a:gd name="T75" fmla="*/ 233 h 299"/>
                <a:gd name="T76" fmla="*/ 240 w 325"/>
                <a:gd name="T77" fmla="*/ 240 h 299"/>
                <a:gd name="T78" fmla="*/ 237 w 325"/>
                <a:gd name="T79" fmla="*/ 249 h 299"/>
                <a:gd name="T80" fmla="*/ 240 w 325"/>
                <a:gd name="T81" fmla="*/ 249 h 299"/>
                <a:gd name="T82" fmla="*/ 237 w 325"/>
                <a:gd name="T83" fmla="*/ 256 h 299"/>
                <a:gd name="T84" fmla="*/ 244 w 325"/>
                <a:gd name="T85" fmla="*/ 257 h 299"/>
                <a:gd name="T86" fmla="*/ 244 w 325"/>
                <a:gd name="T87" fmla="*/ 268 h 299"/>
                <a:gd name="T88" fmla="*/ 247 w 325"/>
                <a:gd name="T89" fmla="*/ 278 h 299"/>
                <a:gd name="T90" fmla="*/ 241 w 325"/>
                <a:gd name="T91" fmla="*/ 279 h 299"/>
                <a:gd name="T92" fmla="*/ 241 w 325"/>
                <a:gd name="T93" fmla="*/ 290 h 299"/>
                <a:gd name="T94" fmla="*/ 46 w 325"/>
                <a:gd name="T95" fmla="*/ 299 h 299"/>
                <a:gd name="T96" fmla="*/ 28 w 325"/>
                <a:gd name="T97" fmla="*/ 252 h 299"/>
                <a:gd name="T98" fmla="*/ 17 w 325"/>
                <a:gd name="T99" fmla="*/ 252 h 299"/>
                <a:gd name="T100" fmla="*/ 15 w 325"/>
                <a:gd name="T101" fmla="*/ 248 h 299"/>
                <a:gd name="T102" fmla="*/ 12 w 325"/>
                <a:gd name="T103" fmla="*/ 8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83" name="Freeform 682">
              <a:extLst>
                <a:ext uri="{FF2B5EF4-FFF2-40B4-BE49-F238E27FC236}">
                  <a16:creationId xmlns:a16="http://schemas.microsoft.com/office/drawing/2014/main" id="{BBBF9BF2-FBFE-F746-B3F5-05A04D6FDA75}"/>
                </a:ext>
              </a:extLst>
            </p:cNvPr>
            <p:cNvSpPr>
              <a:spLocks/>
            </p:cNvSpPr>
            <p:nvPr/>
          </p:nvSpPr>
          <p:spPr bwMode="auto">
            <a:xfrm>
              <a:off x="4057" y="2435"/>
              <a:ext cx="325" cy="299"/>
            </a:xfrm>
            <a:custGeom>
              <a:avLst/>
              <a:gdLst>
                <a:gd name="T0" fmla="*/ 65 w 325"/>
                <a:gd name="T1" fmla="*/ 11 h 299"/>
                <a:gd name="T2" fmla="*/ 287 w 325"/>
                <a:gd name="T3" fmla="*/ 0 h 299"/>
                <a:gd name="T4" fmla="*/ 295 w 325"/>
                <a:gd name="T5" fmla="*/ 7 h 299"/>
                <a:gd name="T6" fmla="*/ 297 w 325"/>
                <a:gd name="T7" fmla="*/ 17 h 299"/>
                <a:gd name="T8" fmla="*/ 287 w 325"/>
                <a:gd name="T9" fmla="*/ 26 h 299"/>
                <a:gd name="T10" fmla="*/ 282 w 325"/>
                <a:gd name="T11" fmla="*/ 36 h 299"/>
                <a:gd name="T12" fmla="*/ 321 w 325"/>
                <a:gd name="T13" fmla="*/ 38 h 299"/>
                <a:gd name="T14" fmla="*/ 325 w 325"/>
                <a:gd name="T15" fmla="*/ 46 h 299"/>
                <a:gd name="T16" fmla="*/ 322 w 325"/>
                <a:gd name="T17" fmla="*/ 54 h 299"/>
                <a:gd name="T18" fmla="*/ 312 w 325"/>
                <a:gd name="T19" fmla="*/ 61 h 299"/>
                <a:gd name="T20" fmla="*/ 309 w 325"/>
                <a:gd name="T21" fmla="*/ 65 h 299"/>
                <a:gd name="T22" fmla="*/ 309 w 325"/>
                <a:gd name="T23" fmla="*/ 73 h 299"/>
                <a:gd name="T24" fmla="*/ 303 w 325"/>
                <a:gd name="T25" fmla="*/ 78 h 299"/>
                <a:gd name="T26" fmla="*/ 305 w 325"/>
                <a:gd name="T27" fmla="*/ 88 h 299"/>
                <a:gd name="T28" fmla="*/ 297 w 325"/>
                <a:gd name="T29" fmla="*/ 87 h 299"/>
                <a:gd name="T30" fmla="*/ 301 w 325"/>
                <a:gd name="T31" fmla="*/ 91 h 299"/>
                <a:gd name="T32" fmla="*/ 303 w 325"/>
                <a:gd name="T33" fmla="*/ 110 h 299"/>
                <a:gd name="T34" fmla="*/ 297 w 325"/>
                <a:gd name="T35" fmla="*/ 114 h 299"/>
                <a:gd name="T36" fmla="*/ 290 w 325"/>
                <a:gd name="T37" fmla="*/ 122 h 299"/>
                <a:gd name="T38" fmla="*/ 291 w 325"/>
                <a:gd name="T39" fmla="*/ 125 h 299"/>
                <a:gd name="T40" fmla="*/ 287 w 325"/>
                <a:gd name="T41" fmla="*/ 135 h 299"/>
                <a:gd name="T42" fmla="*/ 279 w 325"/>
                <a:gd name="T43" fmla="*/ 134 h 299"/>
                <a:gd name="T44" fmla="*/ 276 w 325"/>
                <a:gd name="T45" fmla="*/ 146 h 299"/>
                <a:gd name="T46" fmla="*/ 275 w 325"/>
                <a:gd name="T47" fmla="*/ 148 h 299"/>
                <a:gd name="T48" fmla="*/ 275 w 325"/>
                <a:gd name="T49" fmla="*/ 153 h 299"/>
                <a:gd name="T50" fmla="*/ 274 w 325"/>
                <a:gd name="T51" fmla="*/ 157 h 299"/>
                <a:gd name="T52" fmla="*/ 274 w 325"/>
                <a:gd name="T53" fmla="*/ 165 h 299"/>
                <a:gd name="T54" fmla="*/ 271 w 325"/>
                <a:gd name="T55" fmla="*/ 176 h 299"/>
                <a:gd name="T56" fmla="*/ 263 w 325"/>
                <a:gd name="T57" fmla="*/ 177 h 299"/>
                <a:gd name="T58" fmla="*/ 259 w 325"/>
                <a:gd name="T59" fmla="*/ 187 h 299"/>
                <a:gd name="T60" fmla="*/ 252 w 325"/>
                <a:gd name="T61" fmla="*/ 188 h 299"/>
                <a:gd name="T62" fmla="*/ 253 w 325"/>
                <a:gd name="T63" fmla="*/ 194 h 299"/>
                <a:gd name="T64" fmla="*/ 256 w 325"/>
                <a:gd name="T65" fmla="*/ 205 h 299"/>
                <a:gd name="T66" fmla="*/ 247 w 325"/>
                <a:gd name="T67" fmla="*/ 213 h 299"/>
                <a:gd name="T68" fmla="*/ 247 w 325"/>
                <a:gd name="T69" fmla="*/ 224 h 299"/>
                <a:gd name="T70" fmla="*/ 240 w 325"/>
                <a:gd name="T71" fmla="*/ 226 h 299"/>
                <a:gd name="T72" fmla="*/ 245 w 325"/>
                <a:gd name="T73" fmla="*/ 232 h 299"/>
                <a:gd name="T74" fmla="*/ 238 w 325"/>
                <a:gd name="T75" fmla="*/ 233 h 299"/>
                <a:gd name="T76" fmla="*/ 240 w 325"/>
                <a:gd name="T77" fmla="*/ 240 h 299"/>
                <a:gd name="T78" fmla="*/ 237 w 325"/>
                <a:gd name="T79" fmla="*/ 249 h 299"/>
                <a:gd name="T80" fmla="*/ 240 w 325"/>
                <a:gd name="T81" fmla="*/ 249 h 299"/>
                <a:gd name="T82" fmla="*/ 237 w 325"/>
                <a:gd name="T83" fmla="*/ 256 h 299"/>
                <a:gd name="T84" fmla="*/ 244 w 325"/>
                <a:gd name="T85" fmla="*/ 257 h 299"/>
                <a:gd name="T86" fmla="*/ 244 w 325"/>
                <a:gd name="T87" fmla="*/ 268 h 299"/>
                <a:gd name="T88" fmla="*/ 247 w 325"/>
                <a:gd name="T89" fmla="*/ 278 h 299"/>
                <a:gd name="T90" fmla="*/ 241 w 325"/>
                <a:gd name="T91" fmla="*/ 279 h 299"/>
                <a:gd name="T92" fmla="*/ 241 w 325"/>
                <a:gd name="T93" fmla="*/ 290 h 299"/>
                <a:gd name="T94" fmla="*/ 46 w 325"/>
                <a:gd name="T95" fmla="*/ 299 h 299"/>
                <a:gd name="T96" fmla="*/ 28 w 325"/>
                <a:gd name="T97" fmla="*/ 252 h 299"/>
                <a:gd name="T98" fmla="*/ 17 w 325"/>
                <a:gd name="T99" fmla="*/ 252 h 299"/>
                <a:gd name="T100" fmla="*/ 15 w 325"/>
                <a:gd name="T101" fmla="*/ 248 h 299"/>
                <a:gd name="T102" fmla="*/ 12 w 325"/>
                <a:gd name="T103" fmla="*/ 82 h 2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5" h="299">
                  <a:moveTo>
                    <a:pt x="0" y="13"/>
                  </a:moveTo>
                  <a:lnTo>
                    <a:pt x="65" y="11"/>
                  </a:lnTo>
                  <a:lnTo>
                    <a:pt x="168" y="7"/>
                  </a:lnTo>
                  <a:lnTo>
                    <a:pt x="287" y="0"/>
                  </a:lnTo>
                  <a:lnTo>
                    <a:pt x="291" y="2"/>
                  </a:lnTo>
                  <a:lnTo>
                    <a:pt x="295" y="7"/>
                  </a:lnTo>
                  <a:lnTo>
                    <a:pt x="297" y="12"/>
                  </a:lnTo>
                  <a:lnTo>
                    <a:pt x="297" y="17"/>
                  </a:lnTo>
                  <a:lnTo>
                    <a:pt x="293" y="23"/>
                  </a:lnTo>
                  <a:lnTo>
                    <a:pt x="287" y="26"/>
                  </a:lnTo>
                  <a:lnTo>
                    <a:pt x="283" y="31"/>
                  </a:lnTo>
                  <a:lnTo>
                    <a:pt x="282" y="36"/>
                  </a:lnTo>
                  <a:lnTo>
                    <a:pt x="283" y="42"/>
                  </a:lnTo>
                  <a:lnTo>
                    <a:pt x="321" y="38"/>
                  </a:lnTo>
                  <a:lnTo>
                    <a:pt x="324" y="40"/>
                  </a:lnTo>
                  <a:lnTo>
                    <a:pt x="325" y="46"/>
                  </a:lnTo>
                  <a:lnTo>
                    <a:pt x="318" y="49"/>
                  </a:lnTo>
                  <a:lnTo>
                    <a:pt x="322" y="54"/>
                  </a:lnTo>
                  <a:lnTo>
                    <a:pt x="317" y="58"/>
                  </a:lnTo>
                  <a:lnTo>
                    <a:pt x="312" y="61"/>
                  </a:lnTo>
                  <a:lnTo>
                    <a:pt x="309" y="64"/>
                  </a:lnTo>
                  <a:lnTo>
                    <a:pt x="309" y="65"/>
                  </a:lnTo>
                  <a:lnTo>
                    <a:pt x="313" y="69"/>
                  </a:lnTo>
                  <a:lnTo>
                    <a:pt x="309" y="73"/>
                  </a:lnTo>
                  <a:lnTo>
                    <a:pt x="308" y="76"/>
                  </a:lnTo>
                  <a:lnTo>
                    <a:pt x="303" y="78"/>
                  </a:lnTo>
                  <a:lnTo>
                    <a:pt x="306" y="82"/>
                  </a:lnTo>
                  <a:lnTo>
                    <a:pt x="305" y="88"/>
                  </a:lnTo>
                  <a:lnTo>
                    <a:pt x="302" y="84"/>
                  </a:lnTo>
                  <a:lnTo>
                    <a:pt x="297" y="87"/>
                  </a:lnTo>
                  <a:lnTo>
                    <a:pt x="297" y="92"/>
                  </a:lnTo>
                  <a:lnTo>
                    <a:pt x="301" y="91"/>
                  </a:lnTo>
                  <a:lnTo>
                    <a:pt x="301" y="96"/>
                  </a:lnTo>
                  <a:lnTo>
                    <a:pt x="303" y="110"/>
                  </a:lnTo>
                  <a:lnTo>
                    <a:pt x="302" y="112"/>
                  </a:lnTo>
                  <a:lnTo>
                    <a:pt x="297" y="114"/>
                  </a:lnTo>
                  <a:lnTo>
                    <a:pt x="295" y="119"/>
                  </a:lnTo>
                  <a:lnTo>
                    <a:pt x="290" y="122"/>
                  </a:lnTo>
                  <a:lnTo>
                    <a:pt x="289" y="123"/>
                  </a:lnTo>
                  <a:lnTo>
                    <a:pt x="291" y="125"/>
                  </a:lnTo>
                  <a:lnTo>
                    <a:pt x="293" y="130"/>
                  </a:lnTo>
                  <a:lnTo>
                    <a:pt x="287" y="135"/>
                  </a:lnTo>
                  <a:lnTo>
                    <a:pt x="282" y="138"/>
                  </a:lnTo>
                  <a:lnTo>
                    <a:pt x="279" y="134"/>
                  </a:lnTo>
                  <a:lnTo>
                    <a:pt x="280" y="146"/>
                  </a:lnTo>
                  <a:lnTo>
                    <a:pt x="276" y="146"/>
                  </a:lnTo>
                  <a:lnTo>
                    <a:pt x="275" y="141"/>
                  </a:lnTo>
                  <a:lnTo>
                    <a:pt x="275" y="148"/>
                  </a:lnTo>
                  <a:lnTo>
                    <a:pt x="280" y="152"/>
                  </a:lnTo>
                  <a:lnTo>
                    <a:pt x="275" y="153"/>
                  </a:lnTo>
                  <a:lnTo>
                    <a:pt x="274" y="149"/>
                  </a:lnTo>
                  <a:lnTo>
                    <a:pt x="274" y="157"/>
                  </a:lnTo>
                  <a:lnTo>
                    <a:pt x="276" y="160"/>
                  </a:lnTo>
                  <a:lnTo>
                    <a:pt x="274" y="165"/>
                  </a:lnTo>
                  <a:lnTo>
                    <a:pt x="275" y="169"/>
                  </a:lnTo>
                  <a:lnTo>
                    <a:pt x="271" y="176"/>
                  </a:lnTo>
                  <a:lnTo>
                    <a:pt x="267" y="177"/>
                  </a:lnTo>
                  <a:lnTo>
                    <a:pt x="263" y="177"/>
                  </a:lnTo>
                  <a:lnTo>
                    <a:pt x="263" y="181"/>
                  </a:lnTo>
                  <a:lnTo>
                    <a:pt x="259" y="187"/>
                  </a:lnTo>
                  <a:lnTo>
                    <a:pt x="257" y="190"/>
                  </a:lnTo>
                  <a:lnTo>
                    <a:pt x="252" y="188"/>
                  </a:lnTo>
                  <a:lnTo>
                    <a:pt x="256" y="192"/>
                  </a:lnTo>
                  <a:lnTo>
                    <a:pt x="253" y="194"/>
                  </a:lnTo>
                  <a:lnTo>
                    <a:pt x="253" y="199"/>
                  </a:lnTo>
                  <a:lnTo>
                    <a:pt x="256" y="205"/>
                  </a:lnTo>
                  <a:lnTo>
                    <a:pt x="242" y="210"/>
                  </a:lnTo>
                  <a:lnTo>
                    <a:pt x="247" y="213"/>
                  </a:lnTo>
                  <a:lnTo>
                    <a:pt x="245" y="218"/>
                  </a:lnTo>
                  <a:lnTo>
                    <a:pt x="247" y="224"/>
                  </a:lnTo>
                  <a:lnTo>
                    <a:pt x="245" y="226"/>
                  </a:lnTo>
                  <a:lnTo>
                    <a:pt x="240" y="226"/>
                  </a:lnTo>
                  <a:lnTo>
                    <a:pt x="240" y="230"/>
                  </a:lnTo>
                  <a:lnTo>
                    <a:pt x="245" y="232"/>
                  </a:lnTo>
                  <a:lnTo>
                    <a:pt x="240" y="234"/>
                  </a:lnTo>
                  <a:lnTo>
                    <a:pt x="238" y="233"/>
                  </a:lnTo>
                  <a:lnTo>
                    <a:pt x="236" y="234"/>
                  </a:lnTo>
                  <a:lnTo>
                    <a:pt x="240" y="240"/>
                  </a:lnTo>
                  <a:lnTo>
                    <a:pt x="234" y="244"/>
                  </a:lnTo>
                  <a:lnTo>
                    <a:pt x="237" y="249"/>
                  </a:lnTo>
                  <a:lnTo>
                    <a:pt x="234" y="255"/>
                  </a:lnTo>
                  <a:lnTo>
                    <a:pt x="240" y="249"/>
                  </a:lnTo>
                  <a:lnTo>
                    <a:pt x="242" y="253"/>
                  </a:lnTo>
                  <a:lnTo>
                    <a:pt x="237" y="256"/>
                  </a:lnTo>
                  <a:lnTo>
                    <a:pt x="242" y="259"/>
                  </a:lnTo>
                  <a:lnTo>
                    <a:pt x="244" y="257"/>
                  </a:lnTo>
                  <a:lnTo>
                    <a:pt x="241" y="263"/>
                  </a:lnTo>
                  <a:lnTo>
                    <a:pt x="244" y="268"/>
                  </a:lnTo>
                  <a:lnTo>
                    <a:pt x="245" y="270"/>
                  </a:lnTo>
                  <a:lnTo>
                    <a:pt x="247" y="278"/>
                  </a:lnTo>
                  <a:lnTo>
                    <a:pt x="247" y="279"/>
                  </a:lnTo>
                  <a:lnTo>
                    <a:pt x="241" y="279"/>
                  </a:lnTo>
                  <a:lnTo>
                    <a:pt x="242" y="283"/>
                  </a:lnTo>
                  <a:lnTo>
                    <a:pt x="241" y="290"/>
                  </a:lnTo>
                  <a:lnTo>
                    <a:pt x="131" y="297"/>
                  </a:lnTo>
                  <a:lnTo>
                    <a:pt x="46" y="299"/>
                  </a:lnTo>
                  <a:lnTo>
                    <a:pt x="44" y="255"/>
                  </a:lnTo>
                  <a:lnTo>
                    <a:pt x="28" y="252"/>
                  </a:lnTo>
                  <a:lnTo>
                    <a:pt x="23" y="256"/>
                  </a:lnTo>
                  <a:lnTo>
                    <a:pt x="17" y="252"/>
                  </a:lnTo>
                  <a:lnTo>
                    <a:pt x="17" y="249"/>
                  </a:lnTo>
                  <a:lnTo>
                    <a:pt x="15" y="248"/>
                  </a:lnTo>
                  <a:lnTo>
                    <a:pt x="13" y="104"/>
                  </a:lnTo>
                  <a:lnTo>
                    <a:pt x="12" y="82"/>
                  </a:lnTo>
                  <a:lnTo>
                    <a:pt x="0" y="13"/>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4" name="Freeform 683">
              <a:extLst>
                <a:ext uri="{FF2B5EF4-FFF2-40B4-BE49-F238E27FC236}">
                  <a16:creationId xmlns:a16="http://schemas.microsoft.com/office/drawing/2014/main" id="{E8C2DCE1-D4EA-2C43-89CB-50153C8F2FEA}"/>
                </a:ext>
              </a:extLst>
            </p:cNvPr>
            <p:cNvSpPr>
              <a:spLocks/>
            </p:cNvSpPr>
            <p:nvPr/>
          </p:nvSpPr>
          <p:spPr bwMode="auto">
            <a:xfrm>
              <a:off x="4242" y="1929"/>
              <a:ext cx="260" cy="460"/>
            </a:xfrm>
            <a:custGeom>
              <a:avLst/>
              <a:gdLst>
                <a:gd name="T0" fmla="*/ 7 w 260"/>
                <a:gd name="T1" fmla="*/ 182 h 460"/>
                <a:gd name="T2" fmla="*/ 21 w 260"/>
                <a:gd name="T3" fmla="*/ 164 h 460"/>
                <a:gd name="T4" fmla="*/ 24 w 260"/>
                <a:gd name="T5" fmla="*/ 150 h 460"/>
                <a:gd name="T6" fmla="*/ 21 w 260"/>
                <a:gd name="T7" fmla="*/ 119 h 460"/>
                <a:gd name="T8" fmla="*/ 44 w 260"/>
                <a:gd name="T9" fmla="*/ 99 h 460"/>
                <a:gd name="T10" fmla="*/ 64 w 260"/>
                <a:gd name="T11" fmla="*/ 87 h 460"/>
                <a:gd name="T12" fmla="*/ 75 w 260"/>
                <a:gd name="T13" fmla="*/ 50 h 460"/>
                <a:gd name="T14" fmla="*/ 62 w 260"/>
                <a:gd name="T15" fmla="*/ 37 h 460"/>
                <a:gd name="T16" fmla="*/ 45 w 260"/>
                <a:gd name="T17" fmla="*/ 18 h 460"/>
                <a:gd name="T18" fmla="*/ 137 w 260"/>
                <a:gd name="T19" fmla="*/ 7 h 460"/>
                <a:gd name="T20" fmla="*/ 212 w 260"/>
                <a:gd name="T21" fmla="*/ 4 h 460"/>
                <a:gd name="T22" fmla="*/ 219 w 260"/>
                <a:gd name="T23" fmla="*/ 30 h 460"/>
                <a:gd name="T24" fmla="*/ 228 w 260"/>
                <a:gd name="T25" fmla="*/ 49 h 460"/>
                <a:gd name="T26" fmla="*/ 235 w 260"/>
                <a:gd name="T27" fmla="*/ 64 h 460"/>
                <a:gd name="T28" fmla="*/ 250 w 260"/>
                <a:gd name="T29" fmla="*/ 266 h 460"/>
                <a:gd name="T30" fmla="*/ 253 w 260"/>
                <a:gd name="T31" fmla="*/ 283 h 460"/>
                <a:gd name="T32" fmla="*/ 260 w 260"/>
                <a:gd name="T33" fmla="*/ 305 h 460"/>
                <a:gd name="T34" fmla="*/ 251 w 260"/>
                <a:gd name="T35" fmla="*/ 321 h 460"/>
                <a:gd name="T36" fmla="*/ 241 w 260"/>
                <a:gd name="T37" fmla="*/ 343 h 460"/>
                <a:gd name="T38" fmla="*/ 235 w 260"/>
                <a:gd name="T39" fmla="*/ 355 h 460"/>
                <a:gd name="T40" fmla="*/ 232 w 260"/>
                <a:gd name="T41" fmla="*/ 376 h 460"/>
                <a:gd name="T42" fmla="*/ 232 w 260"/>
                <a:gd name="T43" fmla="*/ 388 h 460"/>
                <a:gd name="T44" fmla="*/ 228 w 260"/>
                <a:gd name="T45" fmla="*/ 404 h 460"/>
                <a:gd name="T46" fmla="*/ 219 w 260"/>
                <a:gd name="T47" fmla="*/ 418 h 460"/>
                <a:gd name="T48" fmla="*/ 207 w 260"/>
                <a:gd name="T49" fmla="*/ 428 h 460"/>
                <a:gd name="T50" fmla="*/ 213 w 260"/>
                <a:gd name="T51" fmla="*/ 443 h 460"/>
                <a:gd name="T52" fmla="*/ 200 w 260"/>
                <a:gd name="T53" fmla="*/ 446 h 460"/>
                <a:gd name="T54" fmla="*/ 180 w 260"/>
                <a:gd name="T55" fmla="*/ 439 h 460"/>
                <a:gd name="T56" fmla="*/ 166 w 260"/>
                <a:gd name="T57" fmla="*/ 457 h 460"/>
                <a:gd name="T58" fmla="*/ 156 w 260"/>
                <a:gd name="T59" fmla="*/ 458 h 460"/>
                <a:gd name="T60" fmla="*/ 146 w 260"/>
                <a:gd name="T61" fmla="*/ 433 h 460"/>
                <a:gd name="T62" fmla="*/ 140 w 260"/>
                <a:gd name="T63" fmla="*/ 404 h 460"/>
                <a:gd name="T64" fmla="*/ 125 w 260"/>
                <a:gd name="T65" fmla="*/ 393 h 460"/>
                <a:gd name="T66" fmla="*/ 110 w 260"/>
                <a:gd name="T67" fmla="*/ 384 h 460"/>
                <a:gd name="T68" fmla="*/ 82 w 260"/>
                <a:gd name="T69" fmla="*/ 362 h 460"/>
                <a:gd name="T70" fmla="*/ 85 w 260"/>
                <a:gd name="T71" fmla="*/ 347 h 460"/>
                <a:gd name="T72" fmla="*/ 90 w 260"/>
                <a:gd name="T73" fmla="*/ 321 h 460"/>
                <a:gd name="T74" fmla="*/ 85 w 260"/>
                <a:gd name="T75" fmla="*/ 305 h 460"/>
                <a:gd name="T76" fmla="*/ 71 w 260"/>
                <a:gd name="T77" fmla="*/ 304 h 460"/>
                <a:gd name="T78" fmla="*/ 59 w 260"/>
                <a:gd name="T79" fmla="*/ 305 h 460"/>
                <a:gd name="T80" fmla="*/ 45 w 260"/>
                <a:gd name="T81" fmla="*/ 273 h 460"/>
                <a:gd name="T82" fmla="*/ 24 w 260"/>
                <a:gd name="T83" fmla="*/ 256 h 460"/>
                <a:gd name="T84" fmla="*/ 10 w 260"/>
                <a:gd name="T85" fmla="*/ 240 h 460"/>
                <a:gd name="T86" fmla="*/ 2 w 260"/>
                <a:gd name="T87" fmla="*/ 222 h 460"/>
                <a:gd name="T88" fmla="*/ 2 w 260"/>
                <a:gd name="T89" fmla="*/ 195 h 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5" name="Freeform 684">
              <a:extLst>
                <a:ext uri="{FF2B5EF4-FFF2-40B4-BE49-F238E27FC236}">
                  <a16:creationId xmlns:a16="http://schemas.microsoft.com/office/drawing/2014/main" id="{F18AD3C7-7AD4-7344-A808-58479679C616}"/>
                </a:ext>
              </a:extLst>
            </p:cNvPr>
            <p:cNvSpPr>
              <a:spLocks/>
            </p:cNvSpPr>
            <p:nvPr/>
          </p:nvSpPr>
          <p:spPr bwMode="auto">
            <a:xfrm>
              <a:off x="4242" y="1929"/>
              <a:ext cx="260" cy="460"/>
            </a:xfrm>
            <a:custGeom>
              <a:avLst/>
              <a:gdLst>
                <a:gd name="T0" fmla="*/ 7 w 260"/>
                <a:gd name="T1" fmla="*/ 182 h 460"/>
                <a:gd name="T2" fmla="*/ 21 w 260"/>
                <a:gd name="T3" fmla="*/ 164 h 460"/>
                <a:gd name="T4" fmla="*/ 24 w 260"/>
                <a:gd name="T5" fmla="*/ 150 h 460"/>
                <a:gd name="T6" fmla="*/ 21 w 260"/>
                <a:gd name="T7" fmla="*/ 119 h 460"/>
                <a:gd name="T8" fmla="*/ 44 w 260"/>
                <a:gd name="T9" fmla="*/ 99 h 460"/>
                <a:gd name="T10" fmla="*/ 64 w 260"/>
                <a:gd name="T11" fmla="*/ 87 h 460"/>
                <a:gd name="T12" fmla="*/ 75 w 260"/>
                <a:gd name="T13" fmla="*/ 50 h 460"/>
                <a:gd name="T14" fmla="*/ 62 w 260"/>
                <a:gd name="T15" fmla="*/ 37 h 460"/>
                <a:gd name="T16" fmla="*/ 45 w 260"/>
                <a:gd name="T17" fmla="*/ 18 h 460"/>
                <a:gd name="T18" fmla="*/ 137 w 260"/>
                <a:gd name="T19" fmla="*/ 7 h 460"/>
                <a:gd name="T20" fmla="*/ 212 w 260"/>
                <a:gd name="T21" fmla="*/ 4 h 460"/>
                <a:gd name="T22" fmla="*/ 219 w 260"/>
                <a:gd name="T23" fmla="*/ 30 h 460"/>
                <a:gd name="T24" fmla="*/ 228 w 260"/>
                <a:gd name="T25" fmla="*/ 49 h 460"/>
                <a:gd name="T26" fmla="*/ 235 w 260"/>
                <a:gd name="T27" fmla="*/ 64 h 460"/>
                <a:gd name="T28" fmla="*/ 250 w 260"/>
                <a:gd name="T29" fmla="*/ 266 h 460"/>
                <a:gd name="T30" fmla="*/ 253 w 260"/>
                <a:gd name="T31" fmla="*/ 283 h 460"/>
                <a:gd name="T32" fmla="*/ 260 w 260"/>
                <a:gd name="T33" fmla="*/ 305 h 460"/>
                <a:gd name="T34" fmla="*/ 251 w 260"/>
                <a:gd name="T35" fmla="*/ 321 h 460"/>
                <a:gd name="T36" fmla="*/ 241 w 260"/>
                <a:gd name="T37" fmla="*/ 343 h 460"/>
                <a:gd name="T38" fmla="*/ 235 w 260"/>
                <a:gd name="T39" fmla="*/ 355 h 460"/>
                <a:gd name="T40" fmla="*/ 232 w 260"/>
                <a:gd name="T41" fmla="*/ 376 h 460"/>
                <a:gd name="T42" fmla="*/ 232 w 260"/>
                <a:gd name="T43" fmla="*/ 388 h 460"/>
                <a:gd name="T44" fmla="*/ 228 w 260"/>
                <a:gd name="T45" fmla="*/ 404 h 460"/>
                <a:gd name="T46" fmla="*/ 219 w 260"/>
                <a:gd name="T47" fmla="*/ 418 h 460"/>
                <a:gd name="T48" fmla="*/ 207 w 260"/>
                <a:gd name="T49" fmla="*/ 428 h 460"/>
                <a:gd name="T50" fmla="*/ 213 w 260"/>
                <a:gd name="T51" fmla="*/ 443 h 460"/>
                <a:gd name="T52" fmla="*/ 200 w 260"/>
                <a:gd name="T53" fmla="*/ 446 h 460"/>
                <a:gd name="T54" fmla="*/ 180 w 260"/>
                <a:gd name="T55" fmla="*/ 439 h 460"/>
                <a:gd name="T56" fmla="*/ 166 w 260"/>
                <a:gd name="T57" fmla="*/ 457 h 460"/>
                <a:gd name="T58" fmla="*/ 156 w 260"/>
                <a:gd name="T59" fmla="*/ 458 h 460"/>
                <a:gd name="T60" fmla="*/ 146 w 260"/>
                <a:gd name="T61" fmla="*/ 433 h 460"/>
                <a:gd name="T62" fmla="*/ 140 w 260"/>
                <a:gd name="T63" fmla="*/ 404 h 460"/>
                <a:gd name="T64" fmla="*/ 125 w 260"/>
                <a:gd name="T65" fmla="*/ 393 h 460"/>
                <a:gd name="T66" fmla="*/ 110 w 260"/>
                <a:gd name="T67" fmla="*/ 384 h 460"/>
                <a:gd name="T68" fmla="*/ 82 w 260"/>
                <a:gd name="T69" fmla="*/ 362 h 460"/>
                <a:gd name="T70" fmla="*/ 85 w 260"/>
                <a:gd name="T71" fmla="*/ 347 h 460"/>
                <a:gd name="T72" fmla="*/ 90 w 260"/>
                <a:gd name="T73" fmla="*/ 321 h 460"/>
                <a:gd name="T74" fmla="*/ 85 w 260"/>
                <a:gd name="T75" fmla="*/ 305 h 460"/>
                <a:gd name="T76" fmla="*/ 71 w 260"/>
                <a:gd name="T77" fmla="*/ 304 h 460"/>
                <a:gd name="T78" fmla="*/ 59 w 260"/>
                <a:gd name="T79" fmla="*/ 305 h 460"/>
                <a:gd name="T80" fmla="*/ 45 w 260"/>
                <a:gd name="T81" fmla="*/ 273 h 460"/>
                <a:gd name="T82" fmla="*/ 24 w 260"/>
                <a:gd name="T83" fmla="*/ 256 h 460"/>
                <a:gd name="T84" fmla="*/ 10 w 260"/>
                <a:gd name="T85" fmla="*/ 240 h 460"/>
                <a:gd name="T86" fmla="*/ 2 w 260"/>
                <a:gd name="T87" fmla="*/ 222 h 460"/>
                <a:gd name="T88" fmla="*/ 2 w 260"/>
                <a:gd name="T89" fmla="*/ 195 h 4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0" h="460">
                  <a:moveTo>
                    <a:pt x="3" y="190"/>
                  </a:moveTo>
                  <a:lnTo>
                    <a:pt x="7" y="187"/>
                  </a:lnTo>
                  <a:lnTo>
                    <a:pt x="7" y="182"/>
                  </a:lnTo>
                  <a:lnTo>
                    <a:pt x="5" y="176"/>
                  </a:lnTo>
                  <a:lnTo>
                    <a:pt x="9" y="171"/>
                  </a:lnTo>
                  <a:lnTo>
                    <a:pt x="21" y="164"/>
                  </a:lnTo>
                  <a:lnTo>
                    <a:pt x="22" y="160"/>
                  </a:lnTo>
                  <a:lnTo>
                    <a:pt x="22" y="155"/>
                  </a:lnTo>
                  <a:lnTo>
                    <a:pt x="24" y="150"/>
                  </a:lnTo>
                  <a:lnTo>
                    <a:pt x="30" y="141"/>
                  </a:lnTo>
                  <a:lnTo>
                    <a:pt x="30" y="129"/>
                  </a:lnTo>
                  <a:lnTo>
                    <a:pt x="21" y="119"/>
                  </a:lnTo>
                  <a:lnTo>
                    <a:pt x="22" y="108"/>
                  </a:lnTo>
                  <a:lnTo>
                    <a:pt x="24" y="103"/>
                  </a:lnTo>
                  <a:lnTo>
                    <a:pt x="44" y="99"/>
                  </a:lnTo>
                  <a:lnTo>
                    <a:pt x="49" y="95"/>
                  </a:lnTo>
                  <a:lnTo>
                    <a:pt x="59" y="91"/>
                  </a:lnTo>
                  <a:lnTo>
                    <a:pt x="64" y="87"/>
                  </a:lnTo>
                  <a:lnTo>
                    <a:pt x="66" y="76"/>
                  </a:lnTo>
                  <a:lnTo>
                    <a:pt x="72" y="65"/>
                  </a:lnTo>
                  <a:lnTo>
                    <a:pt x="75" y="50"/>
                  </a:lnTo>
                  <a:lnTo>
                    <a:pt x="72" y="43"/>
                  </a:lnTo>
                  <a:lnTo>
                    <a:pt x="67" y="39"/>
                  </a:lnTo>
                  <a:lnTo>
                    <a:pt x="62" y="37"/>
                  </a:lnTo>
                  <a:lnTo>
                    <a:pt x="56" y="32"/>
                  </a:lnTo>
                  <a:lnTo>
                    <a:pt x="56" y="26"/>
                  </a:lnTo>
                  <a:lnTo>
                    <a:pt x="45" y="18"/>
                  </a:lnTo>
                  <a:lnTo>
                    <a:pt x="41" y="12"/>
                  </a:lnTo>
                  <a:lnTo>
                    <a:pt x="137" y="7"/>
                  </a:lnTo>
                  <a:lnTo>
                    <a:pt x="209" y="0"/>
                  </a:lnTo>
                  <a:lnTo>
                    <a:pt x="212" y="0"/>
                  </a:lnTo>
                  <a:lnTo>
                    <a:pt x="212" y="4"/>
                  </a:lnTo>
                  <a:lnTo>
                    <a:pt x="212" y="15"/>
                  </a:lnTo>
                  <a:lnTo>
                    <a:pt x="213" y="20"/>
                  </a:lnTo>
                  <a:lnTo>
                    <a:pt x="219" y="30"/>
                  </a:lnTo>
                  <a:lnTo>
                    <a:pt x="223" y="35"/>
                  </a:lnTo>
                  <a:lnTo>
                    <a:pt x="224" y="43"/>
                  </a:lnTo>
                  <a:lnTo>
                    <a:pt x="228" y="49"/>
                  </a:lnTo>
                  <a:lnTo>
                    <a:pt x="230" y="54"/>
                  </a:lnTo>
                  <a:lnTo>
                    <a:pt x="235" y="62"/>
                  </a:lnTo>
                  <a:lnTo>
                    <a:pt x="235" y="64"/>
                  </a:lnTo>
                  <a:lnTo>
                    <a:pt x="253" y="256"/>
                  </a:lnTo>
                  <a:lnTo>
                    <a:pt x="249" y="262"/>
                  </a:lnTo>
                  <a:lnTo>
                    <a:pt x="250" y="266"/>
                  </a:lnTo>
                  <a:lnTo>
                    <a:pt x="247" y="271"/>
                  </a:lnTo>
                  <a:lnTo>
                    <a:pt x="249" y="278"/>
                  </a:lnTo>
                  <a:lnTo>
                    <a:pt x="253" y="283"/>
                  </a:lnTo>
                  <a:lnTo>
                    <a:pt x="257" y="289"/>
                  </a:lnTo>
                  <a:lnTo>
                    <a:pt x="255" y="294"/>
                  </a:lnTo>
                  <a:lnTo>
                    <a:pt x="260" y="305"/>
                  </a:lnTo>
                  <a:lnTo>
                    <a:pt x="258" y="310"/>
                  </a:lnTo>
                  <a:lnTo>
                    <a:pt x="257" y="312"/>
                  </a:lnTo>
                  <a:lnTo>
                    <a:pt x="251" y="321"/>
                  </a:lnTo>
                  <a:lnTo>
                    <a:pt x="250" y="327"/>
                  </a:lnTo>
                  <a:lnTo>
                    <a:pt x="245" y="339"/>
                  </a:lnTo>
                  <a:lnTo>
                    <a:pt x="241" y="343"/>
                  </a:lnTo>
                  <a:lnTo>
                    <a:pt x="235" y="348"/>
                  </a:lnTo>
                  <a:lnTo>
                    <a:pt x="234" y="354"/>
                  </a:lnTo>
                  <a:lnTo>
                    <a:pt x="235" y="355"/>
                  </a:lnTo>
                  <a:lnTo>
                    <a:pt x="234" y="365"/>
                  </a:lnTo>
                  <a:lnTo>
                    <a:pt x="232" y="366"/>
                  </a:lnTo>
                  <a:lnTo>
                    <a:pt x="232" y="376"/>
                  </a:lnTo>
                  <a:lnTo>
                    <a:pt x="230" y="381"/>
                  </a:lnTo>
                  <a:lnTo>
                    <a:pt x="232" y="386"/>
                  </a:lnTo>
                  <a:lnTo>
                    <a:pt x="232" y="388"/>
                  </a:lnTo>
                  <a:lnTo>
                    <a:pt x="231" y="393"/>
                  </a:lnTo>
                  <a:lnTo>
                    <a:pt x="227" y="399"/>
                  </a:lnTo>
                  <a:lnTo>
                    <a:pt x="228" y="404"/>
                  </a:lnTo>
                  <a:lnTo>
                    <a:pt x="232" y="409"/>
                  </a:lnTo>
                  <a:lnTo>
                    <a:pt x="228" y="415"/>
                  </a:lnTo>
                  <a:lnTo>
                    <a:pt x="219" y="418"/>
                  </a:lnTo>
                  <a:lnTo>
                    <a:pt x="213" y="420"/>
                  </a:lnTo>
                  <a:lnTo>
                    <a:pt x="208" y="423"/>
                  </a:lnTo>
                  <a:lnTo>
                    <a:pt x="207" y="428"/>
                  </a:lnTo>
                  <a:lnTo>
                    <a:pt x="208" y="434"/>
                  </a:lnTo>
                  <a:lnTo>
                    <a:pt x="212" y="438"/>
                  </a:lnTo>
                  <a:lnTo>
                    <a:pt x="213" y="443"/>
                  </a:lnTo>
                  <a:lnTo>
                    <a:pt x="209" y="450"/>
                  </a:lnTo>
                  <a:lnTo>
                    <a:pt x="204" y="449"/>
                  </a:lnTo>
                  <a:lnTo>
                    <a:pt x="200" y="446"/>
                  </a:lnTo>
                  <a:lnTo>
                    <a:pt x="189" y="443"/>
                  </a:lnTo>
                  <a:lnTo>
                    <a:pt x="185" y="441"/>
                  </a:lnTo>
                  <a:lnTo>
                    <a:pt x="180" y="439"/>
                  </a:lnTo>
                  <a:lnTo>
                    <a:pt x="174" y="442"/>
                  </a:lnTo>
                  <a:lnTo>
                    <a:pt x="166" y="452"/>
                  </a:lnTo>
                  <a:lnTo>
                    <a:pt x="166" y="457"/>
                  </a:lnTo>
                  <a:lnTo>
                    <a:pt x="170" y="460"/>
                  </a:lnTo>
                  <a:lnTo>
                    <a:pt x="162" y="456"/>
                  </a:lnTo>
                  <a:lnTo>
                    <a:pt x="156" y="458"/>
                  </a:lnTo>
                  <a:lnTo>
                    <a:pt x="148" y="447"/>
                  </a:lnTo>
                  <a:lnTo>
                    <a:pt x="142" y="438"/>
                  </a:lnTo>
                  <a:lnTo>
                    <a:pt x="146" y="433"/>
                  </a:lnTo>
                  <a:lnTo>
                    <a:pt x="147" y="426"/>
                  </a:lnTo>
                  <a:lnTo>
                    <a:pt x="140" y="416"/>
                  </a:lnTo>
                  <a:lnTo>
                    <a:pt x="140" y="404"/>
                  </a:lnTo>
                  <a:lnTo>
                    <a:pt x="133" y="403"/>
                  </a:lnTo>
                  <a:lnTo>
                    <a:pt x="129" y="399"/>
                  </a:lnTo>
                  <a:lnTo>
                    <a:pt x="125" y="393"/>
                  </a:lnTo>
                  <a:lnTo>
                    <a:pt x="117" y="388"/>
                  </a:lnTo>
                  <a:lnTo>
                    <a:pt x="112" y="391"/>
                  </a:lnTo>
                  <a:lnTo>
                    <a:pt x="110" y="384"/>
                  </a:lnTo>
                  <a:lnTo>
                    <a:pt x="108" y="384"/>
                  </a:lnTo>
                  <a:lnTo>
                    <a:pt x="91" y="373"/>
                  </a:lnTo>
                  <a:lnTo>
                    <a:pt x="82" y="362"/>
                  </a:lnTo>
                  <a:lnTo>
                    <a:pt x="81" y="358"/>
                  </a:lnTo>
                  <a:lnTo>
                    <a:pt x="82" y="353"/>
                  </a:lnTo>
                  <a:lnTo>
                    <a:pt x="85" y="347"/>
                  </a:lnTo>
                  <a:lnTo>
                    <a:pt x="87" y="338"/>
                  </a:lnTo>
                  <a:lnTo>
                    <a:pt x="91" y="329"/>
                  </a:lnTo>
                  <a:lnTo>
                    <a:pt x="90" y="321"/>
                  </a:lnTo>
                  <a:lnTo>
                    <a:pt x="94" y="315"/>
                  </a:lnTo>
                  <a:lnTo>
                    <a:pt x="94" y="312"/>
                  </a:lnTo>
                  <a:lnTo>
                    <a:pt x="85" y="305"/>
                  </a:lnTo>
                  <a:lnTo>
                    <a:pt x="79" y="305"/>
                  </a:lnTo>
                  <a:lnTo>
                    <a:pt x="74" y="304"/>
                  </a:lnTo>
                  <a:lnTo>
                    <a:pt x="71" y="304"/>
                  </a:lnTo>
                  <a:lnTo>
                    <a:pt x="68" y="309"/>
                  </a:lnTo>
                  <a:lnTo>
                    <a:pt x="63" y="310"/>
                  </a:lnTo>
                  <a:lnTo>
                    <a:pt x="59" y="305"/>
                  </a:lnTo>
                  <a:lnTo>
                    <a:pt x="52" y="282"/>
                  </a:lnTo>
                  <a:lnTo>
                    <a:pt x="49" y="277"/>
                  </a:lnTo>
                  <a:lnTo>
                    <a:pt x="45" y="273"/>
                  </a:lnTo>
                  <a:lnTo>
                    <a:pt x="32" y="264"/>
                  </a:lnTo>
                  <a:lnTo>
                    <a:pt x="29" y="260"/>
                  </a:lnTo>
                  <a:lnTo>
                    <a:pt x="24" y="256"/>
                  </a:lnTo>
                  <a:lnTo>
                    <a:pt x="19" y="251"/>
                  </a:lnTo>
                  <a:lnTo>
                    <a:pt x="11" y="245"/>
                  </a:lnTo>
                  <a:lnTo>
                    <a:pt x="10" y="240"/>
                  </a:lnTo>
                  <a:lnTo>
                    <a:pt x="7" y="235"/>
                  </a:lnTo>
                  <a:lnTo>
                    <a:pt x="5" y="224"/>
                  </a:lnTo>
                  <a:lnTo>
                    <a:pt x="2" y="222"/>
                  </a:lnTo>
                  <a:lnTo>
                    <a:pt x="0" y="211"/>
                  </a:lnTo>
                  <a:lnTo>
                    <a:pt x="0" y="201"/>
                  </a:lnTo>
                  <a:lnTo>
                    <a:pt x="2" y="195"/>
                  </a:lnTo>
                  <a:lnTo>
                    <a:pt x="3" y="190"/>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6" name="Freeform 685">
              <a:extLst>
                <a:ext uri="{FF2B5EF4-FFF2-40B4-BE49-F238E27FC236}">
                  <a16:creationId xmlns:a16="http://schemas.microsoft.com/office/drawing/2014/main" id="{7B118A7A-15CE-B64C-B4C5-F8A88DCE560E}"/>
                </a:ext>
              </a:extLst>
            </p:cNvPr>
            <p:cNvSpPr>
              <a:spLocks/>
            </p:cNvSpPr>
            <p:nvPr/>
          </p:nvSpPr>
          <p:spPr bwMode="auto">
            <a:xfrm>
              <a:off x="4346" y="2362"/>
              <a:ext cx="552" cy="196"/>
            </a:xfrm>
            <a:custGeom>
              <a:avLst/>
              <a:gdLst>
                <a:gd name="T0" fmla="*/ 1 w 552"/>
                <a:gd name="T1" fmla="*/ 195 h 196"/>
                <a:gd name="T2" fmla="*/ 8 w 552"/>
                <a:gd name="T3" fmla="*/ 187 h 196"/>
                <a:gd name="T4" fmla="*/ 14 w 552"/>
                <a:gd name="T5" fmla="*/ 183 h 196"/>
                <a:gd name="T6" fmla="*/ 12 w 552"/>
                <a:gd name="T7" fmla="*/ 164 h 196"/>
                <a:gd name="T8" fmla="*/ 8 w 552"/>
                <a:gd name="T9" fmla="*/ 160 h 196"/>
                <a:gd name="T10" fmla="*/ 16 w 552"/>
                <a:gd name="T11" fmla="*/ 161 h 196"/>
                <a:gd name="T12" fmla="*/ 14 w 552"/>
                <a:gd name="T13" fmla="*/ 151 h 196"/>
                <a:gd name="T14" fmla="*/ 20 w 552"/>
                <a:gd name="T15" fmla="*/ 146 h 196"/>
                <a:gd name="T16" fmla="*/ 20 w 552"/>
                <a:gd name="T17" fmla="*/ 138 h 196"/>
                <a:gd name="T18" fmla="*/ 23 w 552"/>
                <a:gd name="T19" fmla="*/ 134 h 196"/>
                <a:gd name="T20" fmla="*/ 33 w 552"/>
                <a:gd name="T21" fmla="*/ 127 h 196"/>
                <a:gd name="T22" fmla="*/ 36 w 552"/>
                <a:gd name="T23" fmla="*/ 119 h 196"/>
                <a:gd name="T24" fmla="*/ 32 w 552"/>
                <a:gd name="T25" fmla="*/ 111 h 196"/>
                <a:gd name="T26" fmla="*/ 39 w 552"/>
                <a:gd name="T27" fmla="*/ 97 h 196"/>
                <a:gd name="T28" fmla="*/ 42 w 552"/>
                <a:gd name="T29" fmla="*/ 88 h 196"/>
                <a:gd name="T30" fmla="*/ 44 w 552"/>
                <a:gd name="T31" fmla="*/ 80 h 196"/>
                <a:gd name="T32" fmla="*/ 40 w 552"/>
                <a:gd name="T33" fmla="*/ 69 h 196"/>
                <a:gd name="T34" fmla="*/ 44 w 552"/>
                <a:gd name="T35" fmla="*/ 73 h 196"/>
                <a:gd name="T36" fmla="*/ 139 w 552"/>
                <a:gd name="T37" fmla="*/ 61 h 196"/>
                <a:gd name="T38" fmla="*/ 135 w 552"/>
                <a:gd name="T39" fmla="*/ 46 h 196"/>
                <a:gd name="T40" fmla="*/ 153 w 552"/>
                <a:gd name="T41" fmla="*/ 47 h 196"/>
                <a:gd name="T42" fmla="*/ 206 w 552"/>
                <a:gd name="T43" fmla="*/ 42 h 196"/>
                <a:gd name="T44" fmla="*/ 271 w 552"/>
                <a:gd name="T45" fmla="*/ 36 h 196"/>
                <a:gd name="T46" fmla="*/ 321 w 552"/>
                <a:gd name="T47" fmla="*/ 29 h 196"/>
                <a:gd name="T48" fmla="*/ 371 w 552"/>
                <a:gd name="T49" fmla="*/ 27 h 196"/>
                <a:gd name="T50" fmla="*/ 415 w 552"/>
                <a:gd name="T51" fmla="*/ 21 h 196"/>
                <a:gd name="T52" fmla="*/ 442 w 552"/>
                <a:gd name="T53" fmla="*/ 16 h 196"/>
                <a:gd name="T54" fmla="*/ 497 w 552"/>
                <a:gd name="T55" fmla="*/ 9 h 196"/>
                <a:gd name="T56" fmla="*/ 543 w 552"/>
                <a:gd name="T57" fmla="*/ 0 h 196"/>
                <a:gd name="T58" fmla="*/ 549 w 552"/>
                <a:gd name="T59" fmla="*/ 6 h 196"/>
                <a:gd name="T60" fmla="*/ 548 w 552"/>
                <a:gd name="T61" fmla="*/ 21 h 196"/>
                <a:gd name="T62" fmla="*/ 538 w 552"/>
                <a:gd name="T63" fmla="*/ 28 h 196"/>
                <a:gd name="T64" fmla="*/ 529 w 552"/>
                <a:gd name="T65" fmla="*/ 46 h 196"/>
                <a:gd name="T66" fmla="*/ 515 w 552"/>
                <a:gd name="T67" fmla="*/ 46 h 196"/>
                <a:gd name="T68" fmla="*/ 507 w 552"/>
                <a:gd name="T69" fmla="*/ 55 h 196"/>
                <a:gd name="T70" fmla="*/ 499 w 552"/>
                <a:gd name="T71" fmla="*/ 61 h 196"/>
                <a:gd name="T72" fmla="*/ 489 w 552"/>
                <a:gd name="T73" fmla="*/ 58 h 196"/>
                <a:gd name="T74" fmla="*/ 485 w 552"/>
                <a:gd name="T75" fmla="*/ 66 h 196"/>
                <a:gd name="T76" fmla="*/ 478 w 552"/>
                <a:gd name="T77" fmla="*/ 75 h 196"/>
                <a:gd name="T78" fmla="*/ 470 w 552"/>
                <a:gd name="T79" fmla="*/ 80 h 196"/>
                <a:gd name="T80" fmla="*/ 446 w 552"/>
                <a:gd name="T81" fmla="*/ 101 h 196"/>
                <a:gd name="T82" fmla="*/ 430 w 552"/>
                <a:gd name="T83" fmla="*/ 104 h 196"/>
                <a:gd name="T84" fmla="*/ 415 w 552"/>
                <a:gd name="T85" fmla="*/ 116 h 196"/>
                <a:gd name="T86" fmla="*/ 412 w 552"/>
                <a:gd name="T87" fmla="*/ 128 h 196"/>
                <a:gd name="T88" fmla="*/ 397 w 552"/>
                <a:gd name="T89" fmla="*/ 137 h 196"/>
                <a:gd name="T90" fmla="*/ 370 w 552"/>
                <a:gd name="T91" fmla="*/ 160 h 196"/>
                <a:gd name="T92" fmla="*/ 237 w 552"/>
                <a:gd name="T93" fmla="*/ 176 h 196"/>
                <a:gd name="T94" fmla="*/ 141 w 552"/>
                <a:gd name="T95" fmla="*/ 185 h 196"/>
                <a:gd name="T96" fmla="*/ 92 w 552"/>
                <a:gd name="T97" fmla="*/ 18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141" y="185"/>
                  </a:lnTo>
                  <a:lnTo>
                    <a:pt x="92" y="189"/>
                  </a:lnTo>
                  <a:lnTo>
                    <a:pt x="0" y="196"/>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87" name="Freeform 686">
              <a:extLst>
                <a:ext uri="{FF2B5EF4-FFF2-40B4-BE49-F238E27FC236}">
                  <a16:creationId xmlns:a16="http://schemas.microsoft.com/office/drawing/2014/main" id="{A2E91B91-0EF2-744E-B3F1-D87B9C2E07F1}"/>
                </a:ext>
              </a:extLst>
            </p:cNvPr>
            <p:cNvSpPr>
              <a:spLocks/>
            </p:cNvSpPr>
            <p:nvPr/>
          </p:nvSpPr>
          <p:spPr bwMode="auto">
            <a:xfrm>
              <a:off x="4346" y="2362"/>
              <a:ext cx="552" cy="196"/>
            </a:xfrm>
            <a:custGeom>
              <a:avLst/>
              <a:gdLst>
                <a:gd name="T0" fmla="*/ 1 w 552"/>
                <a:gd name="T1" fmla="*/ 195 h 196"/>
                <a:gd name="T2" fmla="*/ 8 w 552"/>
                <a:gd name="T3" fmla="*/ 187 h 196"/>
                <a:gd name="T4" fmla="*/ 14 w 552"/>
                <a:gd name="T5" fmla="*/ 183 h 196"/>
                <a:gd name="T6" fmla="*/ 12 w 552"/>
                <a:gd name="T7" fmla="*/ 164 h 196"/>
                <a:gd name="T8" fmla="*/ 8 w 552"/>
                <a:gd name="T9" fmla="*/ 160 h 196"/>
                <a:gd name="T10" fmla="*/ 16 w 552"/>
                <a:gd name="T11" fmla="*/ 161 h 196"/>
                <a:gd name="T12" fmla="*/ 14 w 552"/>
                <a:gd name="T13" fmla="*/ 151 h 196"/>
                <a:gd name="T14" fmla="*/ 20 w 552"/>
                <a:gd name="T15" fmla="*/ 146 h 196"/>
                <a:gd name="T16" fmla="*/ 20 w 552"/>
                <a:gd name="T17" fmla="*/ 138 h 196"/>
                <a:gd name="T18" fmla="*/ 23 w 552"/>
                <a:gd name="T19" fmla="*/ 134 h 196"/>
                <a:gd name="T20" fmla="*/ 33 w 552"/>
                <a:gd name="T21" fmla="*/ 127 h 196"/>
                <a:gd name="T22" fmla="*/ 36 w 552"/>
                <a:gd name="T23" fmla="*/ 119 h 196"/>
                <a:gd name="T24" fmla="*/ 32 w 552"/>
                <a:gd name="T25" fmla="*/ 111 h 196"/>
                <a:gd name="T26" fmla="*/ 39 w 552"/>
                <a:gd name="T27" fmla="*/ 97 h 196"/>
                <a:gd name="T28" fmla="*/ 42 w 552"/>
                <a:gd name="T29" fmla="*/ 88 h 196"/>
                <a:gd name="T30" fmla="*/ 44 w 552"/>
                <a:gd name="T31" fmla="*/ 80 h 196"/>
                <a:gd name="T32" fmla="*/ 40 w 552"/>
                <a:gd name="T33" fmla="*/ 69 h 196"/>
                <a:gd name="T34" fmla="*/ 44 w 552"/>
                <a:gd name="T35" fmla="*/ 73 h 196"/>
                <a:gd name="T36" fmla="*/ 139 w 552"/>
                <a:gd name="T37" fmla="*/ 61 h 196"/>
                <a:gd name="T38" fmla="*/ 135 w 552"/>
                <a:gd name="T39" fmla="*/ 46 h 196"/>
                <a:gd name="T40" fmla="*/ 153 w 552"/>
                <a:gd name="T41" fmla="*/ 47 h 196"/>
                <a:gd name="T42" fmla="*/ 206 w 552"/>
                <a:gd name="T43" fmla="*/ 42 h 196"/>
                <a:gd name="T44" fmla="*/ 271 w 552"/>
                <a:gd name="T45" fmla="*/ 36 h 196"/>
                <a:gd name="T46" fmla="*/ 321 w 552"/>
                <a:gd name="T47" fmla="*/ 29 h 196"/>
                <a:gd name="T48" fmla="*/ 371 w 552"/>
                <a:gd name="T49" fmla="*/ 27 h 196"/>
                <a:gd name="T50" fmla="*/ 415 w 552"/>
                <a:gd name="T51" fmla="*/ 21 h 196"/>
                <a:gd name="T52" fmla="*/ 442 w 552"/>
                <a:gd name="T53" fmla="*/ 16 h 196"/>
                <a:gd name="T54" fmla="*/ 497 w 552"/>
                <a:gd name="T55" fmla="*/ 9 h 196"/>
                <a:gd name="T56" fmla="*/ 543 w 552"/>
                <a:gd name="T57" fmla="*/ 0 h 196"/>
                <a:gd name="T58" fmla="*/ 549 w 552"/>
                <a:gd name="T59" fmla="*/ 6 h 196"/>
                <a:gd name="T60" fmla="*/ 548 w 552"/>
                <a:gd name="T61" fmla="*/ 21 h 196"/>
                <a:gd name="T62" fmla="*/ 538 w 552"/>
                <a:gd name="T63" fmla="*/ 28 h 196"/>
                <a:gd name="T64" fmla="*/ 529 w 552"/>
                <a:gd name="T65" fmla="*/ 46 h 196"/>
                <a:gd name="T66" fmla="*/ 515 w 552"/>
                <a:gd name="T67" fmla="*/ 46 h 196"/>
                <a:gd name="T68" fmla="*/ 507 w 552"/>
                <a:gd name="T69" fmla="*/ 55 h 196"/>
                <a:gd name="T70" fmla="*/ 499 w 552"/>
                <a:gd name="T71" fmla="*/ 61 h 196"/>
                <a:gd name="T72" fmla="*/ 489 w 552"/>
                <a:gd name="T73" fmla="*/ 58 h 196"/>
                <a:gd name="T74" fmla="*/ 485 w 552"/>
                <a:gd name="T75" fmla="*/ 66 h 196"/>
                <a:gd name="T76" fmla="*/ 478 w 552"/>
                <a:gd name="T77" fmla="*/ 75 h 196"/>
                <a:gd name="T78" fmla="*/ 470 w 552"/>
                <a:gd name="T79" fmla="*/ 80 h 196"/>
                <a:gd name="T80" fmla="*/ 446 w 552"/>
                <a:gd name="T81" fmla="*/ 101 h 196"/>
                <a:gd name="T82" fmla="*/ 430 w 552"/>
                <a:gd name="T83" fmla="*/ 104 h 196"/>
                <a:gd name="T84" fmla="*/ 415 w 552"/>
                <a:gd name="T85" fmla="*/ 116 h 196"/>
                <a:gd name="T86" fmla="*/ 412 w 552"/>
                <a:gd name="T87" fmla="*/ 128 h 196"/>
                <a:gd name="T88" fmla="*/ 397 w 552"/>
                <a:gd name="T89" fmla="*/ 137 h 196"/>
                <a:gd name="T90" fmla="*/ 370 w 552"/>
                <a:gd name="T91" fmla="*/ 160 h 196"/>
                <a:gd name="T92" fmla="*/ 237 w 552"/>
                <a:gd name="T93" fmla="*/ 176 h 196"/>
                <a:gd name="T94" fmla="*/ 141 w 552"/>
                <a:gd name="T95" fmla="*/ 185 h 196"/>
                <a:gd name="T96" fmla="*/ 92 w 552"/>
                <a:gd name="T97" fmla="*/ 189 h 1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52" h="196">
                  <a:moveTo>
                    <a:pt x="0" y="196"/>
                  </a:moveTo>
                  <a:lnTo>
                    <a:pt x="1" y="195"/>
                  </a:lnTo>
                  <a:lnTo>
                    <a:pt x="6" y="192"/>
                  </a:lnTo>
                  <a:lnTo>
                    <a:pt x="8" y="187"/>
                  </a:lnTo>
                  <a:lnTo>
                    <a:pt x="13" y="185"/>
                  </a:lnTo>
                  <a:lnTo>
                    <a:pt x="14" y="183"/>
                  </a:lnTo>
                  <a:lnTo>
                    <a:pt x="12" y="169"/>
                  </a:lnTo>
                  <a:lnTo>
                    <a:pt x="12" y="164"/>
                  </a:lnTo>
                  <a:lnTo>
                    <a:pt x="8" y="165"/>
                  </a:lnTo>
                  <a:lnTo>
                    <a:pt x="8" y="160"/>
                  </a:lnTo>
                  <a:lnTo>
                    <a:pt x="13" y="157"/>
                  </a:lnTo>
                  <a:lnTo>
                    <a:pt x="16" y="161"/>
                  </a:lnTo>
                  <a:lnTo>
                    <a:pt x="17" y="155"/>
                  </a:lnTo>
                  <a:lnTo>
                    <a:pt x="14" y="151"/>
                  </a:lnTo>
                  <a:lnTo>
                    <a:pt x="19" y="149"/>
                  </a:lnTo>
                  <a:lnTo>
                    <a:pt x="20" y="146"/>
                  </a:lnTo>
                  <a:lnTo>
                    <a:pt x="24" y="142"/>
                  </a:lnTo>
                  <a:lnTo>
                    <a:pt x="20" y="138"/>
                  </a:lnTo>
                  <a:lnTo>
                    <a:pt x="20" y="137"/>
                  </a:lnTo>
                  <a:lnTo>
                    <a:pt x="23" y="134"/>
                  </a:lnTo>
                  <a:lnTo>
                    <a:pt x="28" y="131"/>
                  </a:lnTo>
                  <a:lnTo>
                    <a:pt x="33" y="127"/>
                  </a:lnTo>
                  <a:lnTo>
                    <a:pt x="29" y="122"/>
                  </a:lnTo>
                  <a:lnTo>
                    <a:pt x="36" y="119"/>
                  </a:lnTo>
                  <a:lnTo>
                    <a:pt x="35" y="113"/>
                  </a:lnTo>
                  <a:lnTo>
                    <a:pt x="32" y="111"/>
                  </a:lnTo>
                  <a:lnTo>
                    <a:pt x="36" y="103"/>
                  </a:lnTo>
                  <a:lnTo>
                    <a:pt x="39" y="97"/>
                  </a:lnTo>
                  <a:lnTo>
                    <a:pt x="33" y="92"/>
                  </a:lnTo>
                  <a:lnTo>
                    <a:pt x="42" y="88"/>
                  </a:lnTo>
                  <a:lnTo>
                    <a:pt x="38" y="82"/>
                  </a:lnTo>
                  <a:lnTo>
                    <a:pt x="44" y="80"/>
                  </a:lnTo>
                  <a:lnTo>
                    <a:pt x="42" y="74"/>
                  </a:lnTo>
                  <a:lnTo>
                    <a:pt x="40" y="69"/>
                  </a:lnTo>
                  <a:lnTo>
                    <a:pt x="46" y="69"/>
                  </a:lnTo>
                  <a:lnTo>
                    <a:pt x="44" y="73"/>
                  </a:lnTo>
                  <a:lnTo>
                    <a:pt x="50" y="69"/>
                  </a:lnTo>
                  <a:lnTo>
                    <a:pt x="139" y="61"/>
                  </a:lnTo>
                  <a:lnTo>
                    <a:pt x="139" y="55"/>
                  </a:lnTo>
                  <a:lnTo>
                    <a:pt x="135" y="46"/>
                  </a:lnTo>
                  <a:lnTo>
                    <a:pt x="146" y="46"/>
                  </a:lnTo>
                  <a:lnTo>
                    <a:pt x="153" y="47"/>
                  </a:lnTo>
                  <a:lnTo>
                    <a:pt x="180" y="44"/>
                  </a:lnTo>
                  <a:lnTo>
                    <a:pt x="206" y="42"/>
                  </a:lnTo>
                  <a:lnTo>
                    <a:pt x="240" y="38"/>
                  </a:lnTo>
                  <a:lnTo>
                    <a:pt x="271" y="36"/>
                  </a:lnTo>
                  <a:lnTo>
                    <a:pt x="303" y="32"/>
                  </a:lnTo>
                  <a:lnTo>
                    <a:pt x="321" y="29"/>
                  </a:lnTo>
                  <a:lnTo>
                    <a:pt x="350" y="28"/>
                  </a:lnTo>
                  <a:lnTo>
                    <a:pt x="371" y="27"/>
                  </a:lnTo>
                  <a:lnTo>
                    <a:pt x="392" y="23"/>
                  </a:lnTo>
                  <a:lnTo>
                    <a:pt x="415" y="21"/>
                  </a:lnTo>
                  <a:lnTo>
                    <a:pt x="421" y="19"/>
                  </a:lnTo>
                  <a:lnTo>
                    <a:pt x="442" y="16"/>
                  </a:lnTo>
                  <a:lnTo>
                    <a:pt x="453" y="16"/>
                  </a:lnTo>
                  <a:lnTo>
                    <a:pt x="497" y="9"/>
                  </a:lnTo>
                  <a:lnTo>
                    <a:pt x="523" y="5"/>
                  </a:lnTo>
                  <a:lnTo>
                    <a:pt x="543" y="0"/>
                  </a:lnTo>
                  <a:lnTo>
                    <a:pt x="552" y="0"/>
                  </a:lnTo>
                  <a:lnTo>
                    <a:pt x="549" y="6"/>
                  </a:lnTo>
                  <a:lnTo>
                    <a:pt x="549" y="12"/>
                  </a:lnTo>
                  <a:lnTo>
                    <a:pt x="548" y="21"/>
                  </a:lnTo>
                  <a:lnTo>
                    <a:pt x="542" y="24"/>
                  </a:lnTo>
                  <a:lnTo>
                    <a:pt x="538" y="28"/>
                  </a:lnTo>
                  <a:lnTo>
                    <a:pt x="534" y="40"/>
                  </a:lnTo>
                  <a:lnTo>
                    <a:pt x="529" y="46"/>
                  </a:lnTo>
                  <a:lnTo>
                    <a:pt x="524" y="42"/>
                  </a:lnTo>
                  <a:lnTo>
                    <a:pt x="515" y="46"/>
                  </a:lnTo>
                  <a:lnTo>
                    <a:pt x="510" y="50"/>
                  </a:lnTo>
                  <a:lnTo>
                    <a:pt x="507" y="55"/>
                  </a:lnTo>
                  <a:lnTo>
                    <a:pt x="503" y="61"/>
                  </a:lnTo>
                  <a:lnTo>
                    <a:pt x="499" y="61"/>
                  </a:lnTo>
                  <a:lnTo>
                    <a:pt x="493" y="55"/>
                  </a:lnTo>
                  <a:lnTo>
                    <a:pt x="489" y="58"/>
                  </a:lnTo>
                  <a:lnTo>
                    <a:pt x="486" y="61"/>
                  </a:lnTo>
                  <a:lnTo>
                    <a:pt x="485" y="66"/>
                  </a:lnTo>
                  <a:lnTo>
                    <a:pt x="480" y="65"/>
                  </a:lnTo>
                  <a:lnTo>
                    <a:pt x="478" y="75"/>
                  </a:lnTo>
                  <a:lnTo>
                    <a:pt x="476" y="80"/>
                  </a:lnTo>
                  <a:lnTo>
                    <a:pt x="470" y="80"/>
                  </a:lnTo>
                  <a:lnTo>
                    <a:pt x="459" y="88"/>
                  </a:lnTo>
                  <a:lnTo>
                    <a:pt x="446" y="101"/>
                  </a:lnTo>
                  <a:lnTo>
                    <a:pt x="440" y="104"/>
                  </a:lnTo>
                  <a:lnTo>
                    <a:pt x="430" y="104"/>
                  </a:lnTo>
                  <a:lnTo>
                    <a:pt x="420" y="111"/>
                  </a:lnTo>
                  <a:lnTo>
                    <a:pt x="415" y="116"/>
                  </a:lnTo>
                  <a:lnTo>
                    <a:pt x="413" y="122"/>
                  </a:lnTo>
                  <a:lnTo>
                    <a:pt x="412" y="128"/>
                  </a:lnTo>
                  <a:lnTo>
                    <a:pt x="408" y="134"/>
                  </a:lnTo>
                  <a:lnTo>
                    <a:pt x="397" y="137"/>
                  </a:lnTo>
                  <a:lnTo>
                    <a:pt x="397" y="157"/>
                  </a:lnTo>
                  <a:lnTo>
                    <a:pt x="370" y="160"/>
                  </a:lnTo>
                  <a:lnTo>
                    <a:pt x="312" y="168"/>
                  </a:lnTo>
                  <a:lnTo>
                    <a:pt x="237" y="176"/>
                  </a:lnTo>
                  <a:lnTo>
                    <a:pt x="141" y="183"/>
                  </a:lnTo>
                  <a:lnTo>
                    <a:pt x="141" y="185"/>
                  </a:lnTo>
                  <a:lnTo>
                    <a:pt x="92" y="189"/>
                  </a:lnTo>
                  <a:lnTo>
                    <a:pt x="0" y="196"/>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88" name="Freeform 687">
              <a:extLst>
                <a:ext uri="{FF2B5EF4-FFF2-40B4-BE49-F238E27FC236}">
                  <a16:creationId xmlns:a16="http://schemas.microsoft.com/office/drawing/2014/main" id="{DFA5EED5-2A63-6044-A203-F928BAF11ACF}"/>
                </a:ext>
              </a:extLst>
            </p:cNvPr>
            <p:cNvSpPr>
              <a:spLocks/>
            </p:cNvSpPr>
            <p:nvPr/>
          </p:nvSpPr>
          <p:spPr bwMode="auto">
            <a:xfrm>
              <a:off x="4396" y="2183"/>
              <a:ext cx="469" cy="248"/>
            </a:xfrm>
            <a:custGeom>
              <a:avLst/>
              <a:gdLst>
                <a:gd name="T0" fmla="*/ 7 w 469"/>
                <a:gd name="T1" fmla="*/ 238 h 248"/>
                <a:gd name="T2" fmla="*/ 12 w 469"/>
                <a:gd name="T3" fmla="*/ 227 h 248"/>
                <a:gd name="T4" fmla="*/ 16 w 469"/>
                <a:gd name="T5" fmla="*/ 211 h 248"/>
                <a:gd name="T6" fmla="*/ 12 w 469"/>
                <a:gd name="T7" fmla="*/ 198 h 248"/>
                <a:gd name="T8" fmla="*/ 31 w 469"/>
                <a:gd name="T9" fmla="*/ 187 h 248"/>
                <a:gd name="T10" fmla="*/ 50 w 469"/>
                <a:gd name="T11" fmla="*/ 195 h 248"/>
                <a:gd name="T12" fmla="*/ 58 w 469"/>
                <a:gd name="T13" fmla="*/ 184 h 248"/>
                <a:gd name="T14" fmla="*/ 54 w 469"/>
                <a:gd name="T15" fmla="*/ 169 h 248"/>
                <a:gd name="T16" fmla="*/ 74 w 469"/>
                <a:gd name="T17" fmla="*/ 161 h 248"/>
                <a:gd name="T18" fmla="*/ 73 w 469"/>
                <a:gd name="T19" fmla="*/ 145 h 248"/>
                <a:gd name="T20" fmla="*/ 78 w 469"/>
                <a:gd name="T21" fmla="*/ 132 h 248"/>
                <a:gd name="T22" fmla="*/ 85 w 469"/>
                <a:gd name="T23" fmla="*/ 123 h 248"/>
                <a:gd name="T24" fmla="*/ 103 w 469"/>
                <a:gd name="T25" fmla="*/ 127 h 248"/>
                <a:gd name="T26" fmla="*/ 112 w 469"/>
                <a:gd name="T27" fmla="*/ 120 h 248"/>
                <a:gd name="T28" fmla="*/ 139 w 469"/>
                <a:gd name="T29" fmla="*/ 127 h 248"/>
                <a:gd name="T30" fmla="*/ 146 w 469"/>
                <a:gd name="T31" fmla="*/ 115 h 248"/>
                <a:gd name="T32" fmla="*/ 160 w 469"/>
                <a:gd name="T33" fmla="*/ 115 h 248"/>
                <a:gd name="T34" fmla="*/ 171 w 469"/>
                <a:gd name="T35" fmla="*/ 113 h 248"/>
                <a:gd name="T36" fmla="*/ 179 w 469"/>
                <a:gd name="T37" fmla="*/ 99 h 248"/>
                <a:gd name="T38" fmla="*/ 187 w 469"/>
                <a:gd name="T39" fmla="*/ 92 h 248"/>
                <a:gd name="T40" fmla="*/ 207 w 469"/>
                <a:gd name="T41" fmla="*/ 103 h 248"/>
                <a:gd name="T42" fmla="*/ 213 w 469"/>
                <a:gd name="T43" fmla="*/ 89 h 248"/>
                <a:gd name="T44" fmla="*/ 226 w 469"/>
                <a:gd name="T45" fmla="*/ 74 h 248"/>
                <a:gd name="T46" fmla="*/ 237 w 469"/>
                <a:gd name="T47" fmla="*/ 55 h 248"/>
                <a:gd name="T48" fmla="*/ 237 w 469"/>
                <a:gd name="T49" fmla="*/ 39 h 248"/>
                <a:gd name="T50" fmla="*/ 253 w 469"/>
                <a:gd name="T51" fmla="*/ 40 h 248"/>
                <a:gd name="T52" fmla="*/ 275 w 469"/>
                <a:gd name="T53" fmla="*/ 24 h 248"/>
                <a:gd name="T54" fmla="*/ 268 w 469"/>
                <a:gd name="T55" fmla="*/ 6 h 248"/>
                <a:gd name="T56" fmla="*/ 283 w 469"/>
                <a:gd name="T57" fmla="*/ 4 h 248"/>
                <a:gd name="T58" fmla="*/ 308 w 469"/>
                <a:gd name="T59" fmla="*/ 12 h 248"/>
                <a:gd name="T60" fmla="*/ 332 w 469"/>
                <a:gd name="T61" fmla="*/ 23 h 248"/>
                <a:gd name="T62" fmla="*/ 351 w 469"/>
                <a:gd name="T63" fmla="*/ 32 h 248"/>
                <a:gd name="T64" fmla="*/ 366 w 469"/>
                <a:gd name="T65" fmla="*/ 27 h 248"/>
                <a:gd name="T66" fmla="*/ 381 w 469"/>
                <a:gd name="T67" fmla="*/ 29 h 248"/>
                <a:gd name="T68" fmla="*/ 396 w 469"/>
                <a:gd name="T69" fmla="*/ 16 h 248"/>
                <a:gd name="T70" fmla="*/ 409 w 469"/>
                <a:gd name="T71" fmla="*/ 31 h 248"/>
                <a:gd name="T72" fmla="*/ 419 w 469"/>
                <a:gd name="T73" fmla="*/ 43 h 248"/>
                <a:gd name="T74" fmla="*/ 419 w 469"/>
                <a:gd name="T75" fmla="*/ 62 h 248"/>
                <a:gd name="T76" fmla="*/ 438 w 469"/>
                <a:gd name="T77" fmla="*/ 84 h 248"/>
                <a:gd name="T78" fmla="*/ 469 w 469"/>
                <a:gd name="T79" fmla="*/ 105 h 248"/>
                <a:gd name="T80" fmla="*/ 427 w 469"/>
                <a:gd name="T81" fmla="*/ 149 h 248"/>
                <a:gd name="T82" fmla="*/ 420 w 469"/>
                <a:gd name="T83" fmla="*/ 164 h 248"/>
                <a:gd name="T84" fmla="*/ 407 w 469"/>
                <a:gd name="T85" fmla="*/ 176 h 248"/>
                <a:gd name="T86" fmla="*/ 388 w 469"/>
                <a:gd name="T87" fmla="*/ 189 h 248"/>
                <a:gd name="T88" fmla="*/ 365 w 469"/>
                <a:gd name="T89" fmla="*/ 200 h 248"/>
                <a:gd name="T90" fmla="*/ 300 w 469"/>
                <a:gd name="T91" fmla="*/ 207 h 248"/>
                <a:gd name="T92" fmla="*/ 221 w 469"/>
                <a:gd name="T93" fmla="*/ 215 h 248"/>
                <a:gd name="T94" fmla="*/ 130 w 469"/>
                <a:gd name="T95" fmla="*/ 223 h 248"/>
                <a:gd name="T96" fmla="*/ 85 w 469"/>
                <a:gd name="T97" fmla="*/ 225 h 248"/>
                <a:gd name="T98" fmla="*/ 0 w 469"/>
                <a:gd name="T99"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689" name="Freeform 688">
              <a:extLst>
                <a:ext uri="{FF2B5EF4-FFF2-40B4-BE49-F238E27FC236}">
                  <a16:creationId xmlns:a16="http://schemas.microsoft.com/office/drawing/2014/main" id="{8E7D1730-5DEC-1942-9DD8-8D2DB9B13C05}"/>
                </a:ext>
              </a:extLst>
            </p:cNvPr>
            <p:cNvSpPr>
              <a:spLocks/>
            </p:cNvSpPr>
            <p:nvPr/>
          </p:nvSpPr>
          <p:spPr bwMode="auto">
            <a:xfrm>
              <a:off x="4396" y="2183"/>
              <a:ext cx="469" cy="248"/>
            </a:xfrm>
            <a:custGeom>
              <a:avLst/>
              <a:gdLst>
                <a:gd name="T0" fmla="*/ 7 w 469"/>
                <a:gd name="T1" fmla="*/ 238 h 248"/>
                <a:gd name="T2" fmla="*/ 12 w 469"/>
                <a:gd name="T3" fmla="*/ 227 h 248"/>
                <a:gd name="T4" fmla="*/ 16 w 469"/>
                <a:gd name="T5" fmla="*/ 211 h 248"/>
                <a:gd name="T6" fmla="*/ 12 w 469"/>
                <a:gd name="T7" fmla="*/ 198 h 248"/>
                <a:gd name="T8" fmla="*/ 31 w 469"/>
                <a:gd name="T9" fmla="*/ 187 h 248"/>
                <a:gd name="T10" fmla="*/ 50 w 469"/>
                <a:gd name="T11" fmla="*/ 195 h 248"/>
                <a:gd name="T12" fmla="*/ 58 w 469"/>
                <a:gd name="T13" fmla="*/ 184 h 248"/>
                <a:gd name="T14" fmla="*/ 54 w 469"/>
                <a:gd name="T15" fmla="*/ 169 h 248"/>
                <a:gd name="T16" fmla="*/ 74 w 469"/>
                <a:gd name="T17" fmla="*/ 161 h 248"/>
                <a:gd name="T18" fmla="*/ 73 w 469"/>
                <a:gd name="T19" fmla="*/ 145 h 248"/>
                <a:gd name="T20" fmla="*/ 78 w 469"/>
                <a:gd name="T21" fmla="*/ 132 h 248"/>
                <a:gd name="T22" fmla="*/ 85 w 469"/>
                <a:gd name="T23" fmla="*/ 123 h 248"/>
                <a:gd name="T24" fmla="*/ 103 w 469"/>
                <a:gd name="T25" fmla="*/ 127 h 248"/>
                <a:gd name="T26" fmla="*/ 112 w 469"/>
                <a:gd name="T27" fmla="*/ 120 h 248"/>
                <a:gd name="T28" fmla="*/ 139 w 469"/>
                <a:gd name="T29" fmla="*/ 127 h 248"/>
                <a:gd name="T30" fmla="*/ 146 w 469"/>
                <a:gd name="T31" fmla="*/ 115 h 248"/>
                <a:gd name="T32" fmla="*/ 160 w 469"/>
                <a:gd name="T33" fmla="*/ 115 h 248"/>
                <a:gd name="T34" fmla="*/ 171 w 469"/>
                <a:gd name="T35" fmla="*/ 113 h 248"/>
                <a:gd name="T36" fmla="*/ 179 w 469"/>
                <a:gd name="T37" fmla="*/ 99 h 248"/>
                <a:gd name="T38" fmla="*/ 187 w 469"/>
                <a:gd name="T39" fmla="*/ 92 h 248"/>
                <a:gd name="T40" fmla="*/ 207 w 469"/>
                <a:gd name="T41" fmla="*/ 103 h 248"/>
                <a:gd name="T42" fmla="*/ 213 w 469"/>
                <a:gd name="T43" fmla="*/ 89 h 248"/>
                <a:gd name="T44" fmla="*/ 226 w 469"/>
                <a:gd name="T45" fmla="*/ 74 h 248"/>
                <a:gd name="T46" fmla="*/ 237 w 469"/>
                <a:gd name="T47" fmla="*/ 55 h 248"/>
                <a:gd name="T48" fmla="*/ 237 w 469"/>
                <a:gd name="T49" fmla="*/ 39 h 248"/>
                <a:gd name="T50" fmla="*/ 253 w 469"/>
                <a:gd name="T51" fmla="*/ 40 h 248"/>
                <a:gd name="T52" fmla="*/ 275 w 469"/>
                <a:gd name="T53" fmla="*/ 24 h 248"/>
                <a:gd name="T54" fmla="*/ 268 w 469"/>
                <a:gd name="T55" fmla="*/ 6 h 248"/>
                <a:gd name="T56" fmla="*/ 283 w 469"/>
                <a:gd name="T57" fmla="*/ 4 h 248"/>
                <a:gd name="T58" fmla="*/ 308 w 469"/>
                <a:gd name="T59" fmla="*/ 12 h 248"/>
                <a:gd name="T60" fmla="*/ 332 w 469"/>
                <a:gd name="T61" fmla="*/ 23 h 248"/>
                <a:gd name="T62" fmla="*/ 351 w 469"/>
                <a:gd name="T63" fmla="*/ 32 h 248"/>
                <a:gd name="T64" fmla="*/ 366 w 469"/>
                <a:gd name="T65" fmla="*/ 27 h 248"/>
                <a:gd name="T66" fmla="*/ 381 w 469"/>
                <a:gd name="T67" fmla="*/ 29 h 248"/>
                <a:gd name="T68" fmla="*/ 396 w 469"/>
                <a:gd name="T69" fmla="*/ 16 h 248"/>
                <a:gd name="T70" fmla="*/ 409 w 469"/>
                <a:gd name="T71" fmla="*/ 31 h 248"/>
                <a:gd name="T72" fmla="*/ 419 w 469"/>
                <a:gd name="T73" fmla="*/ 43 h 248"/>
                <a:gd name="T74" fmla="*/ 419 w 469"/>
                <a:gd name="T75" fmla="*/ 62 h 248"/>
                <a:gd name="T76" fmla="*/ 438 w 469"/>
                <a:gd name="T77" fmla="*/ 84 h 248"/>
                <a:gd name="T78" fmla="*/ 469 w 469"/>
                <a:gd name="T79" fmla="*/ 105 h 248"/>
                <a:gd name="T80" fmla="*/ 427 w 469"/>
                <a:gd name="T81" fmla="*/ 149 h 248"/>
                <a:gd name="T82" fmla="*/ 420 w 469"/>
                <a:gd name="T83" fmla="*/ 164 h 248"/>
                <a:gd name="T84" fmla="*/ 407 w 469"/>
                <a:gd name="T85" fmla="*/ 176 h 248"/>
                <a:gd name="T86" fmla="*/ 388 w 469"/>
                <a:gd name="T87" fmla="*/ 189 h 248"/>
                <a:gd name="T88" fmla="*/ 365 w 469"/>
                <a:gd name="T89" fmla="*/ 200 h 248"/>
                <a:gd name="T90" fmla="*/ 300 w 469"/>
                <a:gd name="T91" fmla="*/ 207 h 248"/>
                <a:gd name="T92" fmla="*/ 221 w 469"/>
                <a:gd name="T93" fmla="*/ 215 h 248"/>
                <a:gd name="T94" fmla="*/ 130 w 469"/>
                <a:gd name="T95" fmla="*/ 223 h 248"/>
                <a:gd name="T96" fmla="*/ 85 w 469"/>
                <a:gd name="T97" fmla="*/ 225 h 248"/>
                <a:gd name="T98" fmla="*/ 0 w 469"/>
                <a:gd name="T99" fmla="*/ 248 h 2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69" h="248">
                  <a:moveTo>
                    <a:pt x="0" y="248"/>
                  </a:moveTo>
                  <a:lnTo>
                    <a:pt x="1" y="241"/>
                  </a:lnTo>
                  <a:lnTo>
                    <a:pt x="7" y="238"/>
                  </a:lnTo>
                  <a:lnTo>
                    <a:pt x="12" y="241"/>
                  </a:lnTo>
                  <a:lnTo>
                    <a:pt x="15" y="233"/>
                  </a:lnTo>
                  <a:lnTo>
                    <a:pt x="12" y="227"/>
                  </a:lnTo>
                  <a:lnTo>
                    <a:pt x="17" y="223"/>
                  </a:lnTo>
                  <a:lnTo>
                    <a:pt x="16" y="217"/>
                  </a:lnTo>
                  <a:lnTo>
                    <a:pt x="16" y="211"/>
                  </a:lnTo>
                  <a:lnTo>
                    <a:pt x="16" y="206"/>
                  </a:lnTo>
                  <a:lnTo>
                    <a:pt x="12" y="203"/>
                  </a:lnTo>
                  <a:lnTo>
                    <a:pt x="12" y="198"/>
                  </a:lnTo>
                  <a:lnTo>
                    <a:pt x="20" y="188"/>
                  </a:lnTo>
                  <a:lnTo>
                    <a:pt x="26" y="185"/>
                  </a:lnTo>
                  <a:lnTo>
                    <a:pt x="31" y="187"/>
                  </a:lnTo>
                  <a:lnTo>
                    <a:pt x="35" y="189"/>
                  </a:lnTo>
                  <a:lnTo>
                    <a:pt x="46" y="192"/>
                  </a:lnTo>
                  <a:lnTo>
                    <a:pt x="50" y="195"/>
                  </a:lnTo>
                  <a:lnTo>
                    <a:pt x="55" y="196"/>
                  </a:lnTo>
                  <a:lnTo>
                    <a:pt x="59" y="189"/>
                  </a:lnTo>
                  <a:lnTo>
                    <a:pt x="58" y="184"/>
                  </a:lnTo>
                  <a:lnTo>
                    <a:pt x="54" y="180"/>
                  </a:lnTo>
                  <a:lnTo>
                    <a:pt x="53" y="174"/>
                  </a:lnTo>
                  <a:lnTo>
                    <a:pt x="54" y="169"/>
                  </a:lnTo>
                  <a:lnTo>
                    <a:pt x="59" y="166"/>
                  </a:lnTo>
                  <a:lnTo>
                    <a:pt x="65" y="164"/>
                  </a:lnTo>
                  <a:lnTo>
                    <a:pt x="74" y="161"/>
                  </a:lnTo>
                  <a:lnTo>
                    <a:pt x="78" y="155"/>
                  </a:lnTo>
                  <a:lnTo>
                    <a:pt x="74" y="150"/>
                  </a:lnTo>
                  <a:lnTo>
                    <a:pt x="73" y="145"/>
                  </a:lnTo>
                  <a:lnTo>
                    <a:pt x="77" y="139"/>
                  </a:lnTo>
                  <a:lnTo>
                    <a:pt x="78" y="134"/>
                  </a:lnTo>
                  <a:lnTo>
                    <a:pt x="78" y="132"/>
                  </a:lnTo>
                  <a:lnTo>
                    <a:pt x="85" y="134"/>
                  </a:lnTo>
                  <a:lnTo>
                    <a:pt x="88" y="128"/>
                  </a:lnTo>
                  <a:lnTo>
                    <a:pt x="85" y="123"/>
                  </a:lnTo>
                  <a:lnTo>
                    <a:pt x="96" y="124"/>
                  </a:lnTo>
                  <a:lnTo>
                    <a:pt x="101" y="122"/>
                  </a:lnTo>
                  <a:lnTo>
                    <a:pt x="103" y="127"/>
                  </a:lnTo>
                  <a:lnTo>
                    <a:pt x="107" y="126"/>
                  </a:lnTo>
                  <a:lnTo>
                    <a:pt x="106" y="120"/>
                  </a:lnTo>
                  <a:lnTo>
                    <a:pt x="112" y="120"/>
                  </a:lnTo>
                  <a:lnTo>
                    <a:pt x="118" y="118"/>
                  </a:lnTo>
                  <a:lnTo>
                    <a:pt x="134" y="123"/>
                  </a:lnTo>
                  <a:lnTo>
                    <a:pt x="139" y="127"/>
                  </a:lnTo>
                  <a:lnTo>
                    <a:pt x="142" y="123"/>
                  </a:lnTo>
                  <a:lnTo>
                    <a:pt x="142" y="120"/>
                  </a:lnTo>
                  <a:lnTo>
                    <a:pt x="146" y="115"/>
                  </a:lnTo>
                  <a:lnTo>
                    <a:pt x="150" y="113"/>
                  </a:lnTo>
                  <a:lnTo>
                    <a:pt x="156" y="109"/>
                  </a:lnTo>
                  <a:lnTo>
                    <a:pt x="160" y="115"/>
                  </a:lnTo>
                  <a:lnTo>
                    <a:pt x="164" y="116"/>
                  </a:lnTo>
                  <a:lnTo>
                    <a:pt x="171" y="119"/>
                  </a:lnTo>
                  <a:lnTo>
                    <a:pt x="171" y="113"/>
                  </a:lnTo>
                  <a:lnTo>
                    <a:pt x="175" y="108"/>
                  </a:lnTo>
                  <a:lnTo>
                    <a:pt x="175" y="103"/>
                  </a:lnTo>
                  <a:lnTo>
                    <a:pt x="179" y="99"/>
                  </a:lnTo>
                  <a:lnTo>
                    <a:pt x="184" y="94"/>
                  </a:lnTo>
                  <a:lnTo>
                    <a:pt x="182" y="89"/>
                  </a:lnTo>
                  <a:lnTo>
                    <a:pt x="187" y="92"/>
                  </a:lnTo>
                  <a:lnTo>
                    <a:pt x="191" y="100"/>
                  </a:lnTo>
                  <a:lnTo>
                    <a:pt x="196" y="103"/>
                  </a:lnTo>
                  <a:lnTo>
                    <a:pt x="207" y="103"/>
                  </a:lnTo>
                  <a:lnTo>
                    <a:pt x="211" y="100"/>
                  </a:lnTo>
                  <a:lnTo>
                    <a:pt x="213" y="94"/>
                  </a:lnTo>
                  <a:lnTo>
                    <a:pt x="213" y="89"/>
                  </a:lnTo>
                  <a:lnTo>
                    <a:pt x="215" y="78"/>
                  </a:lnTo>
                  <a:lnTo>
                    <a:pt x="221" y="80"/>
                  </a:lnTo>
                  <a:lnTo>
                    <a:pt x="226" y="74"/>
                  </a:lnTo>
                  <a:lnTo>
                    <a:pt x="228" y="63"/>
                  </a:lnTo>
                  <a:lnTo>
                    <a:pt x="233" y="61"/>
                  </a:lnTo>
                  <a:lnTo>
                    <a:pt x="237" y="55"/>
                  </a:lnTo>
                  <a:lnTo>
                    <a:pt x="240" y="50"/>
                  </a:lnTo>
                  <a:lnTo>
                    <a:pt x="237" y="44"/>
                  </a:lnTo>
                  <a:lnTo>
                    <a:pt x="237" y="39"/>
                  </a:lnTo>
                  <a:lnTo>
                    <a:pt x="241" y="38"/>
                  </a:lnTo>
                  <a:lnTo>
                    <a:pt x="247" y="36"/>
                  </a:lnTo>
                  <a:lnTo>
                    <a:pt x="253" y="40"/>
                  </a:lnTo>
                  <a:lnTo>
                    <a:pt x="263" y="32"/>
                  </a:lnTo>
                  <a:lnTo>
                    <a:pt x="274" y="29"/>
                  </a:lnTo>
                  <a:lnTo>
                    <a:pt x="275" y="24"/>
                  </a:lnTo>
                  <a:lnTo>
                    <a:pt x="270" y="19"/>
                  </a:lnTo>
                  <a:lnTo>
                    <a:pt x="272" y="13"/>
                  </a:lnTo>
                  <a:lnTo>
                    <a:pt x="268" y="6"/>
                  </a:lnTo>
                  <a:lnTo>
                    <a:pt x="271" y="4"/>
                  </a:lnTo>
                  <a:lnTo>
                    <a:pt x="278" y="0"/>
                  </a:lnTo>
                  <a:lnTo>
                    <a:pt x="283" y="4"/>
                  </a:lnTo>
                  <a:lnTo>
                    <a:pt x="291" y="1"/>
                  </a:lnTo>
                  <a:lnTo>
                    <a:pt x="305" y="6"/>
                  </a:lnTo>
                  <a:lnTo>
                    <a:pt x="308" y="12"/>
                  </a:lnTo>
                  <a:lnTo>
                    <a:pt x="316" y="23"/>
                  </a:lnTo>
                  <a:lnTo>
                    <a:pt x="321" y="24"/>
                  </a:lnTo>
                  <a:lnTo>
                    <a:pt x="332" y="23"/>
                  </a:lnTo>
                  <a:lnTo>
                    <a:pt x="335" y="24"/>
                  </a:lnTo>
                  <a:lnTo>
                    <a:pt x="346" y="32"/>
                  </a:lnTo>
                  <a:lnTo>
                    <a:pt x="351" y="32"/>
                  </a:lnTo>
                  <a:lnTo>
                    <a:pt x="354" y="27"/>
                  </a:lnTo>
                  <a:lnTo>
                    <a:pt x="359" y="25"/>
                  </a:lnTo>
                  <a:lnTo>
                    <a:pt x="366" y="27"/>
                  </a:lnTo>
                  <a:lnTo>
                    <a:pt x="371" y="32"/>
                  </a:lnTo>
                  <a:lnTo>
                    <a:pt x="375" y="29"/>
                  </a:lnTo>
                  <a:lnTo>
                    <a:pt x="381" y="29"/>
                  </a:lnTo>
                  <a:lnTo>
                    <a:pt x="384" y="24"/>
                  </a:lnTo>
                  <a:lnTo>
                    <a:pt x="390" y="19"/>
                  </a:lnTo>
                  <a:lnTo>
                    <a:pt x="396" y="16"/>
                  </a:lnTo>
                  <a:lnTo>
                    <a:pt x="400" y="25"/>
                  </a:lnTo>
                  <a:lnTo>
                    <a:pt x="405" y="29"/>
                  </a:lnTo>
                  <a:lnTo>
                    <a:pt x="409" y="31"/>
                  </a:lnTo>
                  <a:lnTo>
                    <a:pt x="415" y="35"/>
                  </a:lnTo>
                  <a:lnTo>
                    <a:pt x="419" y="40"/>
                  </a:lnTo>
                  <a:lnTo>
                    <a:pt x="419" y="43"/>
                  </a:lnTo>
                  <a:lnTo>
                    <a:pt x="422" y="46"/>
                  </a:lnTo>
                  <a:lnTo>
                    <a:pt x="422" y="51"/>
                  </a:lnTo>
                  <a:lnTo>
                    <a:pt x="419" y="62"/>
                  </a:lnTo>
                  <a:lnTo>
                    <a:pt x="431" y="73"/>
                  </a:lnTo>
                  <a:lnTo>
                    <a:pt x="432" y="78"/>
                  </a:lnTo>
                  <a:lnTo>
                    <a:pt x="438" y="84"/>
                  </a:lnTo>
                  <a:lnTo>
                    <a:pt x="449" y="97"/>
                  </a:lnTo>
                  <a:lnTo>
                    <a:pt x="460" y="105"/>
                  </a:lnTo>
                  <a:lnTo>
                    <a:pt x="469" y="105"/>
                  </a:lnTo>
                  <a:lnTo>
                    <a:pt x="449" y="130"/>
                  </a:lnTo>
                  <a:lnTo>
                    <a:pt x="431" y="143"/>
                  </a:lnTo>
                  <a:lnTo>
                    <a:pt x="427" y="149"/>
                  </a:lnTo>
                  <a:lnTo>
                    <a:pt x="427" y="154"/>
                  </a:lnTo>
                  <a:lnTo>
                    <a:pt x="422" y="158"/>
                  </a:lnTo>
                  <a:lnTo>
                    <a:pt x="420" y="164"/>
                  </a:lnTo>
                  <a:lnTo>
                    <a:pt x="416" y="169"/>
                  </a:lnTo>
                  <a:lnTo>
                    <a:pt x="412" y="172"/>
                  </a:lnTo>
                  <a:lnTo>
                    <a:pt x="407" y="176"/>
                  </a:lnTo>
                  <a:lnTo>
                    <a:pt x="405" y="181"/>
                  </a:lnTo>
                  <a:lnTo>
                    <a:pt x="393" y="185"/>
                  </a:lnTo>
                  <a:lnTo>
                    <a:pt x="388" y="189"/>
                  </a:lnTo>
                  <a:lnTo>
                    <a:pt x="382" y="191"/>
                  </a:lnTo>
                  <a:lnTo>
                    <a:pt x="371" y="198"/>
                  </a:lnTo>
                  <a:lnTo>
                    <a:pt x="365" y="200"/>
                  </a:lnTo>
                  <a:lnTo>
                    <a:pt x="342" y="202"/>
                  </a:lnTo>
                  <a:lnTo>
                    <a:pt x="321" y="206"/>
                  </a:lnTo>
                  <a:lnTo>
                    <a:pt x="300" y="207"/>
                  </a:lnTo>
                  <a:lnTo>
                    <a:pt x="271" y="208"/>
                  </a:lnTo>
                  <a:lnTo>
                    <a:pt x="253" y="211"/>
                  </a:lnTo>
                  <a:lnTo>
                    <a:pt x="221" y="215"/>
                  </a:lnTo>
                  <a:lnTo>
                    <a:pt x="190" y="217"/>
                  </a:lnTo>
                  <a:lnTo>
                    <a:pt x="156" y="221"/>
                  </a:lnTo>
                  <a:lnTo>
                    <a:pt x="130" y="223"/>
                  </a:lnTo>
                  <a:lnTo>
                    <a:pt x="103" y="226"/>
                  </a:lnTo>
                  <a:lnTo>
                    <a:pt x="96" y="225"/>
                  </a:lnTo>
                  <a:lnTo>
                    <a:pt x="85" y="225"/>
                  </a:lnTo>
                  <a:lnTo>
                    <a:pt x="89" y="234"/>
                  </a:lnTo>
                  <a:lnTo>
                    <a:pt x="89" y="240"/>
                  </a:lnTo>
                  <a:lnTo>
                    <a:pt x="0" y="248"/>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0" name="Freeform 689">
              <a:extLst>
                <a:ext uri="{FF2B5EF4-FFF2-40B4-BE49-F238E27FC236}">
                  <a16:creationId xmlns:a16="http://schemas.microsoft.com/office/drawing/2014/main" id="{7CC5BCA4-9641-3C4E-8E2C-84B486790458}"/>
                </a:ext>
              </a:extLst>
            </p:cNvPr>
            <p:cNvSpPr>
              <a:spLocks/>
            </p:cNvSpPr>
            <p:nvPr/>
          </p:nvSpPr>
          <p:spPr bwMode="auto">
            <a:xfrm>
              <a:off x="4472" y="1968"/>
              <a:ext cx="199" cy="349"/>
            </a:xfrm>
            <a:custGeom>
              <a:avLst/>
              <a:gdLst>
                <a:gd name="T0" fmla="*/ 0 w 199"/>
                <a:gd name="T1" fmla="*/ 342 h 349"/>
                <a:gd name="T2" fmla="*/ 2 w 199"/>
                <a:gd name="T3" fmla="*/ 327 h 349"/>
                <a:gd name="T4" fmla="*/ 5 w 199"/>
                <a:gd name="T5" fmla="*/ 316 h 349"/>
                <a:gd name="T6" fmla="*/ 5 w 199"/>
                <a:gd name="T7" fmla="*/ 309 h 349"/>
                <a:gd name="T8" fmla="*/ 15 w 199"/>
                <a:gd name="T9" fmla="*/ 300 h 349"/>
                <a:gd name="T10" fmla="*/ 21 w 199"/>
                <a:gd name="T11" fmla="*/ 282 h 349"/>
                <a:gd name="T12" fmla="*/ 28 w 199"/>
                <a:gd name="T13" fmla="*/ 271 h 349"/>
                <a:gd name="T14" fmla="*/ 25 w 199"/>
                <a:gd name="T15" fmla="*/ 255 h 349"/>
                <a:gd name="T16" fmla="*/ 23 w 199"/>
                <a:gd name="T17" fmla="*/ 244 h 349"/>
                <a:gd name="T18" fmla="*/ 17 w 199"/>
                <a:gd name="T19" fmla="*/ 232 h 349"/>
                <a:gd name="T20" fmla="*/ 19 w 199"/>
                <a:gd name="T21" fmla="*/ 223 h 349"/>
                <a:gd name="T22" fmla="*/ 5 w 199"/>
                <a:gd name="T23" fmla="*/ 25 h 349"/>
                <a:gd name="T24" fmla="*/ 12 w 199"/>
                <a:gd name="T25" fmla="*/ 27 h 349"/>
                <a:gd name="T26" fmla="*/ 24 w 199"/>
                <a:gd name="T27" fmla="*/ 27 h 349"/>
                <a:gd name="T28" fmla="*/ 46 w 199"/>
                <a:gd name="T29" fmla="*/ 15 h 349"/>
                <a:gd name="T30" fmla="*/ 78 w 199"/>
                <a:gd name="T31" fmla="*/ 11 h 349"/>
                <a:gd name="T32" fmla="*/ 169 w 199"/>
                <a:gd name="T33" fmla="*/ 6 h 349"/>
                <a:gd name="T34" fmla="*/ 195 w 199"/>
                <a:gd name="T35" fmla="*/ 219 h 349"/>
                <a:gd name="T36" fmla="*/ 196 w 199"/>
                <a:gd name="T37" fmla="*/ 228 h 349"/>
                <a:gd name="T38" fmla="*/ 199 w 199"/>
                <a:gd name="T39" fmla="*/ 239 h 349"/>
                <a:gd name="T40" fmla="*/ 187 w 199"/>
                <a:gd name="T41" fmla="*/ 247 h 349"/>
                <a:gd name="T42" fmla="*/ 171 w 199"/>
                <a:gd name="T43" fmla="*/ 251 h 349"/>
                <a:gd name="T44" fmla="*/ 161 w 199"/>
                <a:gd name="T45" fmla="*/ 254 h 349"/>
                <a:gd name="T46" fmla="*/ 164 w 199"/>
                <a:gd name="T47" fmla="*/ 265 h 349"/>
                <a:gd name="T48" fmla="*/ 157 w 199"/>
                <a:gd name="T49" fmla="*/ 276 h 349"/>
                <a:gd name="T50" fmla="*/ 150 w 199"/>
                <a:gd name="T51" fmla="*/ 289 h 349"/>
                <a:gd name="T52" fmla="*/ 139 w 199"/>
                <a:gd name="T53" fmla="*/ 293 h 349"/>
                <a:gd name="T54" fmla="*/ 137 w 199"/>
                <a:gd name="T55" fmla="*/ 309 h 349"/>
                <a:gd name="T56" fmla="*/ 131 w 199"/>
                <a:gd name="T57" fmla="*/ 318 h 349"/>
                <a:gd name="T58" fmla="*/ 115 w 199"/>
                <a:gd name="T59" fmla="*/ 315 h 349"/>
                <a:gd name="T60" fmla="*/ 106 w 199"/>
                <a:gd name="T61" fmla="*/ 304 h 349"/>
                <a:gd name="T62" fmla="*/ 103 w 199"/>
                <a:gd name="T63" fmla="*/ 314 h 349"/>
                <a:gd name="T64" fmla="*/ 99 w 199"/>
                <a:gd name="T65" fmla="*/ 323 h 349"/>
                <a:gd name="T66" fmla="*/ 95 w 199"/>
                <a:gd name="T67" fmla="*/ 334 h 349"/>
                <a:gd name="T68" fmla="*/ 84 w 199"/>
                <a:gd name="T69" fmla="*/ 330 h 349"/>
                <a:gd name="T70" fmla="*/ 74 w 199"/>
                <a:gd name="T71" fmla="*/ 328 h 349"/>
                <a:gd name="T72" fmla="*/ 66 w 199"/>
                <a:gd name="T73" fmla="*/ 335 h 349"/>
                <a:gd name="T74" fmla="*/ 63 w 199"/>
                <a:gd name="T75" fmla="*/ 342 h 349"/>
                <a:gd name="T76" fmla="*/ 42 w 199"/>
                <a:gd name="T77" fmla="*/ 333 h 349"/>
                <a:gd name="T78" fmla="*/ 30 w 199"/>
                <a:gd name="T79" fmla="*/ 335 h 349"/>
                <a:gd name="T80" fmla="*/ 27 w 199"/>
                <a:gd name="T81" fmla="*/ 342 h 349"/>
                <a:gd name="T82" fmla="*/ 20 w 199"/>
                <a:gd name="T83" fmla="*/ 339 h 349"/>
                <a:gd name="T84" fmla="*/ 12 w 199"/>
                <a:gd name="T85" fmla="*/ 343 h 349"/>
                <a:gd name="T86" fmla="*/ 2 w 199"/>
                <a:gd name="T87" fmla="*/ 347 h 3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1" name="Freeform 690">
              <a:extLst>
                <a:ext uri="{FF2B5EF4-FFF2-40B4-BE49-F238E27FC236}">
                  <a16:creationId xmlns:a16="http://schemas.microsoft.com/office/drawing/2014/main" id="{32999D6B-5AC3-9D4B-9045-258C8E2D0595}"/>
                </a:ext>
              </a:extLst>
            </p:cNvPr>
            <p:cNvSpPr>
              <a:spLocks/>
            </p:cNvSpPr>
            <p:nvPr/>
          </p:nvSpPr>
          <p:spPr bwMode="auto">
            <a:xfrm>
              <a:off x="4472" y="1968"/>
              <a:ext cx="199" cy="349"/>
            </a:xfrm>
            <a:custGeom>
              <a:avLst/>
              <a:gdLst>
                <a:gd name="T0" fmla="*/ 0 w 199"/>
                <a:gd name="T1" fmla="*/ 342 h 349"/>
                <a:gd name="T2" fmla="*/ 2 w 199"/>
                <a:gd name="T3" fmla="*/ 327 h 349"/>
                <a:gd name="T4" fmla="*/ 5 w 199"/>
                <a:gd name="T5" fmla="*/ 316 h 349"/>
                <a:gd name="T6" fmla="*/ 5 w 199"/>
                <a:gd name="T7" fmla="*/ 309 h 349"/>
                <a:gd name="T8" fmla="*/ 15 w 199"/>
                <a:gd name="T9" fmla="*/ 300 h 349"/>
                <a:gd name="T10" fmla="*/ 21 w 199"/>
                <a:gd name="T11" fmla="*/ 282 h 349"/>
                <a:gd name="T12" fmla="*/ 28 w 199"/>
                <a:gd name="T13" fmla="*/ 271 h 349"/>
                <a:gd name="T14" fmla="*/ 25 w 199"/>
                <a:gd name="T15" fmla="*/ 255 h 349"/>
                <a:gd name="T16" fmla="*/ 23 w 199"/>
                <a:gd name="T17" fmla="*/ 244 h 349"/>
                <a:gd name="T18" fmla="*/ 17 w 199"/>
                <a:gd name="T19" fmla="*/ 232 h 349"/>
                <a:gd name="T20" fmla="*/ 19 w 199"/>
                <a:gd name="T21" fmla="*/ 223 h 349"/>
                <a:gd name="T22" fmla="*/ 5 w 199"/>
                <a:gd name="T23" fmla="*/ 25 h 349"/>
                <a:gd name="T24" fmla="*/ 12 w 199"/>
                <a:gd name="T25" fmla="*/ 27 h 349"/>
                <a:gd name="T26" fmla="*/ 24 w 199"/>
                <a:gd name="T27" fmla="*/ 27 h 349"/>
                <a:gd name="T28" fmla="*/ 46 w 199"/>
                <a:gd name="T29" fmla="*/ 15 h 349"/>
                <a:gd name="T30" fmla="*/ 78 w 199"/>
                <a:gd name="T31" fmla="*/ 11 h 349"/>
                <a:gd name="T32" fmla="*/ 169 w 199"/>
                <a:gd name="T33" fmla="*/ 6 h 349"/>
                <a:gd name="T34" fmla="*/ 195 w 199"/>
                <a:gd name="T35" fmla="*/ 219 h 349"/>
                <a:gd name="T36" fmla="*/ 196 w 199"/>
                <a:gd name="T37" fmla="*/ 228 h 349"/>
                <a:gd name="T38" fmla="*/ 199 w 199"/>
                <a:gd name="T39" fmla="*/ 239 h 349"/>
                <a:gd name="T40" fmla="*/ 187 w 199"/>
                <a:gd name="T41" fmla="*/ 247 h 349"/>
                <a:gd name="T42" fmla="*/ 171 w 199"/>
                <a:gd name="T43" fmla="*/ 251 h 349"/>
                <a:gd name="T44" fmla="*/ 161 w 199"/>
                <a:gd name="T45" fmla="*/ 254 h 349"/>
                <a:gd name="T46" fmla="*/ 164 w 199"/>
                <a:gd name="T47" fmla="*/ 265 h 349"/>
                <a:gd name="T48" fmla="*/ 157 w 199"/>
                <a:gd name="T49" fmla="*/ 276 h 349"/>
                <a:gd name="T50" fmla="*/ 150 w 199"/>
                <a:gd name="T51" fmla="*/ 289 h 349"/>
                <a:gd name="T52" fmla="*/ 139 w 199"/>
                <a:gd name="T53" fmla="*/ 293 h 349"/>
                <a:gd name="T54" fmla="*/ 137 w 199"/>
                <a:gd name="T55" fmla="*/ 309 h 349"/>
                <a:gd name="T56" fmla="*/ 131 w 199"/>
                <a:gd name="T57" fmla="*/ 318 h 349"/>
                <a:gd name="T58" fmla="*/ 115 w 199"/>
                <a:gd name="T59" fmla="*/ 315 h 349"/>
                <a:gd name="T60" fmla="*/ 106 w 199"/>
                <a:gd name="T61" fmla="*/ 304 h 349"/>
                <a:gd name="T62" fmla="*/ 103 w 199"/>
                <a:gd name="T63" fmla="*/ 314 h 349"/>
                <a:gd name="T64" fmla="*/ 99 w 199"/>
                <a:gd name="T65" fmla="*/ 323 h 349"/>
                <a:gd name="T66" fmla="*/ 95 w 199"/>
                <a:gd name="T67" fmla="*/ 334 h 349"/>
                <a:gd name="T68" fmla="*/ 84 w 199"/>
                <a:gd name="T69" fmla="*/ 330 h 349"/>
                <a:gd name="T70" fmla="*/ 74 w 199"/>
                <a:gd name="T71" fmla="*/ 328 h 349"/>
                <a:gd name="T72" fmla="*/ 66 w 199"/>
                <a:gd name="T73" fmla="*/ 335 h 349"/>
                <a:gd name="T74" fmla="*/ 63 w 199"/>
                <a:gd name="T75" fmla="*/ 342 h 349"/>
                <a:gd name="T76" fmla="*/ 42 w 199"/>
                <a:gd name="T77" fmla="*/ 333 h 349"/>
                <a:gd name="T78" fmla="*/ 30 w 199"/>
                <a:gd name="T79" fmla="*/ 335 h 349"/>
                <a:gd name="T80" fmla="*/ 27 w 199"/>
                <a:gd name="T81" fmla="*/ 342 h 349"/>
                <a:gd name="T82" fmla="*/ 20 w 199"/>
                <a:gd name="T83" fmla="*/ 339 h 349"/>
                <a:gd name="T84" fmla="*/ 12 w 199"/>
                <a:gd name="T85" fmla="*/ 343 h 349"/>
                <a:gd name="T86" fmla="*/ 2 w 199"/>
                <a:gd name="T87" fmla="*/ 347 h 3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9" h="349">
                  <a:moveTo>
                    <a:pt x="2" y="347"/>
                  </a:moveTo>
                  <a:lnTo>
                    <a:pt x="0" y="342"/>
                  </a:lnTo>
                  <a:lnTo>
                    <a:pt x="2" y="337"/>
                  </a:lnTo>
                  <a:lnTo>
                    <a:pt x="2" y="327"/>
                  </a:lnTo>
                  <a:lnTo>
                    <a:pt x="4" y="326"/>
                  </a:lnTo>
                  <a:lnTo>
                    <a:pt x="5" y="316"/>
                  </a:lnTo>
                  <a:lnTo>
                    <a:pt x="4" y="315"/>
                  </a:lnTo>
                  <a:lnTo>
                    <a:pt x="5" y="309"/>
                  </a:lnTo>
                  <a:lnTo>
                    <a:pt x="11" y="304"/>
                  </a:lnTo>
                  <a:lnTo>
                    <a:pt x="15" y="300"/>
                  </a:lnTo>
                  <a:lnTo>
                    <a:pt x="20" y="288"/>
                  </a:lnTo>
                  <a:lnTo>
                    <a:pt x="21" y="282"/>
                  </a:lnTo>
                  <a:lnTo>
                    <a:pt x="27" y="273"/>
                  </a:lnTo>
                  <a:lnTo>
                    <a:pt x="28" y="271"/>
                  </a:lnTo>
                  <a:lnTo>
                    <a:pt x="30" y="266"/>
                  </a:lnTo>
                  <a:lnTo>
                    <a:pt x="25" y="255"/>
                  </a:lnTo>
                  <a:lnTo>
                    <a:pt x="27" y="250"/>
                  </a:lnTo>
                  <a:lnTo>
                    <a:pt x="23" y="244"/>
                  </a:lnTo>
                  <a:lnTo>
                    <a:pt x="19" y="239"/>
                  </a:lnTo>
                  <a:lnTo>
                    <a:pt x="17" y="232"/>
                  </a:lnTo>
                  <a:lnTo>
                    <a:pt x="20" y="227"/>
                  </a:lnTo>
                  <a:lnTo>
                    <a:pt x="19" y="223"/>
                  </a:lnTo>
                  <a:lnTo>
                    <a:pt x="23" y="217"/>
                  </a:lnTo>
                  <a:lnTo>
                    <a:pt x="5" y="25"/>
                  </a:lnTo>
                  <a:lnTo>
                    <a:pt x="5" y="23"/>
                  </a:lnTo>
                  <a:lnTo>
                    <a:pt x="12" y="27"/>
                  </a:lnTo>
                  <a:lnTo>
                    <a:pt x="19" y="29"/>
                  </a:lnTo>
                  <a:lnTo>
                    <a:pt x="24" y="27"/>
                  </a:lnTo>
                  <a:lnTo>
                    <a:pt x="35" y="22"/>
                  </a:lnTo>
                  <a:lnTo>
                    <a:pt x="46" y="15"/>
                  </a:lnTo>
                  <a:lnTo>
                    <a:pt x="49" y="15"/>
                  </a:lnTo>
                  <a:lnTo>
                    <a:pt x="78" y="11"/>
                  </a:lnTo>
                  <a:lnTo>
                    <a:pt x="164" y="0"/>
                  </a:lnTo>
                  <a:lnTo>
                    <a:pt x="169" y="6"/>
                  </a:lnTo>
                  <a:lnTo>
                    <a:pt x="179" y="82"/>
                  </a:lnTo>
                  <a:lnTo>
                    <a:pt x="195" y="219"/>
                  </a:lnTo>
                  <a:lnTo>
                    <a:pt x="192" y="221"/>
                  </a:lnTo>
                  <a:lnTo>
                    <a:pt x="196" y="228"/>
                  </a:lnTo>
                  <a:lnTo>
                    <a:pt x="194" y="234"/>
                  </a:lnTo>
                  <a:lnTo>
                    <a:pt x="199" y="239"/>
                  </a:lnTo>
                  <a:lnTo>
                    <a:pt x="198" y="244"/>
                  </a:lnTo>
                  <a:lnTo>
                    <a:pt x="187" y="247"/>
                  </a:lnTo>
                  <a:lnTo>
                    <a:pt x="177" y="255"/>
                  </a:lnTo>
                  <a:lnTo>
                    <a:pt x="171" y="251"/>
                  </a:lnTo>
                  <a:lnTo>
                    <a:pt x="165" y="253"/>
                  </a:lnTo>
                  <a:lnTo>
                    <a:pt x="161" y="254"/>
                  </a:lnTo>
                  <a:lnTo>
                    <a:pt x="161" y="259"/>
                  </a:lnTo>
                  <a:lnTo>
                    <a:pt x="164" y="265"/>
                  </a:lnTo>
                  <a:lnTo>
                    <a:pt x="161" y="270"/>
                  </a:lnTo>
                  <a:lnTo>
                    <a:pt x="157" y="276"/>
                  </a:lnTo>
                  <a:lnTo>
                    <a:pt x="152" y="278"/>
                  </a:lnTo>
                  <a:lnTo>
                    <a:pt x="150" y="289"/>
                  </a:lnTo>
                  <a:lnTo>
                    <a:pt x="145" y="295"/>
                  </a:lnTo>
                  <a:lnTo>
                    <a:pt x="139" y="293"/>
                  </a:lnTo>
                  <a:lnTo>
                    <a:pt x="137" y="304"/>
                  </a:lnTo>
                  <a:lnTo>
                    <a:pt x="137" y="309"/>
                  </a:lnTo>
                  <a:lnTo>
                    <a:pt x="135" y="315"/>
                  </a:lnTo>
                  <a:lnTo>
                    <a:pt x="131" y="318"/>
                  </a:lnTo>
                  <a:lnTo>
                    <a:pt x="120" y="318"/>
                  </a:lnTo>
                  <a:lnTo>
                    <a:pt x="115" y="315"/>
                  </a:lnTo>
                  <a:lnTo>
                    <a:pt x="111" y="307"/>
                  </a:lnTo>
                  <a:lnTo>
                    <a:pt x="106" y="304"/>
                  </a:lnTo>
                  <a:lnTo>
                    <a:pt x="108" y="309"/>
                  </a:lnTo>
                  <a:lnTo>
                    <a:pt x="103" y="314"/>
                  </a:lnTo>
                  <a:lnTo>
                    <a:pt x="99" y="318"/>
                  </a:lnTo>
                  <a:lnTo>
                    <a:pt x="99" y="323"/>
                  </a:lnTo>
                  <a:lnTo>
                    <a:pt x="95" y="328"/>
                  </a:lnTo>
                  <a:lnTo>
                    <a:pt x="95" y="334"/>
                  </a:lnTo>
                  <a:lnTo>
                    <a:pt x="88" y="331"/>
                  </a:lnTo>
                  <a:lnTo>
                    <a:pt x="84" y="330"/>
                  </a:lnTo>
                  <a:lnTo>
                    <a:pt x="80" y="324"/>
                  </a:lnTo>
                  <a:lnTo>
                    <a:pt x="74" y="328"/>
                  </a:lnTo>
                  <a:lnTo>
                    <a:pt x="70" y="330"/>
                  </a:lnTo>
                  <a:lnTo>
                    <a:pt x="66" y="335"/>
                  </a:lnTo>
                  <a:lnTo>
                    <a:pt x="66" y="338"/>
                  </a:lnTo>
                  <a:lnTo>
                    <a:pt x="63" y="342"/>
                  </a:lnTo>
                  <a:lnTo>
                    <a:pt x="58" y="338"/>
                  </a:lnTo>
                  <a:lnTo>
                    <a:pt x="42" y="333"/>
                  </a:lnTo>
                  <a:lnTo>
                    <a:pt x="36" y="335"/>
                  </a:lnTo>
                  <a:lnTo>
                    <a:pt x="30" y="335"/>
                  </a:lnTo>
                  <a:lnTo>
                    <a:pt x="31" y="341"/>
                  </a:lnTo>
                  <a:lnTo>
                    <a:pt x="27" y="342"/>
                  </a:lnTo>
                  <a:lnTo>
                    <a:pt x="25" y="337"/>
                  </a:lnTo>
                  <a:lnTo>
                    <a:pt x="20" y="339"/>
                  </a:lnTo>
                  <a:lnTo>
                    <a:pt x="9" y="338"/>
                  </a:lnTo>
                  <a:lnTo>
                    <a:pt x="12" y="343"/>
                  </a:lnTo>
                  <a:lnTo>
                    <a:pt x="9" y="349"/>
                  </a:lnTo>
                  <a:lnTo>
                    <a:pt x="2" y="347"/>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2" name="Freeform 691">
              <a:extLst>
                <a:ext uri="{FF2B5EF4-FFF2-40B4-BE49-F238E27FC236}">
                  <a16:creationId xmlns:a16="http://schemas.microsoft.com/office/drawing/2014/main" id="{FCE45789-0562-1F4A-8DE6-D551BA8166D6}"/>
                </a:ext>
              </a:extLst>
            </p:cNvPr>
            <p:cNvSpPr>
              <a:spLocks noEditPoints="1"/>
            </p:cNvSpPr>
            <p:nvPr/>
          </p:nvSpPr>
          <p:spPr bwMode="auto">
            <a:xfrm>
              <a:off x="4487" y="2530"/>
              <a:ext cx="252" cy="408"/>
            </a:xfrm>
            <a:custGeom>
              <a:avLst/>
              <a:gdLst>
                <a:gd name="T0" fmla="*/ 244 w 252"/>
                <a:gd name="T1" fmla="*/ 305 h 408"/>
                <a:gd name="T2" fmla="*/ 244 w 252"/>
                <a:gd name="T3" fmla="*/ 289 h 408"/>
                <a:gd name="T4" fmla="*/ 244 w 252"/>
                <a:gd name="T5" fmla="*/ 278 h 408"/>
                <a:gd name="T6" fmla="*/ 237 w 252"/>
                <a:gd name="T7" fmla="*/ 264 h 408"/>
                <a:gd name="T8" fmla="*/ 236 w 252"/>
                <a:gd name="T9" fmla="*/ 245 h 408"/>
                <a:gd name="T10" fmla="*/ 237 w 252"/>
                <a:gd name="T11" fmla="*/ 229 h 408"/>
                <a:gd name="T12" fmla="*/ 245 w 252"/>
                <a:gd name="T13" fmla="*/ 219 h 408"/>
                <a:gd name="T14" fmla="*/ 240 w 252"/>
                <a:gd name="T15" fmla="*/ 213 h 408"/>
                <a:gd name="T16" fmla="*/ 237 w 252"/>
                <a:gd name="T17" fmla="*/ 198 h 408"/>
                <a:gd name="T18" fmla="*/ 230 w 252"/>
                <a:gd name="T19" fmla="*/ 190 h 408"/>
                <a:gd name="T20" fmla="*/ 222 w 252"/>
                <a:gd name="T21" fmla="*/ 175 h 408"/>
                <a:gd name="T22" fmla="*/ 219 w 252"/>
                <a:gd name="T23" fmla="*/ 167 h 408"/>
                <a:gd name="T24" fmla="*/ 171 w 252"/>
                <a:gd name="T25" fmla="*/ 0 h 408"/>
                <a:gd name="T26" fmla="*/ 0 w 252"/>
                <a:gd name="T27" fmla="*/ 15 h 408"/>
                <a:gd name="T28" fmla="*/ 2 w 252"/>
                <a:gd name="T29" fmla="*/ 21 h 408"/>
                <a:gd name="T30" fmla="*/ 4 w 252"/>
                <a:gd name="T31" fmla="*/ 272 h 408"/>
                <a:gd name="T32" fmla="*/ 20 w 252"/>
                <a:gd name="T33" fmla="*/ 396 h 408"/>
                <a:gd name="T34" fmla="*/ 35 w 252"/>
                <a:gd name="T35" fmla="*/ 397 h 408"/>
                <a:gd name="T36" fmla="*/ 42 w 252"/>
                <a:gd name="T37" fmla="*/ 378 h 408"/>
                <a:gd name="T38" fmla="*/ 44 w 252"/>
                <a:gd name="T39" fmla="*/ 369 h 408"/>
                <a:gd name="T40" fmla="*/ 47 w 252"/>
                <a:gd name="T41" fmla="*/ 370 h 408"/>
                <a:gd name="T42" fmla="*/ 53 w 252"/>
                <a:gd name="T43" fmla="*/ 375 h 408"/>
                <a:gd name="T44" fmla="*/ 51 w 252"/>
                <a:gd name="T45" fmla="*/ 385 h 408"/>
                <a:gd name="T46" fmla="*/ 59 w 252"/>
                <a:gd name="T47" fmla="*/ 393 h 408"/>
                <a:gd name="T48" fmla="*/ 65 w 252"/>
                <a:gd name="T49" fmla="*/ 398 h 408"/>
                <a:gd name="T50" fmla="*/ 58 w 252"/>
                <a:gd name="T51" fmla="*/ 405 h 408"/>
                <a:gd name="T52" fmla="*/ 50 w 252"/>
                <a:gd name="T53" fmla="*/ 407 h 408"/>
                <a:gd name="T54" fmla="*/ 76 w 252"/>
                <a:gd name="T55" fmla="*/ 401 h 408"/>
                <a:gd name="T56" fmla="*/ 76 w 252"/>
                <a:gd name="T57" fmla="*/ 396 h 408"/>
                <a:gd name="T58" fmla="*/ 86 w 252"/>
                <a:gd name="T59" fmla="*/ 392 h 408"/>
                <a:gd name="T60" fmla="*/ 86 w 252"/>
                <a:gd name="T61" fmla="*/ 379 h 408"/>
                <a:gd name="T62" fmla="*/ 89 w 252"/>
                <a:gd name="T63" fmla="*/ 370 h 408"/>
                <a:gd name="T64" fmla="*/ 78 w 252"/>
                <a:gd name="T65" fmla="*/ 362 h 408"/>
                <a:gd name="T66" fmla="*/ 72 w 252"/>
                <a:gd name="T67" fmla="*/ 344 h 408"/>
                <a:gd name="T68" fmla="*/ 142 w 252"/>
                <a:gd name="T69" fmla="*/ 333 h 408"/>
                <a:gd name="T70" fmla="*/ 252 w 252"/>
                <a:gd name="T71" fmla="*/ 318 h 408"/>
                <a:gd name="T72" fmla="*/ 42 w 252"/>
                <a:gd name="T73" fmla="*/ 405 h 408"/>
                <a:gd name="T74" fmla="*/ 39 w 252"/>
                <a:gd name="T75" fmla="*/ 405 h 408"/>
                <a:gd name="T76" fmla="*/ 36 w 252"/>
                <a:gd name="T77" fmla="*/ 407 h 408"/>
                <a:gd name="T78" fmla="*/ 31 w 252"/>
                <a:gd name="T79"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2" h="408">
                  <a:moveTo>
                    <a:pt x="248" y="310"/>
                  </a:moveTo>
                  <a:lnTo>
                    <a:pt x="244" y="305"/>
                  </a:lnTo>
                  <a:lnTo>
                    <a:pt x="241" y="299"/>
                  </a:lnTo>
                  <a:lnTo>
                    <a:pt x="244" y="289"/>
                  </a:lnTo>
                  <a:lnTo>
                    <a:pt x="242" y="283"/>
                  </a:lnTo>
                  <a:lnTo>
                    <a:pt x="244" y="278"/>
                  </a:lnTo>
                  <a:lnTo>
                    <a:pt x="241" y="271"/>
                  </a:lnTo>
                  <a:lnTo>
                    <a:pt x="237" y="264"/>
                  </a:lnTo>
                  <a:lnTo>
                    <a:pt x="234" y="255"/>
                  </a:lnTo>
                  <a:lnTo>
                    <a:pt x="236" y="245"/>
                  </a:lnTo>
                  <a:lnTo>
                    <a:pt x="237" y="238"/>
                  </a:lnTo>
                  <a:lnTo>
                    <a:pt x="237" y="229"/>
                  </a:lnTo>
                  <a:lnTo>
                    <a:pt x="240" y="223"/>
                  </a:lnTo>
                  <a:lnTo>
                    <a:pt x="245" y="219"/>
                  </a:lnTo>
                  <a:lnTo>
                    <a:pt x="244" y="215"/>
                  </a:lnTo>
                  <a:lnTo>
                    <a:pt x="240" y="213"/>
                  </a:lnTo>
                  <a:lnTo>
                    <a:pt x="240" y="204"/>
                  </a:lnTo>
                  <a:lnTo>
                    <a:pt x="237" y="198"/>
                  </a:lnTo>
                  <a:lnTo>
                    <a:pt x="237" y="196"/>
                  </a:lnTo>
                  <a:lnTo>
                    <a:pt x="230" y="190"/>
                  </a:lnTo>
                  <a:lnTo>
                    <a:pt x="226" y="180"/>
                  </a:lnTo>
                  <a:lnTo>
                    <a:pt x="222" y="175"/>
                  </a:lnTo>
                  <a:lnTo>
                    <a:pt x="221" y="169"/>
                  </a:lnTo>
                  <a:lnTo>
                    <a:pt x="219" y="167"/>
                  </a:lnTo>
                  <a:lnTo>
                    <a:pt x="195" y="77"/>
                  </a:lnTo>
                  <a:lnTo>
                    <a:pt x="171" y="0"/>
                  </a:lnTo>
                  <a:lnTo>
                    <a:pt x="96" y="8"/>
                  </a:lnTo>
                  <a:lnTo>
                    <a:pt x="0" y="15"/>
                  </a:lnTo>
                  <a:lnTo>
                    <a:pt x="0" y="17"/>
                  </a:lnTo>
                  <a:lnTo>
                    <a:pt x="2" y="21"/>
                  </a:lnTo>
                  <a:lnTo>
                    <a:pt x="8" y="24"/>
                  </a:lnTo>
                  <a:lnTo>
                    <a:pt x="4" y="272"/>
                  </a:lnTo>
                  <a:lnTo>
                    <a:pt x="20" y="393"/>
                  </a:lnTo>
                  <a:lnTo>
                    <a:pt x="20" y="396"/>
                  </a:lnTo>
                  <a:lnTo>
                    <a:pt x="25" y="396"/>
                  </a:lnTo>
                  <a:lnTo>
                    <a:pt x="35" y="397"/>
                  </a:lnTo>
                  <a:lnTo>
                    <a:pt x="40" y="397"/>
                  </a:lnTo>
                  <a:lnTo>
                    <a:pt x="42" y="378"/>
                  </a:lnTo>
                  <a:lnTo>
                    <a:pt x="42" y="373"/>
                  </a:lnTo>
                  <a:lnTo>
                    <a:pt x="44" y="369"/>
                  </a:lnTo>
                  <a:lnTo>
                    <a:pt x="43" y="366"/>
                  </a:lnTo>
                  <a:lnTo>
                    <a:pt x="47" y="370"/>
                  </a:lnTo>
                  <a:lnTo>
                    <a:pt x="50" y="370"/>
                  </a:lnTo>
                  <a:lnTo>
                    <a:pt x="53" y="375"/>
                  </a:lnTo>
                  <a:lnTo>
                    <a:pt x="54" y="381"/>
                  </a:lnTo>
                  <a:lnTo>
                    <a:pt x="51" y="385"/>
                  </a:lnTo>
                  <a:lnTo>
                    <a:pt x="54" y="390"/>
                  </a:lnTo>
                  <a:lnTo>
                    <a:pt x="59" y="393"/>
                  </a:lnTo>
                  <a:lnTo>
                    <a:pt x="61" y="393"/>
                  </a:lnTo>
                  <a:lnTo>
                    <a:pt x="65" y="398"/>
                  </a:lnTo>
                  <a:lnTo>
                    <a:pt x="63" y="404"/>
                  </a:lnTo>
                  <a:lnTo>
                    <a:pt x="58" y="405"/>
                  </a:lnTo>
                  <a:lnTo>
                    <a:pt x="53" y="405"/>
                  </a:lnTo>
                  <a:lnTo>
                    <a:pt x="50" y="407"/>
                  </a:lnTo>
                  <a:lnTo>
                    <a:pt x="70" y="404"/>
                  </a:lnTo>
                  <a:lnTo>
                    <a:pt x="76" y="401"/>
                  </a:lnTo>
                  <a:lnTo>
                    <a:pt x="77" y="397"/>
                  </a:lnTo>
                  <a:lnTo>
                    <a:pt x="76" y="396"/>
                  </a:lnTo>
                  <a:lnTo>
                    <a:pt x="81" y="396"/>
                  </a:lnTo>
                  <a:lnTo>
                    <a:pt x="86" y="392"/>
                  </a:lnTo>
                  <a:lnTo>
                    <a:pt x="88" y="382"/>
                  </a:lnTo>
                  <a:lnTo>
                    <a:pt x="86" y="379"/>
                  </a:lnTo>
                  <a:lnTo>
                    <a:pt x="86" y="377"/>
                  </a:lnTo>
                  <a:lnTo>
                    <a:pt x="89" y="370"/>
                  </a:lnTo>
                  <a:lnTo>
                    <a:pt x="84" y="365"/>
                  </a:lnTo>
                  <a:lnTo>
                    <a:pt x="78" y="362"/>
                  </a:lnTo>
                  <a:lnTo>
                    <a:pt x="70" y="351"/>
                  </a:lnTo>
                  <a:lnTo>
                    <a:pt x="72" y="344"/>
                  </a:lnTo>
                  <a:lnTo>
                    <a:pt x="77" y="340"/>
                  </a:lnTo>
                  <a:lnTo>
                    <a:pt x="142" y="333"/>
                  </a:lnTo>
                  <a:lnTo>
                    <a:pt x="252" y="321"/>
                  </a:lnTo>
                  <a:lnTo>
                    <a:pt x="252" y="318"/>
                  </a:lnTo>
                  <a:lnTo>
                    <a:pt x="248" y="310"/>
                  </a:lnTo>
                  <a:close/>
                  <a:moveTo>
                    <a:pt x="42" y="405"/>
                  </a:moveTo>
                  <a:lnTo>
                    <a:pt x="42" y="404"/>
                  </a:lnTo>
                  <a:lnTo>
                    <a:pt x="39" y="405"/>
                  </a:lnTo>
                  <a:lnTo>
                    <a:pt x="42" y="405"/>
                  </a:lnTo>
                  <a:close/>
                  <a:moveTo>
                    <a:pt x="36" y="407"/>
                  </a:moveTo>
                  <a:lnTo>
                    <a:pt x="39" y="405"/>
                  </a:lnTo>
                  <a:lnTo>
                    <a:pt x="31" y="408"/>
                  </a:lnTo>
                  <a:lnTo>
                    <a:pt x="36" y="407"/>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solidFill>
                  <a:schemeClr val="accent5">
                    <a:lumMod val="50000"/>
                  </a:schemeClr>
                </a:solidFill>
              </a:endParaRPr>
            </a:p>
          </p:txBody>
        </p:sp>
        <p:sp>
          <p:nvSpPr>
            <p:cNvPr id="693" name="Freeform 692">
              <a:extLst>
                <a:ext uri="{FF2B5EF4-FFF2-40B4-BE49-F238E27FC236}">
                  <a16:creationId xmlns:a16="http://schemas.microsoft.com/office/drawing/2014/main" id="{79D51A02-C80B-A544-92FC-AB78D626C41F}"/>
                </a:ext>
              </a:extLst>
            </p:cNvPr>
            <p:cNvSpPr>
              <a:spLocks/>
            </p:cNvSpPr>
            <p:nvPr/>
          </p:nvSpPr>
          <p:spPr bwMode="auto">
            <a:xfrm>
              <a:off x="4641" y="1911"/>
              <a:ext cx="273" cy="312"/>
            </a:xfrm>
            <a:custGeom>
              <a:avLst/>
              <a:gdLst>
                <a:gd name="T0" fmla="*/ 56 w 273"/>
                <a:gd name="T1" fmla="*/ 53 h 312"/>
                <a:gd name="T2" fmla="*/ 82 w 273"/>
                <a:gd name="T3" fmla="*/ 50 h 312"/>
                <a:gd name="T4" fmla="*/ 98 w 273"/>
                <a:gd name="T5" fmla="*/ 55 h 312"/>
                <a:gd name="T6" fmla="*/ 111 w 273"/>
                <a:gd name="T7" fmla="*/ 60 h 312"/>
                <a:gd name="T8" fmla="*/ 121 w 273"/>
                <a:gd name="T9" fmla="*/ 56 h 312"/>
                <a:gd name="T10" fmla="*/ 118 w 273"/>
                <a:gd name="T11" fmla="*/ 63 h 312"/>
                <a:gd name="T12" fmla="*/ 118 w 273"/>
                <a:gd name="T13" fmla="*/ 68 h 312"/>
                <a:gd name="T14" fmla="*/ 133 w 273"/>
                <a:gd name="T15" fmla="*/ 64 h 312"/>
                <a:gd name="T16" fmla="*/ 145 w 273"/>
                <a:gd name="T17" fmla="*/ 68 h 312"/>
                <a:gd name="T18" fmla="*/ 155 w 273"/>
                <a:gd name="T19" fmla="*/ 61 h 312"/>
                <a:gd name="T20" fmla="*/ 171 w 273"/>
                <a:gd name="T21" fmla="*/ 53 h 312"/>
                <a:gd name="T22" fmla="*/ 187 w 273"/>
                <a:gd name="T23" fmla="*/ 53 h 312"/>
                <a:gd name="T24" fmla="*/ 202 w 273"/>
                <a:gd name="T25" fmla="*/ 36 h 312"/>
                <a:gd name="T26" fmla="*/ 212 w 273"/>
                <a:gd name="T27" fmla="*/ 26 h 312"/>
                <a:gd name="T28" fmla="*/ 254 w 273"/>
                <a:gd name="T29" fmla="*/ 0 h 312"/>
                <a:gd name="T30" fmla="*/ 273 w 273"/>
                <a:gd name="T31" fmla="*/ 110 h 312"/>
                <a:gd name="T32" fmla="*/ 266 w 273"/>
                <a:gd name="T33" fmla="*/ 113 h 312"/>
                <a:gd name="T34" fmla="*/ 269 w 273"/>
                <a:gd name="T35" fmla="*/ 122 h 312"/>
                <a:gd name="T36" fmla="*/ 270 w 273"/>
                <a:gd name="T37" fmla="*/ 143 h 312"/>
                <a:gd name="T38" fmla="*/ 269 w 273"/>
                <a:gd name="T39" fmla="*/ 164 h 312"/>
                <a:gd name="T40" fmla="*/ 266 w 273"/>
                <a:gd name="T41" fmla="*/ 171 h 312"/>
                <a:gd name="T42" fmla="*/ 266 w 273"/>
                <a:gd name="T43" fmla="*/ 182 h 312"/>
                <a:gd name="T44" fmla="*/ 263 w 273"/>
                <a:gd name="T45" fmla="*/ 197 h 312"/>
                <a:gd name="T46" fmla="*/ 251 w 273"/>
                <a:gd name="T47" fmla="*/ 215 h 312"/>
                <a:gd name="T48" fmla="*/ 232 w 273"/>
                <a:gd name="T49" fmla="*/ 220 h 312"/>
                <a:gd name="T50" fmla="*/ 227 w 273"/>
                <a:gd name="T51" fmla="*/ 231 h 312"/>
                <a:gd name="T52" fmla="*/ 217 w 273"/>
                <a:gd name="T53" fmla="*/ 240 h 312"/>
                <a:gd name="T54" fmla="*/ 215 w 273"/>
                <a:gd name="T55" fmla="*/ 251 h 312"/>
                <a:gd name="T56" fmla="*/ 215 w 273"/>
                <a:gd name="T57" fmla="*/ 262 h 312"/>
                <a:gd name="T58" fmla="*/ 208 w 273"/>
                <a:gd name="T59" fmla="*/ 259 h 312"/>
                <a:gd name="T60" fmla="*/ 198 w 273"/>
                <a:gd name="T61" fmla="*/ 262 h 312"/>
                <a:gd name="T62" fmla="*/ 197 w 273"/>
                <a:gd name="T63" fmla="*/ 273 h 312"/>
                <a:gd name="T64" fmla="*/ 194 w 273"/>
                <a:gd name="T65" fmla="*/ 281 h 312"/>
                <a:gd name="T66" fmla="*/ 197 w 273"/>
                <a:gd name="T67" fmla="*/ 293 h 312"/>
                <a:gd name="T68" fmla="*/ 191 w 273"/>
                <a:gd name="T69" fmla="*/ 303 h 312"/>
                <a:gd name="T70" fmla="*/ 179 w 273"/>
                <a:gd name="T71" fmla="*/ 311 h 312"/>
                <a:gd name="T72" fmla="*/ 174 w 273"/>
                <a:gd name="T73" fmla="*/ 312 h 312"/>
                <a:gd name="T74" fmla="*/ 164 w 273"/>
                <a:gd name="T75" fmla="*/ 303 h 312"/>
                <a:gd name="T76" fmla="*/ 155 w 273"/>
                <a:gd name="T77" fmla="*/ 297 h 312"/>
                <a:gd name="T78" fmla="*/ 145 w 273"/>
                <a:gd name="T79" fmla="*/ 291 h 312"/>
                <a:gd name="T80" fmla="*/ 136 w 273"/>
                <a:gd name="T81" fmla="*/ 301 h 312"/>
                <a:gd name="T82" fmla="*/ 126 w 273"/>
                <a:gd name="T83" fmla="*/ 304 h 312"/>
                <a:gd name="T84" fmla="*/ 114 w 273"/>
                <a:gd name="T85" fmla="*/ 297 h 312"/>
                <a:gd name="T86" fmla="*/ 106 w 273"/>
                <a:gd name="T87" fmla="*/ 304 h 312"/>
                <a:gd name="T88" fmla="*/ 90 w 273"/>
                <a:gd name="T89" fmla="*/ 296 h 312"/>
                <a:gd name="T90" fmla="*/ 76 w 273"/>
                <a:gd name="T91" fmla="*/ 296 h 312"/>
                <a:gd name="T92" fmla="*/ 63 w 273"/>
                <a:gd name="T93" fmla="*/ 284 h 312"/>
                <a:gd name="T94" fmla="*/ 46 w 273"/>
                <a:gd name="T95" fmla="*/ 273 h 312"/>
                <a:gd name="T96" fmla="*/ 33 w 273"/>
                <a:gd name="T97" fmla="*/ 272 h 312"/>
                <a:gd name="T98" fmla="*/ 10 w 273"/>
                <a:gd name="T99" fmla="*/ 139 h 3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4" name="Freeform 693">
              <a:extLst>
                <a:ext uri="{FF2B5EF4-FFF2-40B4-BE49-F238E27FC236}">
                  <a16:creationId xmlns:a16="http://schemas.microsoft.com/office/drawing/2014/main" id="{6F8A0CE1-D5AF-A741-B27D-9E1CBC5A4597}"/>
                </a:ext>
              </a:extLst>
            </p:cNvPr>
            <p:cNvSpPr>
              <a:spLocks/>
            </p:cNvSpPr>
            <p:nvPr/>
          </p:nvSpPr>
          <p:spPr bwMode="auto">
            <a:xfrm>
              <a:off x="4641" y="1911"/>
              <a:ext cx="273" cy="312"/>
            </a:xfrm>
            <a:custGeom>
              <a:avLst/>
              <a:gdLst>
                <a:gd name="T0" fmla="*/ 56 w 273"/>
                <a:gd name="T1" fmla="*/ 53 h 312"/>
                <a:gd name="T2" fmla="*/ 82 w 273"/>
                <a:gd name="T3" fmla="*/ 50 h 312"/>
                <a:gd name="T4" fmla="*/ 98 w 273"/>
                <a:gd name="T5" fmla="*/ 55 h 312"/>
                <a:gd name="T6" fmla="*/ 111 w 273"/>
                <a:gd name="T7" fmla="*/ 60 h 312"/>
                <a:gd name="T8" fmla="*/ 121 w 273"/>
                <a:gd name="T9" fmla="*/ 56 h 312"/>
                <a:gd name="T10" fmla="*/ 118 w 273"/>
                <a:gd name="T11" fmla="*/ 63 h 312"/>
                <a:gd name="T12" fmla="*/ 118 w 273"/>
                <a:gd name="T13" fmla="*/ 68 h 312"/>
                <a:gd name="T14" fmla="*/ 133 w 273"/>
                <a:gd name="T15" fmla="*/ 64 h 312"/>
                <a:gd name="T16" fmla="*/ 145 w 273"/>
                <a:gd name="T17" fmla="*/ 68 h 312"/>
                <a:gd name="T18" fmla="*/ 155 w 273"/>
                <a:gd name="T19" fmla="*/ 61 h 312"/>
                <a:gd name="T20" fmla="*/ 171 w 273"/>
                <a:gd name="T21" fmla="*/ 53 h 312"/>
                <a:gd name="T22" fmla="*/ 187 w 273"/>
                <a:gd name="T23" fmla="*/ 53 h 312"/>
                <a:gd name="T24" fmla="*/ 202 w 273"/>
                <a:gd name="T25" fmla="*/ 36 h 312"/>
                <a:gd name="T26" fmla="*/ 212 w 273"/>
                <a:gd name="T27" fmla="*/ 26 h 312"/>
                <a:gd name="T28" fmla="*/ 254 w 273"/>
                <a:gd name="T29" fmla="*/ 0 h 312"/>
                <a:gd name="T30" fmla="*/ 273 w 273"/>
                <a:gd name="T31" fmla="*/ 110 h 312"/>
                <a:gd name="T32" fmla="*/ 266 w 273"/>
                <a:gd name="T33" fmla="*/ 113 h 312"/>
                <a:gd name="T34" fmla="*/ 269 w 273"/>
                <a:gd name="T35" fmla="*/ 122 h 312"/>
                <a:gd name="T36" fmla="*/ 270 w 273"/>
                <a:gd name="T37" fmla="*/ 143 h 312"/>
                <a:gd name="T38" fmla="*/ 269 w 273"/>
                <a:gd name="T39" fmla="*/ 164 h 312"/>
                <a:gd name="T40" fmla="*/ 266 w 273"/>
                <a:gd name="T41" fmla="*/ 171 h 312"/>
                <a:gd name="T42" fmla="*/ 266 w 273"/>
                <a:gd name="T43" fmla="*/ 182 h 312"/>
                <a:gd name="T44" fmla="*/ 263 w 273"/>
                <a:gd name="T45" fmla="*/ 197 h 312"/>
                <a:gd name="T46" fmla="*/ 251 w 273"/>
                <a:gd name="T47" fmla="*/ 215 h 312"/>
                <a:gd name="T48" fmla="*/ 232 w 273"/>
                <a:gd name="T49" fmla="*/ 220 h 312"/>
                <a:gd name="T50" fmla="*/ 227 w 273"/>
                <a:gd name="T51" fmla="*/ 231 h 312"/>
                <a:gd name="T52" fmla="*/ 217 w 273"/>
                <a:gd name="T53" fmla="*/ 240 h 312"/>
                <a:gd name="T54" fmla="*/ 215 w 273"/>
                <a:gd name="T55" fmla="*/ 251 h 312"/>
                <a:gd name="T56" fmla="*/ 215 w 273"/>
                <a:gd name="T57" fmla="*/ 262 h 312"/>
                <a:gd name="T58" fmla="*/ 208 w 273"/>
                <a:gd name="T59" fmla="*/ 259 h 312"/>
                <a:gd name="T60" fmla="*/ 198 w 273"/>
                <a:gd name="T61" fmla="*/ 262 h 312"/>
                <a:gd name="T62" fmla="*/ 197 w 273"/>
                <a:gd name="T63" fmla="*/ 273 h 312"/>
                <a:gd name="T64" fmla="*/ 194 w 273"/>
                <a:gd name="T65" fmla="*/ 281 h 312"/>
                <a:gd name="T66" fmla="*/ 197 w 273"/>
                <a:gd name="T67" fmla="*/ 293 h 312"/>
                <a:gd name="T68" fmla="*/ 191 w 273"/>
                <a:gd name="T69" fmla="*/ 303 h 312"/>
                <a:gd name="T70" fmla="*/ 179 w 273"/>
                <a:gd name="T71" fmla="*/ 311 h 312"/>
                <a:gd name="T72" fmla="*/ 174 w 273"/>
                <a:gd name="T73" fmla="*/ 312 h 312"/>
                <a:gd name="T74" fmla="*/ 164 w 273"/>
                <a:gd name="T75" fmla="*/ 303 h 312"/>
                <a:gd name="T76" fmla="*/ 155 w 273"/>
                <a:gd name="T77" fmla="*/ 297 h 312"/>
                <a:gd name="T78" fmla="*/ 145 w 273"/>
                <a:gd name="T79" fmla="*/ 291 h 312"/>
                <a:gd name="T80" fmla="*/ 136 w 273"/>
                <a:gd name="T81" fmla="*/ 301 h 312"/>
                <a:gd name="T82" fmla="*/ 126 w 273"/>
                <a:gd name="T83" fmla="*/ 304 h 312"/>
                <a:gd name="T84" fmla="*/ 114 w 273"/>
                <a:gd name="T85" fmla="*/ 297 h 312"/>
                <a:gd name="T86" fmla="*/ 106 w 273"/>
                <a:gd name="T87" fmla="*/ 304 h 312"/>
                <a:gd name="T88" fmla="*/ 90 w 273"/>
                <a:gd name="T89" fmla="*/ 296 h 312"/>
                <a:gd name="T90" fmla="*/ 76 w 273"/>
                <a:gd name="T91" fmla="*/ 296 h 312"/>
                <a:gd name="T92" fmla="*/ 63 w 273"/>
                <a:gd name="T93" fmla="*/ 284 h 312"/>
                <a:gd name="T94" fmla="*/ 46 w 273"/>
                <a:gd name="T95" fmla="*/ 273 h 312"/>
                <a:gd name="T96" fmla="*/ 33 w 273"/>
                <a:gd name="T97" fmla="*/ 272 h 312"/>
                <a:gd name="T98" fmla="*/ 10 w 273"/>
                <a:gd name="T99" fmla="*/ 139 h 3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12">
                  <a:moveTo>
                    <a:pt x="0" y="63"/>
                  </a:moveTo>
                  <a:lnTo>
                    <a:pt x="56" y="53"/>
                  </a:lnTo>
                  <a:lnTo>
                    <a:pt x="80" y="48"/>
                  </a:lnTo>
                  <a:lnTo>
                    <a:pt x="82" y="50"/>
                  </a:lnTo>
                  <a:lnTo>
                    <a:pt x="94" y="52"/>
                  </a:lnTo>
                  <a:lnTo>
                    <a:pt x="98" y="55"/>
                  </a:lnTo>
                  <a:lnTo>
                    <a:pt x="106" y="56"/>
                  </a:lnTo>
                  <a:lnTo>
                    <a:pt x="111" y="60"/>
                  </a:lnTo>
                  <a:lnTo>
                    <a:pt x="117" y="61"/>
                  </a:lnTo>
                  <a:lnTo>
                    <a:pt x="121" y="56"/>
                  </a:lnTo>
                  <a:lnTo>
                    <a:pt x="126" y="61"/>
                  </a:lnTo>
                  <a:lnTo>
                    <a:pt x="118" y="63"/>
                  </a:lnTo>
                  <a:lnTo>
                    <a:pt x="113" y="68"/>
                  </a:lnTo>
                  <a:lnTo>
                    <a:pt x="118" y="68"/>
                  </a:lnTo>
                  <a:lnTo>
                    <a:pt x="124" y="64"/>
                  </a:lnTo>
                  <a:lnTo>
                    <a:pt x="133" y="64"/>
                  </a:lnTo>
                  <a:lnTo>
                    <a:pt x="140" y="67"/>
                  </a:lnTo>
                  <a:lnTo>
                    <a:pt x="145" y="68"/>
                  </a:lnTo>
                  <a:lnTo>
                    <a:pt x="149" y="64"/>
                  </a:lnTo>
                  <a:lnTo>
                    <a:pt x="155" y="61"/>
                  </a:lnTo>
                  <a:lnTo>
                    <a:pt x="160" y="59"/>
                  </a:lnTo>
                  <a:lnTo>
                    <a:pt x="171" y="53"/>
                  </a:lnTo>
                  <a:lnTo>
                    <a:pt x="177" y="55"/>
                  </a:lnTo>
                  <a:lnTo>
                    <a:pt x="187" y="53"/>
                  </a:lnTo>
                  <a:lnTo>
                    <a:pt x="197" y="44"/>
                  </a:lnTo>
                  <a:lnTo>
                    <a:pt x="202" y="36"/>
                  </a:lnTo>
                  <a:lnTo>
                    <a:pt x="208" y="30"/>
                  </a:lnTo>
                  <a:lnTo>
                    <a:pt x="212" y="26"/>
                  </a:lnTo>
                  <a:lnTo>
                    <a:pt x="223" y="19"/>
                  </a:lnTo>
                  <a:lnTo>
                    <a:pt x="254" y="0"/>
                  </a:lnTo>
                  <a:lnTo>
                    <a:pt x="254" y="4"/>
                  </a:lnTo>
                  <a:lnTo>
                    <a:pt x="273" y="110"/>
                  </a:lnTo>
                  <a:lnTo>
                    <a:pt x="269" y="113"/>
                  </a:lnTo>
                  <a:lnTo>
                    <a:pt x="266" y="113"/>
                  </a:lnTo>
                  <a:lnTo>
                    <a:pt x="265" y="117"/>
                  </a:lnTo>
                  <a:lnTo>
                    <a:pt x="269" y="122"/>
                  </a:lnTo>
                  <a:lnTo>
                    <a:pt x="272" y="137"/>
                  </a:lnTo>
                  <a:lnTo>
                    <a:pt x="270" y="143"/>
                  </a:lnTo>
                  <a:lnTo>
                    <a:pt x="267" y="159"/>
                  </a:lnTo>
                  <a:lnTo>
                    <a:pt x="269" y="164"/>
                  </a:lnTo>
                  <a:lnTo>
                    <a:pt x="267" y="171"/>
                  </a:lnTo>
                  <a:lnTo>
                    <a:pt x="266" y="171"/>
                  </a:lnTo>
                  <a:lnTo>
                    <a:pt x="266" y="177"/>
                  </a:lnTo>
                  <a:lnTo>
                    <a:pt x="266" y="182"/>
                  </a:lnTo>
                  <a:lnTo>
                    <a:pt x="266" y="187"/>
                  </a:lnTo>
                  <a:lnTo>
                    <a:pt x="263" y="197"/>
                  </a:lnTo>
                  <a:lnTo>
                    <a:pt x="258" y="204"/>
                  </a:lnTo>
                  <a:lnTo>
                    <a:pt x="251" y="215"/>
                  </a:lnTo>
                  <a:lnTo>
                    <a:pt x="240" y="223"/>
                  </a:lnTo>
                  <a:lnTo>
                    <a:pt x="232" y="220"/>
                  </a:lnTo>
                  <a:lnTo>
                    <a:pt x="227" y="227"/>
                  </a:lnTo>
                  <a:lnTo>
                    <a:pt x="227" y="231"/>
                  </a:lnTo>
                  <a:lnTo>
                    <a:pt x="220" y="235"/>
                  </a:lnTo>
                  <a:lnTo>
                    <a:pt x="217" y="240"/>
                  </a:lnTo>
                  <a:lnTo>
                    <a:pt x="217" y="246"/>
                  </a:lnTo>
                  <a:lnTo>
                    <a:pt x="215" y="251"/>
                  </a:lnTo>
                  <a:lnTo>
                    <a:pt x="219" y="257"/>
                  </a:lnTo>
                  <a:lnTo>
                    <a:pt x="215" y="262"/>
                  </a:lnTo>
                  <a:lnTo>
                    <a:pt x="213" y="267"/>
                  </a:lnTo>
                  <a:lnTo>
                    <a:pt x="208" y="259"/>
                  </a:lnTo>
                  <a:lnTo>
                    <a:pt x="202" y="257"/>
                  </a:lnTo>
                  <a:lnTo>
                    <a:pt x="198" y="262"/>
                  </a:lnTo>
                  <a:lnTo>
                    <a:pt x="197" y="267"/>
                  </a:lnTo>
                  <a:lnTo>
                    <a:pt x="197" y="273"/>
                  </a:lnTo>
                  <a:lnTo>
                    <a:pt x="196" y="276"/>
                  </a:lnTo>
                  <a:lnTo>
                    <a:pt x="194" y="281"/>
                  </a:lnTo>
                  <a:lnTo>
                    <a:pt x="196" y="284"/>
                  </a:lnTo>
                  <a:lnTo>
                    <a:pt x="197" y="293"/>
                  </a:lnTo>
                  <a:lnTo>
                    <a:pt x="191" y="297"/>
                  </a:lnTo>
                  <a:lnTo>
                    <a:pt x="191" y="303"/>
                  </a:lnTo>
                  <a:lnTo>
                    <a:pt x="187" y="308"/>
                  </a:lnTo>
                  <a:lnTo>
                    <a:pt x="179" y="311"/>
                  </a:lnTo>
                  <a:lnTo>
                    <a:pt x="174" y="312"/>
                  </a:lnTo>
                  <a:lnTo>
                    <a:pt x="170" y="307"/>
                  </a:lnTo>
                  <a:lnTo>
                    <a:pt x="164" y="303"/>
                  </a:lnTo>
                  <a:lnTo>
                    <a:pt x="160" y="301"/>
                  </a:lnTo>
                  <a:lnTo>
                    <a:pt x="155" y="297"/>
                  </a:lnTo>
                  <a:lnTo>
                    <a:pt x="151" y="288"/>
                  </a:lnTo>
                  <a:lnTo>
                    <a:pt x="145" y="291"/>
                  </a:lnTo>
                  <a:lnTo>
                    <a:pt x="139" y="296"/>
                  </a:lnTo>
                  <a:lnTo>
                    <a:pt x="136" y="301"/>
                  </a:lnTo>
                  <a:lnTo>
                    <a:pt x="130" y="301"/>
                  </a:lnTo>
                  <a:lnTo>
                    <a:pt x="126" y="304"/>
                  </a:lnTo>
                  <a:lnTo>
                    <a:pt x="121" y="299"/>
                  </a:lnTo>
                  <a:lnTo>
                    <a:pt x="114" y="297"/>
                  </a:lnTo>
                  <a:lnTo>
                    <a:pt x="109" y="299"/>
                  </a:lnTo>
                  <a:lnTo>
                    <a:pt x="106" y="304"/>
                  </a:lnTo>
                  <a:lnTo>
                    <a:pt x="101" y="304"/>
                  </a:lnTo>
                  <a:lnTo>
                    <a:pt x="90" y="296"/>
                  </a:lnTo>
                  <a:lnTo>
                    <a:pt x="87" y="295"/>
                  </a:lnTo>
                  <a:lnTo>
                    <a:pt x="76" y="296"/>
                  </a:lnTo>
                  <a:lnTo>
                    <a:pt x="71" y="295"/>
                  </a:lnTo>
                  <a:lnTo>
                    <a:pt x="63" y="284"/>
                  </a:lnTo>
                  <a:lnTo>
                    <a:pt x="60" y="278"/>
                  </a:lnTo>
                  <a:lnTo>
                    <a:pt x="46" y="273"/>
                  </a:lnTo>
                  <a:lnTo>
                    <a:pt x="38" y="276"/>
                  </a:lnTo>
                  <a:lnTo>
                    <a:pt x="33" y="272"/>
                  </a:lnTo>
                  <a:lnTo>
                    <a:pt x="26" y="276"/>
                  </a:lnTo>
                  <a:lnTo>
                    <a:pt x="10" y="139"/>
                  </a:lnTo>
                  <a:lnTo>
                    <a:pt x="0" y="63"/>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5" name="Freeform 694">
              <a:extLst>
                <a:ext uri="{FF2B5EF4-FFF2-40B4-BE49-F238E27FC236}">
                  <a16:creationId xmlns:a16="http://schemas.microsoft.com/office/drawing/2014/main" id="{EE9FB769-D69B-B64B-83D1-2275B2126107}"/>
                </a:ext>
              </a:extLst>
            </p:cNvPr>
            <p:cNvSpPr>
              <a:spLocks/>
            </p:cNvSpPr>
            <p:nvPr/>
          </p:nvSpPr>
          <p:spPr bwMode="auto">
            <a:xfrm>
              <a:off x="4658" y="2507"/>
              <a:ext cx="355" cy="367"/>
            </a:xfrm>
            <a:custGeom>
              <a:avLst/>
              <a:gdLst>
                <a:gd name="T0" fmla="*/ 85 w 355"/>
                <a:gd name="T1" fmla="*/ 12 h 367"/>
                <a:gd name="T2" fmla="*/ 154 w 355"/>
                <a:gd name="T3" fmla="*/ 19 h 367"/>
                <a:gd name="T4" fmla="*/ 161 w 355"/>
                <a:gd name="T5" fmla="*/ 32 h 367"/>
                <a:gd name="T6" fmla="*/ 184 w 355"/>
                <a:gd name="T7" fmla="*/ 40 h 367"/>
                <a:gd name="T8" fmla="*/ 198 w 355"/>
                <a:gd name="T9" fmla="*/ 55 h 367"/>
                <a:gd name="T10" fmla="*/ 223 w 355"/>
                <a:gd name="T11" fmla="*/ 85 h 367"/>
                <a:gd name="T12" fmla="*/ 242 w 355"/>
                <a:gd name="T13" fmla="*/ 101 h 367"/>
                <a:gd name="T14" fmla="*/ 259 w 355"/>
                <a:gd name="T15" fmla="*/ 111 h 367"/>
                <a:gd name="T16" fmla="*/ 264 w 355"/>
                <a:gd name="T17" fmla="*/ 123 h 367"/>
                <a:gd name="T18" fmla="*/ 276 w 355"/>
                <a:gd name="T19" fmla="*/ 133 h 367"/>
                <a:gd name="T20" fmla="*/ 287 w 355"/>
                <a:gd name="T21" fmla="*/ 141 h 367"/>
                <a:gd name="T22" fmla="*/ 305 w 355"/>
                <a:gd name="T23" fmla="*/ 160 h 367"/>
                <a:gd name="T24" fmla="*/ 309 w 355"/>
                <a:gd name="T25" fmla="*/ 176 h 367"/>
                <a:gd name="T26" fmla="*/ 325 w 355"/>
                <a:gd name="T27" fmla="*/ 188 h 367"/>
                <a:gd name="T28" fmla="*/ 332 w 355"/>
                <a:gd name="T29" fmla="*/ 204 h 367"/>
                <a:gd name="T30" fmla="*/ 347 w 355"/>
                <a:gd name="T31" fmla="*/ 217 h 367"/>
                <a:gd name="T32" fmla="*/ 355 w 355"/>
                <a:gd name="T33" fmla="*/ 219 h 367"/>
                <a:gd name="T34" fmla="*/ 348 w 355"/>
                <a:gd name="T35" fmla="*/ 233 h 367"/>
                <a:gd name="T36" fmla="*/ 339 w 355"/>
                <a:gd name="T37" fmla="*/ 236 h 367"/>
                <a:gd name="T38" fmla="*/ 333 w 355"/>
                <a:gd name="T39" fmla="*/ 246 h 367"/>
                <a:gd name="T40" fmla="*/ 340 w 355"/>
                <a:gd name="T41" fmla="*/ 252 h 367"/>
                <a:gd name="T42" fmla="*/ 336 w 355"/>
                <a:gd name="T43" fmla="*/ 260 h 367"/>
                <a:gd name="T44" fmla="*/ 337 w 355"/>
                <a:gd name="T45" fmla="*/ 265 h 367"/>
                <a:gd name="T46" fmla="*/ 332 w 355"/>
                <a:gd name="T47" fmla="*/ 280 h 367"/>
                <a:gd name="T48" fmla="*/ 320 w 355"/>
                <a:gd name="T49" fmla="*/ 279 h 367"/>
                <a:gd name="T50" fmla="*/ 336 w 355"/>
                <a:gd name="T51" fmla="*/ 283 h 367"/>
                <a:gd name="T52" fmla="*/ 324 w 355"/>
                <a:gd name="T53" fmla="*/ 294 h 367"/>
                <a:gd name="T54" fmla="*/ 326 w 355"/>
                <a:gd name="T55" fmla="*/ 305 h 367"/>
                <a:gd name="T56" fmla="*/ 324 w 355"/>
                <a:gd name="T57" fmla="*/ 312 h 367"/>
                <a:gd name="T58" fmla="*/ 324 w 355"/>
                <a:gd name="T59" fmla="*/ 321 h 367"/>
                <a:gd name="T60" fmla="*/ 324 w 355"/>
                <a:gd name="T61" fmla="*/ 333 h 367"/>
                <a:gd name="T62" fmla="*/ 303 w 355"/>
                <a:gd name="T63" fmla="*/ 329 h 367"/>
                <a:gd name="T64" fmla="*/ 291 w 355"/>
                <a:gd name="T65" fmla="*/ 332 h 367"/>
                <a:gd name="T66" fmla="*/ 292 w 355"/>
                <a:gd name="T67" fmla="*/ 347 h 367"/>
                <a:gd name="T68" fmla="*/ 288 w 355"/>
                <a:gd name="T69" fmla="*/ 367 h 367"/>
                <a:gd name="T70" fmla="*/ 274 w 355"/>
                <a:gd name="T71" fmla="*/ 352 h 367"/>
                <a:gd name="T72" fmla="*/ 88 w 355"/>
                <a:gd name="T73" fmla="*/ 355 h 367"/>
                <a:gd name="T74" fmla="*/ 77 w 355"/>
                <a:gd name="T75" fmla="*/ 333 h 367"/>
                <a:gd name="T76" fmla="*/ 73 w 355"/>
                <a:gd name="T77" fmla="*/ 312 h 367"/>
                <a:gd name="T78" fmla="*/ 70 w 355"/>
                <a:gd name="T79" fmla="*/ 294 h 367"/>
                <a:gd name="T80" fmla="*/ 65 w 355"/>
                <a:gd name="T81" fmla="*/ 268 h 367"/>
                <a:gd name="T82" fmla="*/ 69 w 355"/>
                <a:gd name="T83" fmla="*/ 246 h 367"/>
                <a:gd name="T84" fmla="*/ 69 w 355"/>
                <a:gd name="T85" fmla="*/ 236 h 367"/>
                <a:gd name="T86" fmla="*/ 66 w 355"/>
                <a:gd name="T87" fmla="*/ 219 h 367"/>
                <a:gd name="T88" fmla="*/ 51 w 355"/>
                <a:gd name="T89" fmla="*/ 198 h 367"/>
                <a:gd name="T90" fmla="*/ 24 w 355"/>
                <a:gd name="T91" fmla="*/ 100 h 3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6" name="Freeform 695">
              <a:extLst>
                <a:ext uri="{FF2B5EF4-FFF2-40B4-BE49-F238E27FC236}">
                  <a16:creationId xmlns:a16="http://schemas.microsoft.com/office/drawing/2014/main" id="{A2A86091-E5EE-7242-A4B8-BD052D731BAB}"/>
                </a:ext>
              </a:extLst>
            </p:cNvPr>
            <p:cNvSpPr>
              <a:spLocks/>
            </p:cNvSpPr>
            <p:nvPr/>
          </p:nvSpPr>
          <p:spPr bwMode="auto">
            <a:xfrm>
              <a:off x="4658" y="2507"/>
              <a:ext cx="355" cy="367"/>
            </a:xfrm>
            <a:custGeom>
              <a:avLst/>
              <a:gdLst>
                <a:gd name="T0" fmla="*/ 85 w 355"/>
                <a:gd name="T1" fmla="*/ 12 h 367"/>
                <a:gd name="T2" fmla="*/ 154 w 355"/>
                <a:gd name="T3" fmla="*/ 19 h 367"/>
                <a:gd name="T4" fmla="*/ 161 w 355"/>
                <a:gd name="T5" fmla="*/ 32 h 367"/>
                <a:gd name="T6" fmla="*/ 184 w 355"/>
                <a:gd name="T7" fmla="*/ 40 h 367"/>
                <a:gd name="T8" fmla="*/ 198 w 355"/>
                <a:gd name="T9" fmla="*/ 55 h 367"/>
                <a:gd name="T10" fmla="*/ 223 w 355"/>
                <a:gd name="T11" fmla="*/ 85 h 367"/>
                <a:gd name="T12" fmla="*/ 242 w 355"/>
                <a:gd name="T13" fmla="*/ 101 h 367"/>
                <a:gd name="T14" fmla="*/ 259 w 355"/>
                <a:gd name="T15" fmla="*/ 111 h 367"/>
                <a:gd name="T16" fmla="*/ 264 w 355"/>
                <a:gd name="T17" fmla="*/ 123 h 367"/>
                <a:gd name="T18" fmla="*/ 276 w 355"/>
                <a:gd name="T19" fmla="*/ 133 h 367"/>
                <a:gd name="T20" fmla="*/ 287 w 355"/>
                <a:gd name="T21" fmla="*/ 141 h 367"/>
                <a:gd name="T22" fmla="*/ 305 w 355"/>
                <a:gd name="T23" fmla="*/ 160 h 367"/>
                <a:gd name="T24" fmla="*/ 309 w 355"/>
                <a:gd name="T25" fmla="*/ 176 h 367"/>
                <a:gd name="T26" fmla="*/ 325 w 355"/>
                <a:gd name="T27" fmla="*/ 188 h 367"/>
                <a:gd name="T28" fmla="*/ 332 w 355"/>
                <a:gd name="T29" fmla="*/ 204 h 367"/>
                <a:gd name="T30" fmla="*/ 347 w 355"/>
                <a:gd name="T31" fmla="*/ 217 h 367"/>
                <a:gd name="T32" fmla="*/ 355 w 355"/>
                <a:gd name="T33" fmla="*/ 219 h 367"/>
                <a:gd name="T34" fmla="*/ 348 w 355"/>
                <a:gd name="T35" fmla="*/ 233 h 367"/>
                <a:gd name="T36" fmla="*/ 339 w 355"/>
                <a:gd name="T37" fmla="*/ 236 h 367"/>
                <a:gd name="T38" fmla="*/ 333 w 355"/>
                <a:gd name="T39" fmla="*/ 246 h 367"/>
                <a:gd name="T40" fmla="*/ 340 w 355"/>
                <a:gd name="T41" fmla="*/ 252 h 367"/>
                <a:gd name="T42" fmla="*/ 336 w 355"/>
                <a:gd name="T43" fmla="*/ 260 h 367"/>
                <a:gd name="T44" fmla="*/ 337 w 355"/>
                <a:gd name="T45" fmla="*/ 265 h 367"/>
                <a:gd name="T46" fmla="*/ 332 w 355"/>
                <a:gd name="T47" fmla="*/ 280 h 367"/>
                <a:gd name="T48" fmla="*/ 320 w 355"/>
                <a:gd name="T49" fmla="*/ 279 h 367"/>
                <a:gd name="T50" fmla="*/ 336 w 355"/>
                <a:gd name="T51" fmla="*/ 283 h 367"/>
                <a:gd name="T52" fmla="*/ 324 w 355"/>
                <a:gd name="T53" fmla="*/ 294 h 367"/>
                <a:gd name="T54" fmla="*/ 326 w 355"/>
                <a:gd name="T55" fmla="*/ 305 h 367"/>
                <a:gd name="T56" fmla="*/ 324 w 355"/>
                <a:gd name="T57" fmla="*/ 312 h 367"/>
                <a:gd name="T58" fmla="*/ 324 w 355"/>
                <a:gd name="T59" fmla="*/ 321 h 367"/>
                <a:gd name="T60" fmla="*/ 324 w 355"/>
                <a:gd name="T61" fmla="*/ 333 h 367"/>
                <a:gd name="T62" fmla="*/ 303 w 355"/>
                <a:gd name="T63" fmla="*/ 329 h 367"/>
                <a:gd name="T64" fmla="*/ 291 w 355"/>
                <a:gd name="T65" fmla="*/ 332 h 367"/>
                <a:gd name="T66" fmla="*/ 292 w 355"/>
                <a:gd name="T67" fmla="*/ 347 h 367"/>
                <a:gd name="T68" fmla="*/ 288 w 355"/>
                <a:gd name="T69" fmla="*/ 367 h 367"/>
                <a:gd name="T70" fmla="*/ 274 w 355"/>
                <a:gd name="T71" fmla="*/ 352 h 367"/>
                <a:gd name="T72" fmla="*/ 88 w 355"/>
                <a:gd name="T73" fmla="*/ 355 h 367"/>
                <a:gd name="T74" fmla="*/ 77 w 355"/>
                <a:gd name="T75" fmla="*/ 333 h 367"/>
                <a:gd name="T76" fmla="*/ 73 w 355"/>
                <a:gd name="T77" fmla="*/ 312 h 367"/>
                <a:gd name="T78" fmla="*/ 70 w 355"/>
                <a:gd name="T79" fmla="*/ 294 h 367"/>
                <a:gd name="T80" fmla="*/ 65 w 355"/>
                <a:gd name="T81" fmla="*/ 268 h 367"/>
                <a:gd name="T82" fmla="*/ 69 w 355"/>
                <a:gd name="T83" fmla="*/ 246 h 367"/>
                <a:gd name="T84" fmla="*/ 69 w 355"/>
                <a:gd name="T85" fmla="*/ 236 h 367"/>
                <a:gd name="T86" fmla="*/ 66 w 355"/>
                <a:gd name="T87" fmla="*/ 219 h 367"/>
                <a:gd name="T88" fmla="*/ 51 w 355"/>
                <a:gd name="T89" fmla="*/ 198 h 367"/>
                <a:gd name="T90" fmla="*/ 24 w 355"/>
                <a:gd name="T91" fmla="*/ 100 h 3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55" h="367">
                  <a:moveTo>
                    <a:pt x="0" y="23"/>
                  </a:moveTo>
                  <a:lnTo>
                    <a:pt x="58" y="15"/>
                  </a:lnTo>
                  <a:lnTo>
                    <a:pt x="85" y="12"/>
                  </a:lnTo>
                  <a:lnTo>
                    <a:pt x="165" y="0"/>
                  </a:lnTo>
                  <a:lnTo>
                    <a:pt x="165" y="4"/>
                  </a:lnTo>
                  <a:lnTo>
                    <a:pt x="154" y="19"/>
                  </a:lnTo>
                  <a:lnTo>
                    <a:pt x="153" y="24"/>
                  </a:lnTo>
                  <a:lnTo>
                    <a:pt x="156" y="29"/>
                  </a:lnTo>
                  <a:lnTo>
                    <a:pt x="161" y="32"/>
                  </a:lnTo>
                  <a:lnTo>
                    <a:pt x="166" y="34"/>
                  </a:lnTo>
                  <a:lnTo>
                    <a:pt x="176" y="42"/>
                  </a:lnTo>
                  <a:lnTo>
                    <a:pt x="184" y="40"/>
                  </a:lnTo>
                  <a:lnTo>
                    <a:pt x="189" y="44"/>
                  </a:lnTo>
                  <a:lnTo>
                    <a:pt x="192" y="50"/>
                  </a:lnTo>
                  <a:lnTo>
                    <a:pt x="198" y="55"/>
                  </a:lnTo>
                  <a:lnTo>
                    <a:pt x="199" y="61"/>
                  </a:lnTo>
                  <a:lnTo>
                    <a:pt x="212" y="78"/>
                  </a:lnTo>
                  <a:lnTo>
                    <a:pt x="223" y="85"/>
                  </a:lnTo>
                  <a:lnTo>
                    <a:pt x="233" y="89"/>
                  </a:lnTo>
                  <a:lnTo>
                    <a:pt x="238" y="96"/>
                  </a:lnTo>
                  <a:lnTo>
                    <a:pt x="242" y="101"/>
                  </a:lnTo>
                  <a:lnTo>
                    <a:pt x="245" y="104"/>
                  </a:lnTo>
                  <a:lnTo>
                    <a:pt x="250" y="105"/>
                  </a:lnTo>
                  <a:lnTo>
                    <a:pt x="259" y="111"/>
                  </a:lnTo>
                  <a:lnTo>
                    <a:pt x="263" y="114"/>
                  </a:lnTo>
                  <a:lnTo>
                    <a:pt x="263" y="118"/>
                  </a:lnTo>
                  <a:lnTo>
                    <a:pt x="264" y="123"/>
                  </a:lnTo>
                  <a:lnTo>
                    <a:pt x="271" y="126"/>
                  </a:lnTo>
                  <a:lnTo>
                    <a:pt x="271" y="131"/>
                  </a:lnTo>
                  <a:lnTo>
                    <a:pt x="276" y="133"/>
                  </a:lnTo>
                  <a:lnTo>
                    <a:pt x="276" y="134"/>
                  </a:lnTo>
                  <a:lnTo>
                    <a:pt x="282" y="139"/>
                  </a:lnTo>
                  <a:lnTo>
                    <a:pt x="287" y="141"/>
                  </a:lnTo>
                  <a:lnTo>
                    <a:pt x="298" y="147"/>
                  </a:lnTo>
                  <a:lnTo>
                    <a:pt x="298" y="152"/>
                  </a:lnTo>
                  <a:lnTo>
                    <a:pt x="305" y="160"/>
                  </a:lnTo>
                  <a:lnTo>
                    <a:pt x="307" y="165"/>
                  </a:lnTo>
                  <a:lnTo>
                    <a:pt x="307" y="171"/>
                  </a:lnTo>
                  <a:lnTo>
                    <a:pt x="309" y="176"/>
                  </a:lnTo>
                  <a:lnTo>
                    <a:pt x="314" y="180"/>
                  </a:lnTo>
                  <a:lnTo>
                    <a:pt x="321" y="183"/>
                  </a:lnTo>
                  <a:lnTo>
                    <a:pt x="325" y="188"/>
                  </a:lnTo>
                  <a:lnTo>
                    <a:pt x="328" y="194"/>
                  </a:lnTo>
                  <a:lnTo>
                    <a:pt x="332" y="199"/>
                  </a:lnTo>
                  <a:lnTo>
                    <a:pt x="332" y="204"/>
                  </a:lnTo>
                  <a:lnTo>
                    <a:pt x="332" y="210"/>
                  </a:lnTo>
                  <a:lnTo>
                    <a:pt x="336" y="214"/>
                  </a:lnTo>
                  <a:lnTo>
                    <a:pt x="347" y="217"/>
                  </a:lnTo>
                  <a:lnTo>
                    <a:pt x="349" y="218"/>
                  </a:lnTo>
                  <a:lnTo>
                    <a:pt x="352" y="218"/>
                  </a:lnTo>
                  <a:lnTo>
                    <a:pt x="355" y="219"/>
                  </a:lnTo>
                  <a:lnTo>
                    <a:pt x="354" y="225"/>
                  </a:lnTo>
                  <a:lnTo>
                    <a:pt x="348" y="227"/>
                  </a:lnTo>
                  <a:lnTo>
                    <a:pt x="348" y="233"/>
                  </a:lnTo>
                  <a:lnTo>
                    <a:pt x="344" y="233"/>
                  </a:lnTo>
                  <a:lnTo>
                    <a:pt x="339" y="230"/>
                  </a:lnTo>
                  <a:lnTo>
                    <a:pt x="339" y="236"/>
                  </a:lnTo>
                  <a:lnTo>
                    <a:pt x="344" y="240"/>
                  </a:lnTo>
                  <a:lnTo>
                    <a:pt x="340" y="246"/>
                  </a:lnTo>
                  <a:lnTo>
                    <a:pt x="333" y="246"/>
                  </a:lnTo>
                  <a:lnTo>
                    <a:pt x="335" y="252"/>
                  </a:lnTo>
                  <a:lnTo>
                    <a:pt x="340" y="251"/>
                  </a:lnTo>
                  <a:lnTo>
                    <a:pt x="340" y="252"/>
                  </a:lnTo>
                  <a:lnTo>
                    <a:pt x="339" y="257"/>
                  </a:lnTo>
                  <a:lnTo>
                    <a:pt x="333" y="255"/>
                  </a:lnTo>
                  <a:lnTo>
                    <a:pt x="336" y="260"/>
                  </a:lnTo>
                  <a:lnTo>
                    <a:pt x="330" y="264"/>
                  </a:lnTo>
                  <a:lnTo>
                    <a:pt x="333" y="267"/>
                  </a:lnTo>
                  <a:lnTo>
                    <a:pt x="337" y="265"/>
                  </a:lnTo>
                  <a:lnTo>
                    <a:pt x="335" y="275"/>
                  </a:lnTo>
                  <a:lnTo>
                    <a:pt x="332" y="275"/>
                  </a:lnTo>
                  <a:lnTo>
                    <a:pt x="332" y="280"/>
                  </a:lnTo>
                  <a:lnTo>
                    <a:pt x="326" y="280"/>
                  </a:lnTo>
                  <a:lnTo>
                    <a:pt x="321" y="279"/>
                  </a:lnTo>
                  <a:lnTo>
                    <a:pt x="320" y="279"/>
                  </a:lnTo>
                  <a:lnTo>
                    <a:pt x="325" y="282"/>
                  </a:lnTo>
                  <a:lnTo>
                    <a:pt x="329" y="282"/>
                  </a:lnTo>
                  <a:lnTo>
                    <a:pt x="336" y="283"/>
                  </a:lnTo>
                  <a:lnTo>
                    <a:pt x="333" y="289"/>
                  </a:lnTo>
                  <a:lnTo>
                    <a:pt x="329" y="297"/>
                  </a:lnTo>
                  <a:lnTo>
                    <a:pt x="324" y="294"/>
                  </a:lnTo>
                  <a:lnTo>
                    <a:pt x="322" y="299"/>
                  </a:lnTo>
                  <a:lnTo>
                    <a:pt x="329" y="299"/>
                  </a:lnTo>
                  <a:lnTo>
                    <a:pt x="326" y="305"/>
                  </a:lnTo>
                  <a:lnTo>
                    <a:pt x="322" y="302"/>
                  </a:lnTo>
                  <a:lnTo>
                    <a:pt x="326" y="306"/>
                  </a:lnTo>
                  <a:lnTo>
                    <a:pt x="324" y="312"/>
                  </a:lnTo>
                  <a:lnTo>
                    <a:pt x="328" y="312"/>
                  </a:lnTo>
                  <a:lnTo>
                    <a:pt x="325" y="317"/>
                  </a:lnTo>
                  <a:lnTo>
                    <a:pt x="324" y="321"/>
                  </a:lnTo>
                  <a:lnTo>
                    <a:pt x="328" y="326"/>
                  </a:lnTo>
                  <a:lnTo>
                    <a:pt x="326" y="332"/>
                  </a:lnTo>
                  <a:lnTo>
                    <a:pt x="324" y="333"/>
                  </a:lnTo>
                  <a:lnTo>
                    <a:pt x="322" y="333"/>
                  </a:lnTo>
                  <a:lnTo>
                    <a:pt x="317" y="333"/>
                  </a:lnTo>
                  <a:lnTo>
                    <a:pt x="303" y="329"/>
                  </a:lnTo>
                  <a:lnTo>
                    <a:pt x="298" y="328"/>
                  </a:lnTo>
                  <a:lnTo>
                    <a:pt x="294" y="332"/>
                  </a:lnTo>
                  <a:lnTo>
                    <a:pt x="291" y="332"/>
                  </a:lnTo>
                  <a:lnTo>
                    <a:pt x="290" y="337"/>
                  </a:lnTo>
                  <a:lnTo>
                    <a:pt x="290" y="343"/>
                  </a:lnTo>
                  <a:lnTo>
                    <a:pt x="292" y="347"/>
                  </a:lnTo>
                  <a:lnTo>
                    <a:pt x="294" y="352"/>
                  </a:lnTo>
                  <a:lnTo>
                    <a:pt x="294" y="363"/>
                  </a:lnTo>
                  <a:lnTo>
                    <a:pt x="288" y="367"/>
                  </a:lnTo>
                  <a:lnTo>
                    <a:pt x="283" y="367"/>
                  </a:lnTo>
                  <a:lnTo>
                    <a:pt x="279" y="356"/>
                  </a:lnTo>
                  <a:lnTo>
                    <a:pt x="274" y="352"/>
                  </a:lnTo>
                  <a:lnTo>
                    <a:pt x="93" y="366"/>
                  </a:lnTo>
                  <a:lnTo>
                    <a:pt x="89" y="360"/>
                  </a:lnTo>
                  <a:lnTo>
                    <a:pt x="88" y="355"/>
                  </a:lnTo>
                  <a:lnTo>
                    <a:pt x="81" y="344"/>
                  </a:lnTo>
                  <a:lnTo>
                    <a:pt x="81" y="341"/>
                  </a:lnTo>
                  <a:lnTo>
                    <a:pt x="77" y="333"/>
                  </a:lnTo>
                  <a:lnTo>
                    <a:pt x="73" y="328"/>
                  </a:lnTo>
                  <a:lnTo>
                    <a:pt x="70" y="322"/>
                  </a:lnTo>
                  <a:lnTo>
                    <a:pt x="73" y="312"/>
                  </a:lnTo>
                  <a:lnTo>
                    <a:pt x="71" y="306"/>
                  </a:lnTo>
                  <a:lnTo>
                    <a:pt x="73" y="301"/>
                  </a:lnTo>
                  <a:lnTo>
                    <a:pt x="70" y="294"/>
                  </a:lnTo>
                  <a:lnTo>
                    <a:pt x="66" y="287"/>
                  </a:lnTo>
                  <a:lnTo>
                    <a:pt x="63" y="278"/>
                  </a:lnTo>
                  <a:lnTo>
                    <a:pt x="65" y="268"/>
                  </a:lnTo>
                  <a:lnTo>
                    <a:pt x="66" y="261"/>
                  </a:lnTo>
                  <a:lnTo>
                    <a:pt x="66" y="252"/>
                  </a:lnTo>
                  <a:lnTo>
                    <a:pt x="69" y="246"/>
                  </a:lnTo>
                  <a:lnTo>
                    <a:pt x="74" y="242"/>
                  </a:lnTo>
                  <a:lnTo>
                    <a:pt x="73" y="238"/>
                  </a:lnTo>
                  <a:lnTo>
                    <a:pt x="69" y="236"/>
                  </a:lnTo>
                  <a:lnTo>
                    <a:pt x="69" y="227"/>
                  </a:lnTo>
                  <a:lnTo>
                    <a:pt x="66" y="221"/>
                  </a:lnTo>
                  <a:lnTo>
                    <a:pt x="66" y="219"/>
                  </a:lnTo>
                  <a:lnTo>
                    <a:pt x="59" y="213"/>
                  </a:lnTo>
                  <a:lnTo>
                    <a:pt x="55" y="203"/>
                  </a:lnTo>
                  <a:lnTo>
                    <a:pt x="51" y="198"/>
                  </a:lnTo>
                  <a:lnTo>
                    <a:pt x="50" y="192"/>
                  </a:lnTo>
                  <a:lnTo>
                    <a:pt x="48" y="190"/>
                  </a:lnTo>
                  <a:lnTo>
                    <a:pt x="24" y="100"/>
                  </a:lnTo>
                  <a:lnTo>
                    <a:pt x="0" y="23"/>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7" name="Freeform 696">
              <a:extLst>
                <a:ext uri="{FF2B5EF4-FFF2-40B4-BE49-F238E27FC236}">
                  <a16:creationId xmlns:a16="http://schemas.microsoft.com/office/drawing/2014/main" id="{5A7AD39E-09F8-A741-9B8B-D8FB49F4E033}"/>
                </a:ext>
              </a:extLst>
            </p:cNvPr>
            <p:cNvSpPr>
              <a:spLocks/>
            </p:cNvSpPr>
            <p:nvPr/>
          </p:nvSpPr>
          <p:spPr bwMode="auto">
            <a:xfrm>
              <a:off x="4815" y="2021"/>
              <a:ext cx="289" cy="290"/>
            </a:xfrm>
            <a:custGeom>
              <a:avLst/>
              <a:gdLst>
                <a:gd name="T0" fmla="*/ 5 w 289"/>
                <a:gd name="T1" fmla="*/ 201 h 290"/>
                <a:gd name="T2" fmla="*/ 17 w 289"/>
                <a:gd name="T3" fmla="*/ 187 h 290"/>
                <a:gd name="T4" fmla="*/ 20 w 289"/>
                <a:gd name="T5" fmla="*/ 171 h 290"/>
                <a:gd name="T6" fmla="*/ 23 w 289"/>
                <a:gd name="T7" fmla="*/ 157 h 290"/>
                <a:gd name="T8" fmla="*/ 34 w 289"/>
                <a:gd name="T9" fmla="*/ 149 h 290"/>
                <a:gd name="T10" fmla="*/ 45 w 289"/>
                <a:gd name="T11" fmla="*/ 147 h 290"/>
                <a:gd name="T12" fmla="*/ 43 w 289"/>
                <a:gd name="T13" fmla="*/ 130 h 290"/>
                <a:gd name="T14" fmla="*/ 53 w 289"/>
                <a:gd name="T15" fmla="*/ 117 h 290"/>
                <a:gd name="T16" fmla="*/ 77 w 289"/>
                <a:gd name="T17" fmla="*/ 105 h 290"/>
                <a:gd name="T18" fmla="*/ 92 w 289"/>
                <a:gd name="T19" fmla="*/ 77 h 290"/>
                <a:gd name="T20" fmla="*/ 92 w 289"/>
                <a:gd name="T21" fmla="*/ 61 h 290"/>
                <a:gd name="T22" fmla="*/ 93 w 289"/>
                <a:gd name="T23" fmla="*/ 49 h 290"/>
                <a:gd name="T24" fmla="*/ 95 w 289"/>
                <a:gd name="T25" fmla="*/ 12 h 290"/>
                <a:gd name="T26" fmla="*/ 95 w 289"/>
                <a:gd name="T27" fmla="*/ 3 h 290"/>
                <a:gd name="T28" fmla="*/ 176 w 289"/>
                <a:gd name="T29" fmla="*/ 63 h 290"/>
                <a:gd name="T30" fmla="*/ 192 w 289"/>
                <a:gd name="T31" fmla="*/ 95 h 290"/>
                <a:gd name="T32" fmla="*/ 202 w 289"/>
                <a:gd name="T33" fmla="*/ 80 h 290"/>
                <a:gd name="T34" fmla="*/ 220 w 289"/>
                <a:gd name="T35" fmla="*/ 68 h 290"/>
                <a:gd name="T36" fmla="*/ 226 w 289"/>
                <a:gd name="T37" fmla="*/ 68 h 290"/>
                <a:gd name="T38" fmla="*/ 241 w 289"/>
                <a:gd name="T39" fmla="*/ 63 h 290"/>
                <a:gd name="T40" fmla="*/ 253 w 289"/>
                <a:gd name="T41" fmla="*/ 52 h 290"/>
                <a:gd name="T42" fmla="*/ 268 w 289"/>
                <a:gd name="T43" fmla="*/ 54 h 290"/>
                <a:gd name="T44" fmla="*/ 278 w 289"/>
                <a:gd name="T45" fmla="*/ 60 h 290"/>
                <a:gd name="T46" fmla="*/ 287 w 289"/>
                <a:gd name="T47" fmla="*/ 71 h 290"/>
                <a:gd name="T48" fmla="*/ 283 w 289"/>
                <a:gd name="T49" fmla="*/ 90 h 290"/>
                <a:gd name="T50" fmla="*/ 251 w 289"/>
                <a:gd name="T51" fmla="*/ 82 h 290"/>
                <a:gd name="T52" fmla="*/ 245 w 289"/>
                <a:gd name="T53" fmla="*/ 103 h 290"/>
                <a:gd name="T54" fmla="*/ 233 w 289"/>
                <a:gd name="T55" fmla="*/ 118 h 290"/>
                <a:gd name="T56" fmla="*/ 218 w 289"/>
                <a:gd name="T57" fmla="*/ 130 h 290"/>
                <a:gd name="T58" fmla="*/ 213 w 289"/>
                <a:gd name="T59" fmla="*/ 148 h 290"/>
                <a:gd name="T60" fmla="*/ 203 w 289"/>
                <a:gd name="T61" fmla="*/ 166 h 290"/>
                <a:gd name="T62" fmla="*/ 187 w 289"/>
                <a:gd name="T63" fmla="*/ 157 h 290"/>
                <a:gd name="T64" fmla="*/ 180 w 289"/>
                <a:gd name="T65" fmla="*/ 175 h 290"/>
                <a:gd name="T66" fmla="*/ 172 w 289"/>
                <a:gd name="T67" fmla="*/ 193 h 290"/>
                <a:gd name="T68" fmla="*/ 164 w 289"/>
                <a:gd name="T69" fmla="*/ 216 h 290"/>
                <a:gd name="T70" fmla="*/ 160 w 289"/>
                <a:gd name="T71" fmla="*/ 242 h 290"/>
                <a:gd name="T72" fmla="*/ 157 w 289"/>
                <a:gd name="T73" fmla="*/ 252 h 290"/>
                <a:gd name="T74" fmla="*/ 131 w 289"/>
                <a:gd name="T75" fmla="*/ 267 h 290"/>
                <a:gd name="T76" fmla="*/ 122 w 289"/>
                <a:gd name="T77" fmla="*/ 274 h 290"/>
                <a:gd name="T78" fmla="*/ 99 w 289"/>
                <a:gd name="T79" fmla="*/ 282 h 290"/>
                <a:gd name="T80" fmla="*/ 79 w 289"/>
                <a:gd name="T81" fmla="*/ 290 h 290"/>
                <a:gd name="T82" fmla="*/ 54 w 289"/>
                <a:gd name="T83" fmla="*/ 278 h 290"/>
                <a:gd name="T84" fmla="*/ 41 w 289"/>
                <a:gd name="T85" fmla="*/ 267 h 290"/>
                <a:gd name="T86" fmla="*/ 13 w 289"/>
                <a:gd name="T87" fmla="*/ 240 h 290"/>
                <a:gd name="T88" fmla="*/ 3 w 289"/>
                <a:gd name="T89" fmla="*/ 213 h 290"/>
                <a:gd name="T90" fmla="*/ 0 w 289"/>
                <a:gd name="T91" fmla="*/ 202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8" name="Freeform 697">
              <a:extLst>
                <a:ext uri="{FF2B5EF4-FFF2-40B4-BE49-F238E27FC236}">
                  <a16:creationId xmlns:a16="http://schemas.microsoft.com/office/drawing/2014/main" id="{AD5B7C05-9727-924A-8BC3-60CB4E5B3337}"/>
                </a:ext>
              </a:extLst>
            </p:cNvPr>
            <p:cNvSpPr>
              <a:spLocks/>
            </p:cNvSpPr>
            <p:nvPr/>
          </p:nvSpPr>
          <p:spPr bwMode="auto">
            <a:xfrm>
              <a:off x="4815" y="2021"/>
              <a:ext cx="289" cy="290"/>
            </a:xfrm>
            <a:custGeom>
              <a:avLst/>
              <a:gdLst>
                <a:gd name="T0" fmla="*/ 5 w 289"/>
                <a:gd name="T1" fmla="*/ 201 h 290"/>
                <a:gd name="T2" fmla="*/ 17 w 289"/>
                <a:gd name="T3" fmla="*/ 187 h 290"/>
                <a:gd name="T4" fmla="*/ 20 w 289"/>
                <a:gd name="T5" fmla="*/ 171 h 290"/>
                <a:gd name="T6" fmla="*/ 23 w 289"/>
                <a:gd name="T7" fmla="*/ 157 h 290"/>
                <a:gd name="T8" fmla="*/ 34 w 289"/>
                <a:gd name="T9" fmla="*/ 149 h 290"/>
                <a:gd name="T10" fmla="*/ 45 w 289"/>
                <a:gd name="T11" fmla="*/ 147 h 290"/>
                <a:gd name="T12" fmla="*/ 43 w 289"/>
                <a:gd name="T13" fmla="*/ 130 h 290"/>
                <a:gd name="T14" fmla="*/ 53 w 289"/>
                <a:gd name="T15" fmla="*/ 117 h 290"/>
                <a:gd name="T16" fmla="*/ 77 w 289"/>
                <a:gd name="T17" fmla="*/ 105 h 290"/>
                <a:gd name="T18" fmla="*/ 92 w 289"/>
                <a:gd name="T19" fmla="*/ 77 h 290"/>
                <a:gd name="T20" fmla="*/ 92 w 289"/>
                <a:gd name="T21" fmla="*/ 61 h 290"/>
                <a:gd name="T22" fmla="*/ 93 w 289"/>
                <a:gd name="T23" fmla="*/ 49 h 290"/>
                <a:gd name="T24" fmla="*/ 95 w 289"/>
                <a:gd name="T25" fmla="*/ 12 h 290"/>
                <a:gd name="T26" fmla="*/ 95 w 289"/>
                <a:gd name="T27" fmla="*/ 3 h 290"/>
                <a:gd name="T28" fmla="*/ 176 w 289"/>
                <a:gd name="T29" fmla="*/ 63 h 290"/>
                <a:gd name="T30" fmla="*/ 192 w 289"/>
                <a:gd name="T31" fmla="*/ 95 h 290"/>
                <a:gd name="T32" fmla="*/ 202 w 289"/>
                <a:gd name="T33" fmla="*/ 80 h 290"/>
                <a:gd name="T34" fmla="*/ 220 w 289"/>
                <a:gd name="T35" fmla="*/ 68 h 290"/>
                <a:gd name="T36" fmla="*/ 226 w 289"/>
                <a:gd name="T37" fmla="*/ 68 h 290"/>
                <a:gd name="T38" fmla="*/ 241 w 289"/>
                <a:gd name="T39" fmla="*/ 63 h 290"/>
                <a:gd name="T40" fmla="*/ 253 w 289"/>
                <a:gd name="T41" fmla="*/ 52 h 290"/>
                <a:gd name="T42" fmla="*/ 268 w 289"/>
                <a:gd name="T43" fmla="*/ 54 h 290"/>
                <a:gd name="T44" fmla="*/ 278 w 289"/>
                <a:gd name="T45" fmla="*/ 60 h 290"/>
                <a:gd name="T46" fmla="*/ 287 w 289"/>
                <a:gd name="T47" fmla="*/ 71 h 290"/>
                <a:gd name="T48" fmla="*/ 283 w 289"/>
                <a:gd name="T49" fmla="*/ 90 h 290"/>
                <a:gd name="T50" fmla="*/ 251 w 289"/>
                <a:gd name="T51" fmla="*/ 82 h 290"/>
                <a:gd name="T52" fmla="*/ 245 w 289"/>
                <a:gd name="T53" fmla="*/ 103 h 290"/>
                <a:gd name="T54" fmla="*/ 233 w 289"/>
                <a:gd name="T55" fmla="*/ 118 h 290"/>
                <a:gd name="T56" fmla="*/ 218 w 289"/>
                <a:gd name="T57" fmla="*/ 130 h 290"/>
                <a:gd name="T58" fmla="*/ 213 w 289"/>
                <a:gd name="T59" fmla="*/ 148 h 290"/>
                <a:gd name="T60" fmla="*/ 203 w 289"/>
                <a:gd name="T61" fmla="*/ 166 h 290"/>
                <a:gd name="T62" fmla="*/ 187 w 289"/>
                <a:gd name="T63" fmla="*/ 157 h 290"/>
                <a:gd name="T64" fmla="*/ 180 w 289"/>
                <a:gd name="T65" fmla="*/ 175 h 290"/>
                <a:gd name="T66" fmla="*/ 172 w 289"/>
                <a:gd name="T67" fmla="*/ 193 h 290"/>
                <a:gd name="T68" fmla="*/ 164 w 289"/>
                <a:gd name="T69" fmla="*/ 216 h 290"/>
                <a:gd name="T70" fmla="*/ 160 w 289"/>
                <a:gd name="T71" fmla="*/ 242 h 290"/>
                <a:gd name="T72" fmla="*/ 157 w 289"/>
                <a:gd name="T73" fmla="*/ 252 h 290"/>
                <a:gd name="T74" fmla="*/ 131 w 289"/>
                <a:gd name="T75" fmla="*/ 267 h 290"/>
                <a:gd name="T76" fmla="*/ 122 w 289"/>
                <a:gd name="T77" fmla="*/ 274 h 290"/>
                <a:gd name="T78" fmla="*/ 99 w 289"/>
                <a:gd name="T79" fmla="*/ 282 h 290"/>
                <a:gd name="T80" fmla="*/ 79 w 289"/>
                <a:gd name="T81" fmla="*/ 290 h 290"/>
                <a:gd name="T82" fmla="*/ 54 w 289"/>
                <a:gd name="T83" fmla="*/ 278 h 290"/>
                <a:gd name="T84" fmla="*/ 41 w 289"/>
                <a:gd name="T85" fmla="*/ 267 h 290"/>
                <a:gd name="T86" fmla="*/ 13 w 289"/>
                <a:gd name="T87" fmla="*/ 240 h 290"/>
                <a:gd name="T88" fmla="*/ 3 w 289"/>
                <a:gd name="T89" fmla="*/ 213 h 290"/>
                <a:gd name="T90" fmla="*/ 0 w 289"/>
                <a:gd name="T91" fmla="*/ 202 h 2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9" h="290">
                  <a:moveTo>
                    <a:pt x="0" y="202"/>
                  </a:moveTo>
                  <a:lnTo>
                    <a:pt x="0" y="202"/>
                  </a:lnTo>
                  <a:lnTo>
                    <a:pt x="5" y="201"/>
                  </a:lnTo>
                  <a:lnTo>
                    <a:pt x="13" y="198"/>
                  </a:lnTo>
                  <a:lnTo>
                    <a:pt x="17" y="193"/>
                  </a:lnTo>
                  <a:lnTo>
                    <a:pt x="17" y="187"/>
                  </a:lnTo>
                  <a:lnTo>
                    <a:pt x="23" y="183"/>
                  </a:lnTo>
                  <a:lnTo>
                    <a:pt x="22" y="174"/>
                  </a:lnTo>
                  <a:lnTo>
                    <a:pt x="20" y="171"/>
                  </a:lnTo>
                  <a:lnTo>
                    <a:pt x="22" y="166"/>
                  </a:lnTo>
                  <a:lnTo>
                    <a:pt x="23" y="163"/>
                  </a:lnTo>
                  <a:lnTo>
                    <a:pt x="23" y="157"/>
                  </a:lnTo>
                  <a:lnTo>
                    <a:pt x="24" y="152"/>
                  </a:lnTo>
                  <a:lnTo>
                    <a:pt x="28" y="147"/>
                  </a:lnTo>
                  <a:lnTo>
                    <a:pt x="34" y="149"/>
                  </a:lnTo>
                  <a:lnTo>
                    <a:pt x="39" y="157"/>
                  </a:lnTo>
                  <a:lnTo>
                    <a:pt x="41" y="152"/>
                  </a:lnTo>
                  <a:lnTo>
                    <a:pt x="45" y="147"/>
                  </a:lnTo>
                  <a:lnTo>
                    <a:pt x="41" y="141"/>
                  </a:lnTo>
                  <a:lnTo>
                    <a:pt x="43" y="136"/>
                  </a:lnTo>
                  <a:lnTo>
                    <a:pt x="43" y="130"/>
                  </a:lnTo>
                  <a:lnTo>
                    <a:pt x="46" y="125"/>
                  </a:lnTo>
                  <a:lnTo>
                    <a:pt x="53" y="121"/>
                  </a:lnTo>
                  <a:lnTo>
                    <a:pt x="53" y="117"/>
                  </a:lnTo>
                  <a:lnTo>
                    <a:pt x="58" y="110"/>
                  </a:lnTo>
                  <a:lnTo>
                    <a:pt x="66" y="113"/>
                  </a:lnTo>
                  <a:lnTo>
                    <a:pt x="77" y="105"/>
                  </a:lnTo>
                  <a:lnTo>
                    <a:pt x="84" y="94"/>
                  </a:lnTo>
                  <a:lnTo>
                    <a:pt x="89" y="87"/>
                  </a:lnTo>
                  <a:lnTo>
                    <a:pt x="92" y="77"/>
                  </a:lnTo>
                  <a:lnTo>
                    <a:pt x="92" y="72"/>
                  </a:lnTo>
                  <a:lnTo>
                    <a:pt x="92" y="67"/>
                  </a:lnTo>
                  <a:lnTo>
                    <a:pt x="92" y="61"/>
                  </a:lnTo>
                  <a:lnTo>
                    <a:pt x="93" y="61"/>
                  </a:lnTo>
                  <a:lnTo>
                    <a:pt x="95" y="54"/>
                  </a:lnTo>
                  <a:lnTo>
                    <a:pt x="93" y="49"/>
                  </a:lnTo>
                  <a:lnTo>
                    <a:pt x="96" y="33"/>
                  </a:lnTo>
                  <a:lnTo>
                    <a:pt x="98" y="27"/>
                  </a:lnTo>
                  <a:lnTo>
                    <a:pt x="95" y="12"/>
                  </a:lnTo>
                  <a:lnTo>
                    <a:pt x="91" y="7"/>
                  </a:lnTo>
                  <a:lnTo>
                    <a:pt x="92" y="3"/>
                  </a:lnTo>
                  <a:lnTo>
                    <a:pt x="95" y="3"/>
                  </a:lnTo>
                  <a:lnTo>
                    <a:pt x="99" y="0"/>
                  </a:lnTo>
                  <a:lnTo>
                    <a:pt x="111" y="75"/>
                  </a:lnTo>
                  <a:lnTo>
                    <a:pt x="176" y="63"/>
                  </a:lnTo>
                  <a:lnTo>
                    <a:pt x="183" y="106"/>
                  </a:lnTo>
                  <a:lnTo>
                    <a:pt x="187" y="101"/>
                  </a:lnTo>
                  <a:lnTo>
                    <a:pt x="192" y="95"/>
                  </a:lnTo>
                  <a:lnTo>
                    <a:pt x="195" y="91"/>
                  </a:lnTo>
                  <a:lnTo>
                    <a:pt x="201" y="84"/>
                  </a:lnTo>
                  <a:lnTo>
                    <a:pt x="202" y="80"/>
                  </a:lnTo>
                  <a:lnTo>
                    <a:pt x="207" y="77"/>
                  </a:lnTo>
                  <a:lnTo>
                    <a:pt x="213" y="79"/>
                  </a:lnTo>
                  <a:lnTo>
                    <a:pt x="220" y="68"/>
                  </a:lnTo>
                  <a:lnTo>
                    <a:pt x="220" y="63"/>
                  </a:lnTo>
                  <a:lnTo>
                    <a:pt x="221" y="63"/>
                  </a:lnTo>
                  <a:lnTo>
                    <a:pt x="226" y="68"/>
                  </a:lnTo>
                  <a:lnTo>
                    <a:pt x="232" y="69"/>
                  </a:lnTo>
                  <a:lnTo>
                    <a:pt x="240" y="68"/>
                  </a:lnTo>
                  <a:lnTo>
                    <a:pt x="241" y="63"/>
                  </a:lnTo>
                  <a:lnTo>
                    <a:pt x="245" y="57"/>
                  </a:lnTo>
                  <a:lnTo>
                    <a:pt x="251" y="57"/>
                  </a:lnTo>
                  <a:lnTo>
                    <a:pt x="253" y="52"/>
                  </a:lnTo>
                  <a:lnTo>
                    <a:pt x="258" y="49"/>
                  </a:lnTo>
                  <a:lnTo>
                    <a:pt x="263" y="52"/>
                  </a:lnTo>
                  <a:lnTo>
                    <a:pt x="268" y="54"/>
                  </a:lnTo>
                  <a:lnTo>
                    <a:pt x="279" y="54"/>
                  </a:lnTo>
                  <a:lnTo>
                    <a:pt x="278" y="60"/>
                  </a:lnTo>
                  <a:lnTo>
                    <a:pt x="283" y="61"/>
                  </a:lnTo>
                  <a:lnTo>
                    <a:pt x="283" y="67"/>
                  </a:lnTo>
                  <a:lnTo>
                    <a:pt x="287" y="71"/>
                  </a:lnTo>
                  <a:lnTo>
                    <a:pt x="289" y="75"/>
                  </a:lnTo>
                  <a:lnTo>
                    <a:pt x="287" y="84"/>
                  </a:lnTo>
                  <a:lnTo>
                    <a:pt x="283" y="90"/>
                  </a:lnTo>
                  <a:lnTo>
                    <a:pt x="255" y="73"/>
                  </a:lnTo>
                  <a:lnTo>
                    <a:pt x="249" y="76"/>
                  </a:lnTo>
                  <a:lnTo>
                    <a:pt x="251" y="82"/>
                  </a:lnTo>
                  <a:lnTo>
                    <a:pt x="248" y="87"/>
                  </a:lnTo>
                  <a:lnTo>
                    <a:pt x="249" y="98"/>
                  </a:lnTo>
                  <a:lnTo>
                    <a:pt x="245" y="103"/>
                  </a:lnTo>
                  <a:lnTo>
                    <a:pt x="243" y="113"/>
                  </a:lnTo>
                  <a:lnTo>
                    <a:pt x="239" y="118"/>
                  </a:lnTo>
                  <a:lnTo>
                    <a:pt x="233" y="118"/>
                  </a:lnTo>
                  <a:lnTo>
                    <a:pt x="229" y="129"/>
                  </a:lnTo>
                  <a:lnTo>
                    <a:pt x="224" y="130"/>
                  </a:lnTo>
                  <a:lnTo>
                    <a:pt x="218" y="130"/>
                  </a:lnTo>
                  <a:lnTo>
                    <a:pt x="217" y="136"/>
                  </a:lnTo>
                  <a:lnTo>
                    <a:pt x="216" y="143"/>
                  </a:lnTo>
                  <a:lnTo>
                    <a:pt x="213" y="148"/>
                  </a:lnTo>
                  <a:lnTo>
                    <a:pt x="210" y="159"/>
                  </a:lnTo>
                  <a:lnTo>
                    <a:pt x="209" y="164"/>
                  </a:lnTo>
                  <a:lnTo>
                    <a:pt x="203" y="166"/>
                  </a:lnTo>
                  <a:lnTo>
                    <a:pt x="192" y="164"/>
                  </a:lnTo>
                  <a:lnTo>
                    <a:pt x="192" y="162"/>
                  </a:lnTo>
                  <a:lnTo>
                    <a:pt x="187" y="157"/>
                  </a:lnTo>
                  <a:lnTo>
                    <a:pt x="182" y="159"/>
                  </a:lnTo>
                  <a:lnTo>
                    <a:pt x="182" y="170"/>
                  </a:lnTo>
                  <a:lnTo>
                    <a:pt x="180" y="175"/>
                  </a:lnTo>
                  <a:lnTo>
                    <a:pt x="179" y="178"/>
                  </a:lnTo>
                  <a:lnTo>
                    <a:pt x="175" y="187"/>
                  </a:lnTo>
                  <a:lnTo>
                    <a:pt x="172" y="193"/>
                  </a:lnTo>
                  <a:lnTo>
                    <a:pt x="171" y="198"/>
                  </a:lnTo>
                  <a:lnTo>
                    <a:pt x="169" y="209"/>
                  </a:lnTo>
                  <a:lnTo>
                    <a:pt x="164" y="216"/>
                  </a:lnTo>
                  <a:lnTo>
                    <a:pt x="159" y="227"/>
                  </a:lnTo>
                  <a:lnTo>
                    <a:pt x="156" y="236"/>
                  </a:lnTo>
                  <a:lnTo>
                    <a:pt x="160" y="242"/>
                  </a:lnTo>
                  <a:lnTo>
                    <a:pt x="156" y="247"/>
                  </a:lnTo>
                  <a:lnTo>
                    <a:pt x="157" y="252"/>
                  </a:lnTo>
                  <a:lnTo>
                    <a:pt x="146" y="261"/>
                  </a:lnTo>
                  <a:lnTo>
                    <a:pt x="141" y="259"/>
                  </a:lnTo>
                  <a:lnTo>
                    <a:pt x="131" y="267"/>
                  </a:lnTo>
                  <a:lnTo>
                    <a:pt x="123" y="265"/>
                  </a:lnTo>
                  <a:lnTo>
                    <a:pt x="123" y="270"/>
                  </a:lnTo>
                  <a:lnTo>
                    <a:pt x="122" y="274"/>
                  </a:lnTo>
                  <a:lnTo>
                    <a:pt x="117" y="277"/>
                  </a:lnTo>
                  <a:lnTo>
                    <a:pt x="104" y="282"/>
                  </a:lnTo>
                  <a:lnTo>
                    <a:pt x="99" y="282"/>
                  </a:lnTo>
                  <a:lnTo>
                    <a:pt x="91" y="278"/>
                  </a:lnTo>
                  <a:lnTo>
                    <a:pt x="88" y="284"/>
                  </a:lnTo>
                  <a:lnTo>
                    <a:pt x="79" y="290"/>
                  </a:lnTo>
                  <a:lnTo>
                    <a:pt x="70" y="289"/>
                  </a:lnTo>
                  <a:lnTo>
                    <a:pt x="60" y="284"/>
                  </a:lnTo>
                  <a:lnTo>
                    <a:pt x="54" y="278"/>
                  </a:lnTo>
                  <a:lnTo>
                    <a:pt x="50" y="273"/>
                  </a:lnTo>
                  <a:lnTo>
                    <a:pt x="50" y="267"/>
                  </a:lnTo>
                  <a:lnTo>
                    <a:pt x="41" y="267"/>
                  </a:lnTo>
                  <a:lnTo>
                    <a:pt x="30" y="259"/>
                  </a:lnTo>
                  <a:lnTo>
                    <a:pt x="19" y="246"/>
                  </a:lnTo>
                  <a:lnTo>
                    <a:pt x="13" y="240"/>
                  </a:lnTo>
                  <a:lnTo>
                    <a:pt x="12" y="235"/>
                  </a:lnTo>
                  <a:lnTo>
                    <a:pt x="0" y="224"/>
                  </a:lnTo>
                  <a:lnTo>
                    <a:pt x="3" y="213"/>
                  </a:lnTo>
                  <a:lnTo>
                    <a:pt x="3" y="208"/>
                  </a:lnTo>
                  <a:lnTo>
                    <a:pt x="0" y="205"/>
                  </a:lnTo>
                  <a:lnTo>
                    <a:pt x="0" y="202"/>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99" name="Freeform 698">
              <a:extLst>
                <a:ext uri="{FF2B5EF4-FFF2-40B4-BE49-F238E27FC236}">
                  <a16:creationId xmlns:a16="http://schemas.microsoft.com/office/drawing/2014/main" id="{F1886BC7-AAEB-9148-9356-7FE5CFA2628B}"/>
                </a:ext>
              </a:extLst>
            </p:cNvPr>
            <p:cNvSpPr>
              <a:spLocks/>
            </p:cNvSpPr>
            <p:nvPr/>
          </p:nvSpPr>
          <p:spPr bwMode="auto">
            <a:xfrm>
              <a:off x="4811" y="2474"/>
              <a:ext cx="327" cy="251"/>
            </a:xfrm>
            <a:custGeom>
              <a:avLst/>
              <a:gdLst>
                <a:gd name="T0" fmla="*/ 35 w 327"/>
                <a:gd name="T1" fmla="*/ 23 h 251"/>
                <a:gd name="T2" fmla="*/ 58 w 327"/>
                <a:gd name="T3" fmla="*/ 10 h 251"/>
                <a:gd name="T4" fmla="*/ 145 w 327"/>
                <a:gd name="T5" fmla="*/ 0 h 251"/>
                <a:gd name="T6" fmla="*/ 164 w 327"/>
                <a:gd name="T7" fmla="*/ 11 h 251"/>
                <a:gd name="T8" fmla="*/ 168 w 327"/>
                <a:gd name="T9" fmla="*/ 23 h 251"/>
                <a:gd name="T10" fmla="*/ 327 w 327"/>
                <a:gd name="T11" fmla="*/ 73 h 251"/>
                <a:gd name="T12" fmla="*/ 310 w 327"/>
                <a:gd name="T13" fmla="*/ 91 h 251"/>
                <a:gd name="T14" fmla="*/ 297 w 327"/>
                <a:gd name="T15" fmla="*/ 134 h 251"/>
                <a:gd name="T16" fmla="*/ 293 w 327"/>
                <a:gd name="T17" fmla="*/ 117 h 251"/>
                <a:gd name="T18" fmla="*/ 287 w 327"/>
                <a:gd name="T19" fmla="*/ 130 h 251"/>
                <a:gd name="T20" fmla="*/ 293 w 327"/>
                <a:gd name="T21" fmla="*/ 144 h 251"/>
                <a:gd name="T22" fmla="*/ 287 w 327"/>
                <a:gd name="T23" fmla="*/ 149 h 251"/>
                <a:gd name="T24" fmla="*/ 275 w 327"/>
                <a:gd name="T25" fmla="*/ 155 h 251"/>
                <a:gd name="T26" fmla="*/ 270 w 327"/>
                <a:gd name="T27" fmla="*/ 168 h 251"/>
                <a:gd name="T28" fmla="*/ 257 w 327"/>
                <a:gd name="T29" fmla="*/ 179 h 251"/>
                <a:gd name="T30" fmla="*/ 253 w 327"/>
                <a:gd name="T31" fmla="*/ 182 h 251"/>
                <a:gd name="T32" fmla="*/ 251 w 327"/>
                <a:gd name="T33" fmla="*/ 191 h 251"/>
                <a:gd name="T34" fmla="*/ 240 w 327"/>
                <a:gd name="T35" fmla="*/ 199 h 251"/>
                <a:gd name="T36" fmla="*/ 233 w 327"/>
                <a:gd name="T37" fmla="*/ 205 h 251"/>
                <a:gd name="T38" fmla="*/ 217 w 327"/>
                <a:gd name="T39" fmla="*/ 206 h 251"/>
                <a:gd name="T40" fmla="*/ 215 w 327"/>
                <a:gd name="T41" fmla="*/ 213 h 251"/>
                <a:gd name="T42" fmla="*/ 220 w 327"/>
                <a:gd name="T43" fmla="*/ 221 h 251"/>
                <a:gd name="T44" fmla="*/ 217 w 327"/>
                <a:gd name="T45" fmla="*/ 228 h 251"/>
                <a:gd name="T46" fmla="*/ 207 w 327"/>
                <a:gd name="T47" fmla="*/ 227 h 251"/>
                <a:gd name="T48" fmla="*/ 196 w 327"/>
                <a:gd name="T49" fmla="*/ 213 h 251"/>
                <a:gd name="T50" fmla="*/ 205 w 327"/>
                <a:gd name="T51" fmla="*/ 232 h 251"/>
                <a:gd name="T52" fmla="*/ 203 w 327"/>
                <a:gd name="T53" fmla="*/ 241 h 251"/>
                <a:gd name="T54" fmla="*/ 199 w 327"/>
                <a:gd name="T55" fmla="*/ 251 h 251"/>
                <a:gd name="T56" fmla="*/ 183 w 327"/>
                <a:gd name="T57" fmla="*/ 247 h 251"/>
                <a:gd name="T58" fmla="*/ 179 w 327"/>
                <a:gd name="T59" fmla="*/ 232 h 251"/>
                <a:gd name="T60" fmla="*/ 168 w 327"/>
                <a:gd name="T61" fmla="*/ 216 h 251"/>
                <a:gd name="T62" fmla="*/ 154 w 327"/>
                <a:gd name="T63" fmla="*/ 204 h 251"/>
                <a:gd name="T64" fmla="*/ 145 w 327"/>
                <a:gd name="T65" fmla="*/ 185 h 251"/>
                <a:gd name="T66" fmla="*/ 129 w 327"/>
                <a:gd name="T67" fmla="*/ 172 h 251"/>
                <a:gd name="T68" fmla="*/ 118 w 327"/>
                <a:gd name="T69" fmla="*/ 164 h 251"/>
                <a:gd name="T70" fmla="*/ 110 w 327"/>
                <a:gd name="T71" fmla="*/ 151 h 251"/>
                <a:gd name="T72" fmla="*/ 97 w 327"/>
                <a:gd name="T73" fmla="*/ 138 h 251"/>
                <a:gd name="T74" fmla="*/ 85 w 327"/>
                <a:gd name="T75" fmla="*/ 129 h 251"/>
                <a:gd name="T76" fmla="*/ 59 w 327"/>
                <a:gd name="T77" fmla="*/ 111 h 251"/>
                <a:gd name="T78" fmla="*/ 39 w 327"/>
                <a:gd name="T79" fmla="*/ 83 h 251"/>
                <a:gd name="T80" fmla="*/ 23 w 327"/>
                <a:gd name="T81" fmla="*/ 75 h 251"/>
                <a:gd name="T82" fmla="*/ 3 w 327"/>
                <a:gd name="T83" fmla="*/ 62 h 251"/>
                <a:gd name="T84" fmla="*/ 12 w 327"/>
                <a:gd name="T85" fmla="*/ 37 h 2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close/>
                </a:path>
              </a:pathLst>
            </a:custGeom>
            <a:solidFill>
              <a:srgbClr val="97BF1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0" name="Freeform 699">
              <a:extLst>
                <a:ext uri="{FF2B5EF4-FFF2-40B4-BE49-F238E27FC236}">
                  <a16:creationId xmlns:a16="http://schemas.microsoft.com/office/drawing/2014/main" id="{FCCEE7D5-15A4-364A-8696-2954A91191E7}"/>
                </a:ext>
              </a:extLst>
            </p:cNvPr>
            <p:cNvSpPr>
              <a:spLocks/>
            </p:cNvSpPr>
            <p:nvPr/>
          </p:nvSpPr>
          <p:spPr bwMode="auto">
            <a:xfrm>
              <a:off x="4811" y="2474"/>
              <a:ext cx="328" cy="252"/>
            </a:xfrm>
            <a:custGeom>
              <a:avLst/>
              <a:gdLst>
                <a:gd name="T0" fmla="*/ 35 w 327"/>
                <a:gd name="T1" fmla="*/ 23 h 251"/>
                <a:gd name="T2" fmla="*/ 58 w 327"/>
                <a:gd name="T3" fmla="*/ 10 h 251"/>
                <a:gd name="T4" fmla="*/ 145 w 327"/>
                <a:gd name="T5" fmla="*/ 0 h 251"/>
                <a:gd name="T6" fmla="*/ 164 w 327"/>
                <a:gd name="T7" fmla="*/ 11 h 251"/>
                <a:gd name="T8" fmla="*/ 168 w 327"/>
                <a:gd name="T9" fmla="*/ 23 h 251"/>
                <a:gd name="T10" fmla="*/ 327 w 327"/>
                <a:gd name="T11" fmla="*/ 73 h 251"/>
                <a:gd name="T12" fmla="*/ 310 w 327"/>
                <a:gd name="T13" fmla="*/ 91 h 251"/>
                <a:gd name="T14" fmla="*/ 297 w 327"/>
                <a:gd name="T15" fmla="*/ 134 h 251"/>
                <a:gd name="T16" fmla="*/ 293 w 327"/>
                <a:gd name="T17" fmla="*/ 117 h 251"/>
                <a:gd name="T18" fmla="*/ 287 w 327"/>
                <a:gd name="T19" fmla="*/ 130 h 251"/>
                <a:gd name="T20" fmla="*/ 293 w 327"/>
                <a:gd name="T21" fmla="*/ 144 h 251"/>
                <a:gd name="T22" fmla="*/ 287 w 327"/>
                <a:gd name="T23" fmla="*/ 149 h 251"/>
                <a:gd name="T24" fmla="*/ 275 w 327"/>
                <a:gd name="T25" fmla="*/ 155 h 251"/>
                <a:gd name="T26" fmla="*/ 270 w 327"/>
                <a:gd name="T27" fmla="*/ 168 h 251"/>
                <a:gd name="T28" fmla="*/ 257 w 327"/>
                <a:gd name="T29" fmla="*/ 179 h 251"/>
                <a:gd name="T30" fmla="*/ 253 w 327"/>
                <a:gd name="T31" fmla="*/ 182 h 251"/>
                <a:gd name="T32" fmla="*/ 251 w 327"/>
                <a:gd name="T33" fmla="*/ 191 h 251"/>
                <a:gd name="T34" fmla="*/ 240 w 327"/>
                <a:gd name="T35" fmla="*/ 199 h 251"/>
                <a:gd name="T36" fmla="*/ 233 w 327"/>
                <a:gd name="T37" fmla="*/ 205 h 251"/>
                <a:gd name="T38" fmla="*/ 217 w 327"/>
                <a:gd name="T39" fmla="*/ 206 h 251"/>
                <a:gd name="T40" fmla="*/ 215 w 327"/>
                <a:gd name="T41" fmla="*/ 213 h 251"/>
                <a:gd name="T42" fmla="*/ 220 w 327"/>
                <a:gd name="T43" fmla="*/ 221 h 251"/>
                <a:gd name="T44" fmla="*/ 217 w 327"/>
                <a:gd name="T45" fmla="*/ 228 h 251"/>
                <a:gd name="T46" fmla="*/ 207 w 327"/>
                <a:gd name="T47" fmla="*/ 227 h 251"/>
                <a:gd name="T48" fmla="*/ 196 w 327"/>
                <a:gd name="T49" fmla="*/ 213 h 251"/>
                <a:gd name="T50" fmla="*/ 205 w 327"/>
                <a:gd name="T51" fmla="*/ 232 h 251"/>
                <a:gd name="T52" fmla="*/ 203 w 327"/>
                <a:gd name="T53" fmla="*/ 241 h 251"/>
                <a:gd name="T54" fmla="*/ 199 w 327"/>
                <a:gd name="T55" fmla="*/ 251 h 251"/>
                <a:gd name="T56" fmla="*/ 183 w 327"/>
                <a:gd name="T57" fmla="*/ 247 h 251"/>
                <a:gd name="T58" fmla="*/ 179 w 327"/>
                <a:gd name="T59" fmla="*/ 232 h 251"/>
                <a:gd name="T60" fmla="*/ 168 w 327"/>
                <a:gd name="T61" fmla="*/ 216 h 251"/>
                <a:gd name="T62" fmla="*/ 154 w 327"/>
                <a:gd name="T63" fmla="*/ 204 h 251"/>
                <a:gd name="T64" fmla="*/ 145 w 327"/>
                <a:gd name="T65" fmla="*/ 185 h 251"/>
                <a:gd name="T66" fmla="*/ 129 w 327"/>
                <a:gd name="T67" fmla="*/ 172 h 251"/>
                <a:gd name="T68" fmla="*/ 118 w 327"/>
                <a:gd name="T69" fmla="*/ 164 h 251"/>
                <a:gd name="T70" fmla="*/ 110 w 327"/>
                <a:gd name="T71" fmla="*/ 151 h 251"/>
                <a:gd name="T72" fmla="*/ 97 w 327"/>
                <a:gd name="T73" fmla="*/ 138 h 251"/>
                <a:gd name="T74" fmla="*/ 85 w 327"/>
                <a:gd name="T75" fmla="*/ 129 h 251"/>
                <a:gd name="T76" fmla="*/ 59 w 327"/>
                <a:gd name="T77" fmla="*/ 111 h 251"/>
                <a:gd name="T78" fmla="*/ 39 w 327"/>
                <a:gd name="T79" fmla="*/ 83 h 251"/>
                <a:gd name="T80" fmla="*/ 23 w 327"/>
                <a:gd name="T81" fmla="*/ 75 h 251"/>
                <a:gd name="T82" fmla="*/ 3 w 327"/>
                <a:gd name="T83" fmla="*/ 62 h 251"/>
                <a:gd name="T84" fmla="*/ 12 w 327"/>
                <a:gd name="T85" fmla="*/ 3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7" h="251">
                  <a:moveTo>
                    <a:pt x="12" y="33"/>
                  </a:moveTo>
                  <a:lnTo>
                    <a:pt x="30" y="25"/>
                  </a:lnTo>
                  <a:lnTo>
                    <a:pt x="35" y="23"/>
                  </a:lnTo>
                  <a:lnTo>
                    <a:pt x="43" y="16"/>
                  </a:lnTo>
                  <a:lnTo>
                    <a:pt x="54" y="12"/>
                  </a:lnTo>
                  <a:lnTo>
                    <a:pt x="58" y="10"/>
                  </a:lnTo>
                  <a:lnTo>
                    <a:pt x="64" y="8"/>
                  </a:lnTo>
                  <a:lnTo>
                    <a:pt x="123" y="1"/>
                  </a:lnTo>
                  <a:lnTo>
                    <a:pt x="145" y="0"/>
                  </a:lnTo>
                  <a:lnTo>
                    <a:pt x="150" y="6"/>
                  </a:lnTo>
                  <a:lnTo>
                    <a:pt x="154" y="3"/>
                  </a:lnTo>
                  <a:lnTo>
                    <a:pt x="164" y="11"/>
                  </a:lnTo>
                  <a:lnTo>
                    <a:pt x="165" y="16"/>
                  </a:lnTo>
                  <a:lnTo>
                    <a:pt x="167" y="22"/>
                  </a:lnTo>
                  <a:lnTo>
                    <a:pt x="168" y="23"/>
                  </a:lnTo>
                  <a:lnTo>
                    <a:pt x="241" y="12"/>
                  </a:lnTo>
                  <a:lnTo>
                    <a:pt x="325" y="71"/>
                  </a:lnTo>
                  <a:lnTo>
                    <a:pt x="327" y="73"/>
                  </a:lnTo>
                  <a:lnTo>
                    <a:pt x="327" y="76"/>
                  </a:lnTo>
                  <a:lnTo>
                    <a:pt x="323" y="79"/>
                  </a:lnTo>
                  <a:lnTo>
                    <a:pt x="310" y="91"/>
                  </a:lnTo>
                  <a:lnTo>
                    <a:pt x="300" y="113"/>
                  </a:lnTo>
                  <a:lnTo>
                    <a:pt x="297" y="118"/>
                  </a:lnTo>
                  <a:lnTo>
                    <a:pt x="297" y="134"/>
                  </a:lnTo>
                  <a:lnTo>
                    <a:pt x="294" y="130"/>
                  </a:lnTo>
                  <a:lnTo>
                    <a:pt x="290" y="128"/>
                  </a:lnTo>
                  <a:lnTo>
                    <a:pt x="293" y="117"/>
                  </a:lnTo>
                  <a:lnTo>
                    <a:pt x="291" y="118"/>
                  </a:lnTo>
                  <a:lnTo>
                    <a:pt x="289" y="124"/>
                  </a:lnTo>
                  <a:lnTo>
                    <a:pt x="287" y="130"/>
                  </a:lnTo>
                  <a:lnTo>
                    <a:pt x="293" y="133"/>
                  </a:lnTo>
                  <a:lnTo>
                    <a:pt x="297" y="138"/>
                  </a:lnTo>
                  <a:lnTo>
                    <a:pt x="293" y="144"/>
                  </a:lnTo>
                  <a:lnTo>
                    <a:pt x="287" y="142"/>
                  </a:lnTo>
                  <a:lnTo>
                    <a:pt x="291" y="144"/>
                  </a:lnTo>
                  <a:lnTo>
                    <a:pt x="287" y="149"/>
                  </a:lnTo>
                  <a:lnTo>
                    <a:pt x="286" y="155"/>
                  </a:lnTo>
                  <a:lnTo>
                    <a:pt x="281" y="156"/>
                  </a:lnTo>
                  <a:lnTo>
                    <a:pt x="275" y="155"/>
                  </a:lnTo>
                  <a:lnTo>
                    <a:pt x="272" y="160"/>
                  </a:lnTo>
                  <a:lnTo>
                    <a:pt x="274" y="166"/>
                  </a:lnTo>
                  <a:lnTo>
                    <a:pt x="270" y="168"/>
                  </a:lnTo>
                  <a:lnTo>
                    <a:pt x="267" y="172"/>
                  </a:lnTo>
                  <a:lnTo>
                    <a:pt x="263" y="178"/>
                  </a:lnTo>
                  <a:lnTo>
                    <a:pt x="257" y="179"/>
                  </a:lnTo>
                  <a:lnTo>
                    <a:pt x="256" y="174"/>
                  </a:lnTo>
                  <a:lnTo>
                    <a:pt x="251" y="174"/>
                  </a:lnTo>
                  <a:lnTo>
                    <a:pt x="253" y="182"/>
                  </a:lnTo>
                  <a:lnTo>
                    <a:pt x="257" y="183"/>
                  </a:lnTo>
                  <a:lnTo>
                    <a:pt x="256" y="189"/>
                  </a:lnTo>
                  <a:lnTo>
                    <a:pt x="251" y="191"/>
                  </a:lnTo>
                  <a:lnTo>
                    <a:pt x="251" y="194"/>
                  </a:lnTo>
                  <a:lnTo>
                    <a:pt x="245" y="195"/>
                  </a:lnTo>
                  <a:lnTo>
                    <a:pt x="240" y="199"/>
                  </a:lnTo>
                  <a:lnTo>
                    <a:pt x="234" y="198"/>
                  </a:lnTo>
                  <a:lnTo>
                    <a:pt x="239" y="199"/>
                  </a:lnTo>
                  <a:lnTo>
                    <a:pt x="233" y="205"/>
                  </a:lnTo>
                  <a:lnTo>
                    <a:pt x="228" y="206"/>
                  </a:lnTo>
                  <a:lnTo>
                    <a:pt x="224" y="208"/>
                  </a:lnTo>
                  <a:lnTo>
                    <a:pt x="217" y="206"/>
                  </a:lnTo>
                  <a:lnTo>
                    <a:pt x="206" y="212"/>
                  </a:lnTo>
                  <a:lnTo>
                    <a:pt x="210" y="210"/>
                  </a:lnTo>
                  <a:lnTo>
                    <a:pt x="215" y="213"/>
                  </a:lnTo>
                  <a:lnTo>
                    <a:pt x="221" y="213"/>
                  </a:lnTo>
                  <a:lnTo>
                    <a:pt x="224" y="216"/>
                  </a:lnTo>
                  <a:lnTo>
                    <a:pt x="220" y="221"/>
                  </a:lnTo>
                  <a:lnTo>
                    <a:pt x="225" y="216"/>
                  </a:lnTo>
                  <a:lnTo>
                    <a:pt x="222" y="224"/>
                  </a:lnTo>
                  <a:lnTo>
                    <a:pt x="217" y="228"/>
                  </a:lnTo>
                  <a:lnTo>
                    <a:pt x="211" y="225"/>
                  </a:lnTo>
                  <a:lnTo>
                    <a:pt x="209" y="216"/>
                  </a:lnTo>
                  <a:lnTo>
                    <a:pt x="207" y="227"/>
                  </a:lnTo>
                  <a:lnTo>
                    <a:pt x="202" y="221"/>
                  </a:lnTo>
                  <a:lnTo>
                    <a:pt x="201" y="217"/>
                  </a:lnTo>
                  <a:lnTo>
                    <a:pt x="196" y="213"/>
                  </a:lnTo>
                  <a:lnTo>
                    <a:pt x="201" y="223"/>
                  </a:lnTo>
                  <a:lnTo>
                    <a:pt x="202" y="228"/>
                  </a:lnTo>
                  <a:lnTo>
                    <a:pt x="205" y="232"/>
                  </a:lnTo>
                  <a:lnTo>
                    <a:pt x="210" y="236"/>
                  </a:lnTo>
                  <a:lnTo>
                    <a:pt x="206" y="240"/>
                  </a:lnTo>
                  <a:lnTo>
                    <a:pt x="203" y="241"/>
                  </a:lnTo>
                  <a:lnTo>
                    <a:pt x="203" y="236"/>
                  </a:lnTo>
                  <a:lnTo>
                    <a:pt x="201" y="241"/>
                  </a:lnTo>
                  <a:lnTo>
                    <a:pt x="199" y="251"/>
                  </a:lnTo>
                  <a:lnTo>
                    <a:pt x="196" y="251"/>
                  </a:lnTo>
                  <a:lnTo>
                    <a:pt x="194" y="250"/>
                  </a:lnTo>
                  <a:lnTo>
                    <a:pt x="183" y="247"/>
                  </a:lnTo>
                  <a:lnTo>
                    <a:pt x="179" y="243"/>
                  </a:lnTo>
                  <a:lnTo>
                    <a:pt x="179" y="237"/>
                  </a:lnTo>
                  <a:lnTo>
                    <a:pt x="179" y="232"/>
                  </a:lnTo>
                  <a:lnTo>
                    <a:pt x="175" y="227"/>
                  </a:lnTo>
                  <a:lnTo>
                    <a:pt x="172" y="221"/>
                  </a:lnTo>
                  <a:lnTo>
                    <a:pt x="168" y="216"/>
                  </a:lnTo>
                  <a:lnTo>
                    <a:pt x="161" y="213"/>
                  </a:lnTo>
                  <a:lnTo>
                    <a:pt x="156" y="209"/>
                  </a:lnTo>
                  <a:lnTo>
                    <a:pt x="154" y="204"/>
                  </a:lnTo>
                  <a:lnTo>
                    <a:pt x="154" y="198"/>
                  </a:lnTo>
                  <a:lnTo>
                    <a:pt x="152" y="193"/>
                  </a:lnTo>
                  <a:lnTo>
                    <a:pt x="145" y="185"/>
                  </a:lnTo>
                  <a:lnTo>
                    <a:pt x="145" y="180"/>
                  </a:lnTo>
                  <a:lnTo>
                    <a:pt x="134" y="174"/>
                  </a:lnTo>
                  <a:lnTo>
                    <a:pt x="129" y="172"/>
                  </a:lnTo>
                  <a:lnTo>
                    <a:pt x="123" y="167"/>
                  </a:lnTo>
                  <a:lnTo>
                    <a:pt x="123" y="166"/>
                  </a:lnTo>
                  <a:lnTo>
                    <a:pt x="118" y="164"/>
                  </a:lnTo>
                  <a:lnTo>
                    <a:pt x="118" y="159"/>
                  </a:lnTo>
                  <a:lnTo>
                    <a:pt x="111" y="156"/>
                  </a:lnTo>
                  <a:lnTo>
                    <a:pt x="110" y="151"/>
                  </a:lnTo>
                  <a:lnTo>
                    <a:pt x="110" y="147"/>
                  </a:lnTo>
                  <a:lnTo>
                    <a:pt x="106" y="144"/>
                  </a:lnTo>
                  <a:lnTo>
                    <a:pt x="97" y="138"/>
                  </a:lnTo>
                  <a:lnTo>
                    <a:pt x="92" y="137"/>
                  </a:lnTo>
                  <a:lnTo>
                    <a:pt x="89" y="134"/>
                  </a:lnTo>
                  <a:lnTo>
                    <a:pt x="85" y="129"/>
                  </a:lnTo>
                  <a:lnTo>
                    <a:pt x="80" y="122"/>
                  </a:lnTo>
                  <a:lnTo>
                    <a:pt x="70" y="118"/>
                  </a:lnTo>
                  <a:lnTo>
                    <a:pt x="59" y="111"/>
                  </a:lnTo>
                  <a:lnTo>
                    <a:pt x="46" y="94"/>
                  </a:lnTo>
                  <a:lnTo>
                    <a:pt x="45" y="88"/>
                  </a:lnTo>
                  <a:lnTo>
                    <a:pt x="39" y="83"/>
                  </a:lnTo>
                  <a:lnTo>
                    <a:pt x="36" y="77"/>
                  </a:lnTo>
                  <a:lnTo>
                    <a:pt x="31" y="73"/>
                  </a:lnTo>
                  <a:lnTo>
                    <a:pt x="23" y="75"/>
                  </a:lnTo>
                  <a:lnTo>
                    <a:pt x="13" y="67"/>
                  </a:lnTo>
                  <a:lnTo>
                    <a:pt x="8" y="65"/>
                  </a:lnTo>
                  <a:lnTo>
                    <a:pt x="3" y="62"/>
                  </a:lnTo>
                  <a:lnTo>
                    <a:pt x="0" y="57"/>
                  </a:lnTo>
                  <a:lnTo>
                    <a:pt x="1" y="52"/>
                  </a:lnTo>
                  <a:lnTo>
                    <a:pt x="12" y="37"/>
                  </a:lnTo>
                  <a:lnTo>
                    <a:pt x="12" y="33"/>
                  </a:lnTo>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01" name="Freeform 700">
              <a:extLst>
                <a:ext uri="{FF2B5EF4-FFF2-40B4-BE49-F238E27FC236}">
                  <a16:creationId xmlns:a16="http://schemas.microsoft.com/office/drawing/2014/main" id="{3AE6BE5D-7471-3B48-B2A2-FB30EC76F992}"/>
                </a:ext>
              </a:extLst>
            </p:cNvPr>
            <p:cNvSpPr>
              <a:spLocks/>
            </p:cNvSpPr>
            <p:nvPr/>
          </p:nvSpPr>
          <p:spPr bwMode="auto">
            <a:xfrm>
              <a:off x="4895" y="1849"/>
              <a:ext cx="377" cy="247"/>
            </a:xfrm>
            <a:custGeom>
              <a:avLst/>
              <a:gdLst>
                <a:gd name="T0" fmla="*/ 7 w 377"/>
                <a:gd name="T1" fmla="*/ 58 h 247"/>
                <a:gd name="T2" fmla="*/ 23 w 377"/>
                <a:gd name="T3" fmla="*/ 45 h 247"/>
                <a:gd name="T4" fmla="*/ 41 w 377"/>
                <a:gd name="T5" fmla="*/ 32 h 247"/>
                <a:gd name="T6" fmla="*/ 45 w 377"/>
                <a:gd name="T7" fmla="*/ 53 h 247"/>
                <a:gd name="T8" fmla="*/ 168 w 377"/>
                <a:gd name="T9" fmla="*/ 30 h 247"/>
                <a:gd name="T10" fmla="*/ 306 w 377"/>
                <a:gd name="T11" fmla="*/ 0 h 247"/>
                <a:gd name="T12" fmla="*/ 313 w 377"/>
                <a:gd name="T13" fmla="*/ 3 h 247"/>
                <a:gd name="T14" fmla="*/ 320 w 377"/>
                <a:gd name="T15" fmla="*/ 7 h 247"/>
                <a:gd name="T16" fmla="*/ 331 w 377"/>
                <a:gd name="T17" fmla="*/ 23 h 247"/>
                <a:gd name="T18" fmla="*/ 336 w 377"/>
                <a:gd name="T19" fmla="*/ 34 h 247"/>
                <a:gd name="T20" fmla="*/ 351 w 377"/>
                <a:gd name="T21" fmla="*/ 38 h 247"/>
                <a:gd name="T22" fmla="*/ 357 w 377"/>
                <a:gd name="T23" fmla="*/ 43 h 247"/>
                <a:gd name="T24" fmla="*/ 350 w 377"/>
                <a:gd name="T25" fmla="*/ 54 h 247"/>
                <a:gd name="T26" fmla="*/ 343 w 377"/>
                <a:gd name="T27" fmla="*/ 73 h 247"/>
                <a:gd name="T28" fmla="*/ 340 w 377"/>
                <a:gd name="T29" fmla="*/ 83 h 247"/>
                <a:gd name="T30" fmla="*/ 344 w 377"/>
                <a:gd name="T31" fmla="*/ 88 h 247"/>
                <a:gd name="T32" fmla="*/ 339 w 377"/>
                <a:gd name="T33" fmla="*/ 98 h 247"/>
                <a:gd name="T34" fmla="*/ 346 w 377"/>
                <a:gd name="T35" fmla="*/ 112 h 247"/>
                <a:gd name="T36" fmla="*/ 353 w 377"/>
                <a:gd name="T37" fmla="*/ 119 h 247"/>
                <a:gd name="T38" fmla="*/ 361 w 377"/>
                <a:gd name="T39" fmla="*/ 123 h 247"/>
                <a:gd name="T40" fmla="*/ 377 w 377"/>
                <a:gd name="T41" fmla="*/ 138 h 247"/>
                <a:gd name="T42" fmla="*/ 367 w 377"/>
                <a:gd name="T43" fmla="*/ 149 h 247"/>
                <a:gd name="T44" fmla="*/ 362 w 377"/>
                <a:gd name="T45" fmla="*/ 155 h 247"/>
                <a:gd name="T46" fmla="*/ 362 w 377"/>
                <a:gd name="T47" fmla="*/ 156 h 247"/>
                <a:gd name="T48" fmla="*/ 358 w 377"/>
                <a:gd name="T49" fmla="*/ 165 h 247"/>
                <a:gd name="T50" fmla="*/ 348 w 377"/>
                <a:gd name="T51" fmla="*/ 171 h 247"/>
                <a:gd name="T52" fmla="*/ 340 w 377"/>
                <a:gd name="T53" fmla="*/ 175 h 247"/>
                <a:gd name="T54" fmla="*/ 332 w 377"/>
                <a:gd name="T55" fmla="*/ 176 h 247"/>
                <a:gd name="T56" fmla="*/ 324 w 377"/>
                <a:gd name="T57" fmla="*/ 184 h 247"/>
                <a:gd name="T58" fmla="*/ 202 w 377"/>
                <a:gd name="T59" fmla="*/ 216 h 247"/>
                <a:gd name="T60" fmla="*/ 31 w 377"/>
                <a:gd name="T61" fmla="*/ 247 h 247"/>
                <a:gd name="T62" fmla="*/ 0 w 377"/>
                <a:gd name="T63" fmla="*/ 66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2" name="Freeform 701">
              <a:extLst>
                <a:ext uri="{FF2B5EF4-FFF2-40B4-BE49-F238E27FC236}">
                  <a16:creationId xmlns:a16="http://schemas.microsoft.com/office/drawing/2014/main" id="{2E5A4D37-3E8A-FB41-B875-4779AFC916E5}"/>
                </a:ext>
              </a:extLst>
            </p:cNvPr>
            <p:cNvSpPr>
              <a:spLocks/>
            </p:cNvSpPr>
            <p:nvPr/>
          </p:nvSpPr>
          <p:spPr bwMode="auto">
            <a:xfrm>
              <a:off x="4895" y="1849"/>
              <a:ext cx="377" cy="247"/>
            </a:xfrm>
            <a:custGeom>
              <a:avLst/>
              <a:gdLst>
                <a:gd name="T0" fmla="*/ 7 w 377"/>
                <a:gd name="T1" fmla="*/ 58 h 247"/>
                <a:gd name="T2" fmla="*/ 23 w 377"/>
                <a:gd name="T3" fmla="*/ 45 h 247"/>
                <a:gd name="T4" fmla="*/ 41 w 377"/>
                <a:gd name="T5" fmla="*/ 32 h 247"/>
                <a:gd name="T6" fmla="*/ 45 w 377"/>
                <a:gd name="T7" fmla="*/ 53 h 247"/>
                <a:gd name="T8" fmla="*/ 168 w 377"/>
                <a:gd name="T9" fmla="*/ 30 h 247"/>
                <a:gd name="T10" fmla="*/ 306 w 377"/>
                <a:gd name="T11" fmla="*/ 0 h 247"/>
                <a:gd name="T12" fmla="*/ 313 w 377"/>
                <a:gd name="T13" fmla="*/ 3 h 247"/>
                <a:gd name="T14" fmla="*/ 320 w 377"/>
                <a:gd name="T15" fmla="*/ 7 h 247"/>
                <a:gd name="T16" fmla="*/ 331 w 377"/>
                <a:gd name="T17" fmla="*/ 23 h 247"/>
                <a:gd name="T18" fmla="*/ 336 w 377"/>
                <a:gd name="T19" fmla="*/ 34 h 247"/>
                <a:gd name="T20" fmla="*/ 351 w 377"/>
                <a:gd name="T21" fmla="*/ 38 h 247"/>
                <a:gd name="T22" fmla="*/ 357 w 377"/>
                <a:gd name="T23" fmla="*/ 43 h 247"/>
                <a:gd name="T24" fmla="*/ 350 w 377"/>
                <a:gd name="T25" fmla="*/ 54 h 247"/>
                <a:gd name="T26" fmla="*/ 343 w 377"/>
                <a:gd name="T27" fmla="*/ 73 h 247"/>
                <a:gd name="T28" fmla="*/ 340 w 377"/>
                <a:gd name="T29" fmla="*/ 83 h 247"/>
                <a:gd name="T30" fmla="*/ 344 w 377"/>
                <a:gd name="T31" fmla="*/ 88 h 247"/>
                <a:gd name="T32" fmla="*/ 339 w 377"/>
                <a:gd name="T33" fmla="*/ 98 h 247"/>
                <a:gd name="T34" fmla="*/ 346 w 377"/>
                <a:gd name="T35" fmla="*/ 112 h 247"/>
                <a:gd name="T36" fmla="*/ 353 w 377"/>
                <a:gd name="T37" fmla="*/ 119 h 247"/>
                <a:gd name="T38" fmla="*/ 361 w 377"/>
                <a:gd name="T39" fmla="*/ 123 h 247"/>
                <a:gd name="T40" fmla="*/ 377 w 377"/>
                <a:gd name="T41" fmla="*/ 138 h 247"/>
                <a:gd name="T42" fmla="*/ 367 w 377"/>
                <a:gd name="T43" fmla="*/ 149 h 247"/>
                <a:gd name="T44" fmla="*/ 362 w 377"/>
                <a:gd name="T45" fmla="*/ 155 h 247"/>
                <a:gd name="T46" fmla="*/ 362 w 377"/>
                <a:gd name="T47" fmla="*/ 156 h 247"/>
                <a:gd name="T48" fmla="*/ 358 w 377"/>
                <a:gd name="T49" fmla="*/ 165 h 247"/>
                <a:gd name="T50" fmla="*/ 348 w 377"/>
                <a:gd name="T51" fmla="*/ 171 h 247"/>
                <a:gd name="T52" fmla="*/ 340 w 377"/>
                <a:gd name="T53" fmla="*/ 175 h 247"/>
                <a:gd name="T54" fmla="*/ 332 w 377"/>
                <a:gd name="T55" fmla="*/ 176 h 247"/>
                <a:gd name="T56" fmla="*/ 324 w 377"/>
                <a:gd name="T57" fmla="*/ 184 h 247"/>
                <a:gd name="T58" fmla="*/ 202 w 377"/>
                <a:gd name="T59" fmla="*/ 216 h 247"/>
                <a:gd name="T60" fmla="*/ 31 w 377"/>
                <a:gd name="T61" fmla="*/ 247 h 247"/>
                <a:gd name="T62" fmla="*/ 0 w 377"/>
                <a:gd name="T63" fmla="*/ 66 h 2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7" h="247">
                  <a:moveTo>
                    <a:pt x="0" y="62"/>
                  </a:moveTo>
                  <a:lnTo>
                    <a:pt x="7" y="58"/>
                  </a:lnTo>
                  <a:lnTo>
                    <a:pt x="18" y="50"/>
                  </a:lnTo>
                  <a:lnTo>
                    <a:pt x="23" y="45"/>
                  </a:lnTo>
                  <a:lnTo>
                    <a:pt x="23" y="46"/>
                  </a:lnTo>
                  <a:lnTo>
                    <a:pt x="41" y="32"/>
                  </a:lnTo>
                  <a:lnTo>
                    <a:pt x="42" y="34"/>
                  </a:lnTo>
                  <a:lnTo>
                    <a:pt x="45" y="53"/>
                  </a:lnTo>
                  <a:lnTo>
                    <a:pt x="93" y="45"/>
                  </a:lnTo>
                  <a:lnTo>
                    <a:pt x="168" y="30"/>
                  </a:lnTo>
                  <a:lnTo>
                    <a:pt x="251" y="12"/>
                  </a:lnTo>
                  <a:lnTo>
                    <a:pt x="306" y="0"/>
                  </a:lnTo>
                  <a:lnTo>
                    <a:pt x="308" y="1"/>
                  </a:lnTo>
                  <a:lnTo>
                    <a:pt x="313" y="3"/>
                  </a:lnTo>
                  <a:lnTo>
                    <a:pt x="315" y="8"/>
                  </a:lnTo>
                  <a:lnTo>
                    <a:pt x="320" y="7"/>
                  </a:lnTo>
                  <a:lnTo>
                    <a:pt x="325" y="12"/>
                  </a:lnTo>
                  <a:lnTo>
                    <a:pt x="331" y="23"/>
                  </a:lnTo>
                  <a:lnTo>
                    <a:pt x="332" y="28"/>
                  </a:lnTo>
                  <a:lnTo>
                    <a:pt x="336" y="34"/>
                  </a:lnTo>
                  <a:lnTo>
                    <a:pt x="346" y="38"/>
                  </a:lnTo>
                  <a:lnTo>
                    <a:pt x="351" y="38"/>
                  </a:lnTo>
                  <a:lnTo>
                    <a:pt x="357" y="41"/>
                  </a:lnTo>
                  <a:lnTo>
                    <a:pt x="357" y="43"/>
                  </a:lnTo>
                  <a:lnTo>
                    <a:pt x="351" y="49"/>
                  </a:lnTo>
                  <a:lnTo>
                    <a:pt x="350" y="54"/>
                  </a:lnTo>
                  <a:lnTo>
                    <a:pt x="350" y="60"/>
                  </a:lnTo>
                  <a:lnTo>
                    <a:pt x="343" y="73"/>
                  </a:lnTo>
                  <a:lnTo>
                    <a:pt x="339" y="79"/>
                  </a:lnTo>
                  <a:lnTo>
                    <a:pt x="340" y="83"/>
                  </a:lnTo>
                  <a:lnTo>
                    <a:pt x="342" y="83"/>
                  </a:lnTo>
                  <a:lnTo>
                    <a:pt x="344" y="88"/>
                  </a:lnTo>
                  <a:lnTo>
                    <a:pt x="343" y="93"/>
                  </a:lnTo>
                  <a:lnTo>
                    <a:pt x="339" y="98"/>
                  </a:lnTo>
                  <a:lnTo>
                    <a:pt x="340" y="107"/>
                  </a:lnTo>
                  <a:lnTo>
                    <a:pt x="346" y="112"/>
                  </a:lnTo>
                  <a:lnTo>
                    <a:pt x="351" y="114"/>
                  </a:lnTo>
                  <a:lnTo>
                    <a:pt x="353" y="119"/>
                  </a:lnTo>
                  <a:lnTo>
                    <a:pt x="357" y="123"/>
                  </a:lnTo>
                  <a:lnTo>
                    <a:pt x="361" y="123"/>
                  </a:lnTo>
                  <a:lnTo>
                    <a:pt x="365" y="129"/>
                  </a:lnTo>
                  <a:lnTo>
                    <a:pt x="377" y="138"/>
                  </a:lnTo>
                  <a:lnTo>
                    <a:pt x="374" y="144"/>
                  </a:lnTo>
                  <a:lnTo>
                    <a:pt x="367" y="149"/>
                  </a:lnTo>
                  <a:lnTo>
                    <a:pt x="365" y="155"/>
                  </a:lnTo>
                  <a:lnTo>
                    <a:pt x="362" y="155"/>
                  </a:lnTo>
                  <a:lnTo>
                    <a:pt x="362" y="156"/>
                  </a:lnTo>
                  <a:lnTo>
                    <a:pt x="358" y="160"/>
                  </a:lnTo>
                  <a:lnTo>
                    <a:pt x="358" y="165"/>
                  </a:lnTo>
                  <a:lnTo>
                    <a:pt x="353" y="169"/>
                  </a:lnTo>
                  <a:lnTo>
                    <a:pt x="348" y="171"/>
                  </a:lnTo>
                  <a:lnTo>
                    <a:pt x="343" y="178"/>
                  </a:lnTo>
                  <a:lnTo>
                    <a:pt x="340" y="175"/>
                  </a:lnTo>
                  <a:lnTo>
                    <a:pt x="336" y="175"/>
                  </a:lnTo>
                  <a:lnTo>
                    <a:pt x="332" y="176"/>
                  </a:lnTo>
                  <a:lnTo>
                    <a:pt x="327" y="179"/>
                  </a:lnTo>
                  <a:lnTo>
                    <a:pt x="324" y="184"/>
                  </a:lnTo>
                  <a:lnTo>
                    <a:pt x="323" y="190"/>
                  </a:lnTo>
                  <a:lnTo>
                    <a:pt x="202" y="216"/>
                  </a:lnTo>
                  <a:lnTo>
                    <a:pt x="96" y="235"/>
                  </a:lnTo>
                  <a:lnTo>
                    <a:pt x="31" y="247"/>
                  </a:lnTo>
                  <a:lnTo>
                    <a:pt x="19" y="172"/>
                  </a:lnTo>
                  <a:lnTo>
                    <a:pt x="0" y="66"/>
                  </a:lnTo>
                  <a:lnTo>
                    <a:pt x="0" y="62"/>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3" name="Freeform 702">
              <a:extLst>
                <a:ext uri="{FF2B5EF4-FFF2-40B4-BE49-F238E27FC236}">
                  <a16:creationId xmlns:a16="http://schemas.microsoft.com/office/drawing/2014/main" id="{E51D4BCF-1419-CD45-831B-08ED5138848E}"/>
                </a:ext>
              </a:extLst>
            </p:cNvPr>
            <p:cNvSpPr>
              <a:spLocks/>
            </p:cNvSpPr>
            <p:nvPr/>
          </p:nvSpPr>
          <p:spPr bwMode="auto">
            <a:xfrm>
              <a:off x="5218" y="2024"/>
              <a:ext cx="69" cy="115"/>
            </a:xfrm>
            <a:custGeom>
              <a:avLst/>
              <a:gdLst>
                <a:gd name="T0" fmla="*/ 0 w 69"/>
                <a:gd name="T1" fmla="*/ 15 h 115"/>
                <a:gd name="T2" fmla="*/ 1 w 69"/>
                <a:gd name="T3" fmla="*/ 9 h 115"/>
                <a:gd name="T4" fmla="*/ 4 w 69"/>
                <a:gd name="T5" fmla="*/ 4 h 115"/>
                <a:gd name="T6" fmla="*/ 9 w 69"/>
                <a:gd name="T7" fmla="*/ 1 h 115"/>
                <a:gd name="T8" fmla="*/ 13 w 69"/>
                <a:gd name="T9" fmla="*/ 0 h 115"/>
                <a:gd name="T10" fmla="*/ 17 w 69"/>
                <a:gd name="T11" fmla="*/ 0 h 115"/>
                <a:gd name="T12" fmla="*/ 20 w 69"/>
                <a:gd name="T13" fmla="*/ 3 h 115"/>
                <a:gd name="T14" fmla="*/ 17 w 69"/>
                <a:gd name="T15" fmla="*/ 4 h 115"/>
                <a:gd name="T16" fmla="*/ 17 w 69"/>
                <a:gd name="T17" fmla="*/ 9 h 115"/>
                <a:gd name="T18" fmla="*/ 15 w 69"/>
                <a:gd name="T19" fmla="*/ 15 h 115"/>
                <a:gd name="T20" fmla="*/ 12 w 69"/>
                <a:gd name="T21" fmla="*/ 19 h 115"/>
                <a:gd name="T22" fmla="*/ 16 w 69"/>
                <a:gd name="T23" fmla="*/ 24 h 115"/>
                <a:gd name="T24" fmla="*/ 16 w 69"/>
                <a:gd name="T25" fmla="*/ 28 h 115"/>
                <a:gd name="T26" fmla="*/ 19 w 69"/>
                <a:gd name="T27" fmla="*/ 34 h 115"/>
                <a:gd name="T28" fmla="*/ 23 w 69"/>
                <a:gd name="T29" fmla="*/ 39 h 115"/>
                <a:gd name="T30" fmla="*/ 28 w 69"/>
                <a:gd name="T31" fmla="*/ 43 h 115"/>
                <a:gd name="T32" fmla="*/ 32 w 69"/>
                <a:gd name="T33" fmla="*/ 47 h 115"/>
                <a:gd name="T34" fmla="*/ 32 w 69"/>
                <a:gd name="T35" fmla="*/ 54 h 115"/>
                <a:gd name="T36" fmla="*/ 35 w 69"/>
                <a:gd name="T37" fmla="*/ 62 h 115"/>
                <a:gd name="T38" fmla="*/ 42 w 69"/>
                <a:gd name="T39" fmla="*/ 66 h 115"/>
                <a:gd name="T40" fmla="*/ 43 w 69"/>
                <a:gd name="T41" fmla="*/ 72 h 115"/>
                <a:gd name="T42" fmla="*/ 53 w 69"/>
                <a:gd name="T43" fmla="*/ 80 h 115"/>
                <a:gd name="T44" fmla="*/ 59 w 69"/>
                <a:gd name="T45" fmla="*/ 79 h 115"/>
                <a:gd name="T46" fmla="*/ 61 w 69"/>
                <a:gd name="T47" fmla="*/ 81 h 115"/>
                <a:gd name="T48" fmla="*/ 59 w 69"/>
                <a:gd name="T49" fmla="*/ 87 h 115"/>
                <a:gd name="T50" fmla="*/ 59 w 69"/>
                <a:gd name="T51" fmla="*/ 92 h 115"/>
                <a:gd name="T52" fmla="*/ 61 w 69"/>
                <a:gd name="T53" fmla="*/ 92 h 115"/>
                <a:gd name="T54" fmla="*/ 57 w 69"/>
                <a:gd name="T55" fmla="*/ 98 h 115"/>
                <a:gd name="T56" fmla="*/ 59 w 69"/>
                <a:gd name="T57" fmla="*/ 96 h 115"/>
                <a:gd name="T58" fmla="*/ 65 w 69"/>
                <a:gd name="T59" fmla="*/ 95 h 115"/>
                <a:gd name="T60" fmla="*/ 69 w 69"/>
                <a:gd name="T61" fmla="*/ 106 h 115"/>
                <a:gd name="T62" fmla="*/ 68 w 69"/>
                <a:gd name="T63" fmla="*/ 106 h 115"/>
                <a:gd name="T64" fmla="*/ 65 w 69"/>
                <a:gd name="T65" fmla="*/ 107 h 115"/>
                <a:gd name="T66" fmla="*/ 28 w 69"/>
                <a:gd name="T67" fmla="*/ 115 h 115"/>
                <a:gd name="T68" fmla="*/ 25 w 69"/>
                <a:gd name="T69" fmla="*/ 110 h 115"/>
                <a:gd name="T70" fmla="*/ 16 w 69"/>
                <a:gd name="T71" fmla="*/ 73 h 115"/>
                <a:gd name="T72" fmla="*/ 0 w 69"/>
                <a:gd name="T73" fmla="*/ 15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close/>
                </a:path>
              </a:pathLst>
            </a:custGeom>
            <a:solidFill>
              <a:srgbClr val="97BF1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4" name="Freeform 703">
              <a:extLst>
                <a:ext uri="{FF2B5EF4-FFF2-40B4-BE49-F238E27FC236}">
                  <a16:creationId xmlns:a16="http://schemas.microsoft.com/office/drawing/2014/main" id="{4895E671-224B-0B43-AA29-0FFB36B78DA8}"/>
                </a:ext>
              </a:extLst>
            </p:cNvPr>
            <p:cNvSpPr>
              <a:spLocks/>
            </p:cNvSpPr>
            <p:nvPr/>
          </p:nvSpPr>
          <p:spPr bwMode="auto">
            <a:xfrm>
              <a:off x="5218" y="2024"/>
              <a:ext cx="69" cy="115"/>
            </a:xfrm>
            <a:custGeom>
              <a:avLst/>
              <a:gdLst>
                <a:gd name="T0" fmla="*/ 0 w 69"/>
                <a:gd name="T1" fmla="*/ 15 h 115"/>
                <a:gd name="T2" fmla="*/ 1 w 69"/>
                <a:gd name="T3" fmla="*/ 9 h 115"/>
                <a:gd name="T4" fmla="*/ 4 w 69"/>
                <a:gd name="T5" fmla="*/ 4 h 115"/>
                <a:gd name="T6" fmla="*/ 9 w 69"/>
                <a:gd name="T7" fmla="*/ 1 h 115"/>
                <a:gd name="T8" fmla="*/ 13 w 69"/>
                <a:gd name="T9" fmla="*/ 0 h 115"/>
                <a:gd name="T10" fmla="*/ 17 w 69"/>
                <a:gd name="T11" fmla="*/ 0 h 115"/>
                <a:gd name="T12" fmla="*/ 20 w 69"/>
                <a:gd name="T13" fmla="*/ 3 h 115"/>
                <a:gd name="T14" fmla="*/ 17 w 69"/>
                <a:gd name="T15" fmla="*/ 4 h 115"/>
                <a:gd name="T16" fmla="*/ 17 w 69"/>
                <a:gd name="T17" fmla="*/ 9 h 115"/>
                <a:gd name="T18" fmla="*/ 15 w 69"/>
                <a:gd name="T19" fmla="*/ 15 h 115"/>
                <a:gd name="T20" fmla="*/ 12 w 69"/>
                <a:gd name="T21" fmla="*/ 19 h 115"/>
                <a:gd name="T22" fmla="*/ 16 w 69"/>
                <a:gd name="T23" fmla="*/ 24 h 115"/>
                <a:gd name="T24" fmla="*/ 16 w 69"/>
                <a:gd name="T25" fmla="*/ 28 h 115"/>
                <a:gd name="T26" fmla="*/ 19 w 69"/>
                <a:gd name="T27" fmla="*/ 34 h 115"/>
                <a:gd name="T28" fmla="*/ 23 w 69"/>
                <a:gd name="T29" fmla="*/ 39 h 115"/>
                <a:gd name="T30" fmla="*/ 28 w 69"/>
                <a:gd name="T31" fmla="*/ 43 h 115"/>
                <a:gd name="T32" fmla="*/ 32 w 69"/>
                <a:gd name="T33" fmla="*/ 47 h 115"/>
                <a:gd name="T34" fmla="*/ 32 w 69"/>
                <a:gd name="T35" fmla="*/ 54 h 115"/>
                <a:gd name="T36" fmla="*/ 35 w 69"/>
                <a:gd name="T37" fmla="*/ 62 h 115"/>
                <a:gd name="T38" fmla="*/ 42 w 69"/>
                <a:gd name="T39" fmla="*/ 66 h 115"/>
                <a:gd name="T40" fmla="*/ 43 w 69"/>
                <a:gd name="T41" fmla="*/ 72 h 115"/>
                <a:gd name="T42" fmla="*/ 53 w 69"/>
                <a:gd name="T43" fmla="*/ 80 h 115"/>
                <a:gd name="T44" fmla="*/ 59 w 69"/>
                <a:gd name="T45" fmla="*/ 79 h 115"/>
                <a:gd name="T46" fmla="*/ 61 w 69"/>
                <a:gd name="T47" fmla="*/ 81 h 115"/>
                <a:gd name="T48" fmla="*/ 59 w 69"/>
                <a:gd name="T49" fmla="*/ 87 h 115"/>
                <a:gd name="T50" fmla="*/ 59 w 69"/>
                <a:gd name="T51" fmla="*/ 92 h 115"/>
                <a:gd name="T52" fmla="*/ 61 w 69"/>
                <a:gd name="T53" fmla="*/ 92 h 115"/>
                <a:gd name="T54" fmla="*/ 57 w 69"/>
                <a:gd name="T55" fmla="*/ 98 h 115"/>
                <a:gd name="T56" fmla="*/ 59 w 69"/>
                <a:gd name="T57" fmla="*/ 96 h 115"/>
                <a:gd name="T58" fmla="*/ 65 w 69"/>
                <a:gd name="T59" fmla="*/ 95 h 115"/>
                <a:gd name="T60" fmla="*/ 69 w 69"/>
                <a:gd name="T61" fmla="*/ 106 h 115"/>
                <a:gd name="T62" fmla="*/ 68 w 69"/>
                <a:gd name="T63" fmla="*/ 106 h 115"/>
                <a:gd name="T64" fmla="*/ 65 w 69"/>
                <a:gd name="T65" fmla="*/ 107 h 115"/>
                <a:gd name="T66" fmla="*/ 28 w 69"/>
                <a:gd name="T67" fmla="*/ 115 h 115"/>
                <a:gd name="T68" fmla="*/ 25 w 69"/>
                <a:gd name="T69" fmla="*/ 110 h 115"/>
                <a:gd name="T70" fmla="*/ 16 w 69"/>
                <a:gd name="T71" fmla="*/ 73 h 115"/>
                <a:gd name="T72" fmla="*/ 0 w 69"/>
                <a:gd name="T73" fmla="*/ 15 h 1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9" h="115">
                  <a:moveTo>
                    <a:pt x="0" y="15"/>
                  </a:moveTo>
                  <a:lnTo>
                    <a:pt x="1" y="9"/>
                  </a:lnTo>
                  <a:lnTo>
                    <a:pt x="4" y="4"/>
                  </a:lnTo>
                  <a:lnTo>
                    <a:pt x="9" y="1"/>
                  </a:lnTo>
                  <a:lnTo>
                    <a:pt x="13" y="0"/>
                  </a:lnTo>
                  <a:lnTo>
                    <a:pt x="17" y="0"/>
                  </a:lnTo>
                  <a:lnTo>
                    <a:pt x="20" y="3"/>
                  </a:lnTo>
                  <a:lnTo>
                    <a:pt x="17" y="4"/>
                  </a:lnTo>
                  <a:lnTo>
                    <a:pt x="17" y="9"/>
                  </a:lnTo>
                  <a:lnTo>
                    <a:pt x="15" y="15"/>
                  </a:lnTo>
                  <a:lnTo>
                    <a:pt x="12" y="19"/>
                  </a:lnTo>
                  <a:lnTo>
                    <a:pt x="16" y="24"/>
                  </a:lnTo>
                  <a:lnTo>
                    <a:pt x="16" y="28"/>
                  </a:lnTo>
                  <a:lnTo>
                    <a:pt x="19" y="34"/>
                  </a:lnTo>
                  <a:lnTo>
                    <a:pt x="23" y="39"/>
                  </a:lnTo>
                  <a:lnTo>
                    <a:pt x="28" y="43"/>
                  </a:lnTo>
                  <a:lnTo>
                    <a:pt x="32" y="47"/>
                  </a:lnTo>
                  <a:lnTo>
                    <a:pt x="32" y="54"/>
                  </a:lnTo>
                  <a:lnTo>
                    <a:pt x="35" y="62"/>
                  </a:lnTo>
                  <a:lnTo>
                    <a:pt x="42" y="66"/>
                  </a:lnTo>
                  <a:lnTo>
                    <a:pt x="43" y="72"/>
                  </a:lnTo>
                  <a:lnTo>
                    <a:pt x="53" y="80"/>
                  </a:lnTo>
                  <a:lnTo>
                    <a:pt x="59" y="79"/>
                  </a:lnTo>
                  <a:lnTo>
                    <a:pt x="61" y="81"/>
                  </a:lnTo>
                  <a:lnTo>
                    <a:pt x="59" y="87"/>
                  </a:lnTo>
                  <a:lnTo>
                    <a:pt x="59" y="92"/>
                  </a:lnTo>
                  <a:lnTo>
                    <a:pt x="61" y="92"/>
                  </a:lnTo>
                  <a:lnTo>
                    <a:pt x="57" y="98"/>
                  </a:lnTo>
                  <a:lnTo>
                    <a:pt x="59" y="96"/>
                  </a:lnTo>
                  <a:lnTo>
                    <a:pt x="65" y="95"/>
                  </a:lnTo>
                  <a:lnTo>
                    <a:pt x="69" y="106"/>
                  </a:lnTo>
                  <a:lnTo>
                    <a:pt x="68" y="106"/>
                  </a:lnTo>
                  <a:lnTo>
                    <a:pt x="65" y="107"/>
                  </a:lnTo>
                  <a:lnTo>
                    <a:pt x="28" y="115"/>
                  </a:lnTo>
                  <a:lnTo>
                    <a:pt x="25" y="110"/>
                  </a:lnTo>
                  <a:lnTo>
                    <a:pt x="16" y="73"/>
                  </a:lnTo>
                  <a:lnTo>
                    <a:pt x="0" y="15"/>
                  </a:lnTo>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5" name="Freeform 704">
              <a:extLst>
                <a:ext uri="{FF2B5EF4-FFF2-40B4-BE49-F238E27FC236}">
                  <a16:creationId xmlns:a16="http://schemas.microsoft.com/office/drawing/2014/main" id="{D769AE69-961B-3740-A59A-91AC84AFC6B0}"/>
                </a:ext>
              </a:extLst>
            </p:cNvPr>
            <p:cNvSpPr>
              <a:spLocks/>
            </p:cNvSpPr>
            <p:nvPr/>
          </p:nvSpPr>
          <p:spPr bwMode="auto">
            <a:xfrm>
              <a:off x="5260" y="1553"/>
              <a:ext cx="108" cy="206"/>
            </a:xfrm>
            <a:custGeom>
              <a:avLst/>
              <a:gdLst>
                <a:gd name="T0" fmla="*/ 0 w 108"/>
                <a:gd name="T1" fmla="*/ 27 h 206"/>
                <a:gd name="T2" fmla="*/ 19 w 108"/>
                <a:gd name="T3" fmla="*/ 22 h 206"/>
                <a:gd name="T4" fmla="*/ 103 w 108"/>
                <a:gd name="T5" fmla="*/ 0 h 206"/>
                <a:gd name="T6" fmla="*/ 101 w 108"/>
                <a:gd name="T7" fmla="*/ 2 h 206"/>
                <a:gd name="T8" fmla="*/ 104 w 108"/>
                <a:gd name="T9" fmla="*/ 10 h 206"/>
                <a:gd name="T10" fmla="*/ 101 w 108"/>
                <a:gd name="T11" fmla="*/ 21 h 206"/>
                <a:gd name="T12" fmla="*/ 103 w 108"/>
                <a:gd name="T13" fmla="*/ 26 h 206"/>
                <a:gd name="T14" fmla="*/ 107 w 108"/>
                <a:gd name="T15" fmla="*/ 31 h 206"/>
                <a:gd name="T16" fmla="*/ 108 w 108"/>
                <a:gd name="T17" fmla="*/ 36 h 206"/>
                <a:gd name="T18" fmla="*/ 108 w 108"/>
                <a:gd name="T19" fmla="*/ 41 h 206"/>
                <a:gd name="T20" fmla="*/ 104 w 108"/>
                <a:gd name="T21" fmla="*/ 49 h 206"/>
                <a:gd name="T22" fmla="*/ 95 w 108"/>
                <a:gd name="T23" fmla="*/ 59 h 206"/>
                <a:gd name="T24" fmla="*/ 93 w 108"/>
                <a:gd name="T25" fmla="*/ 60 h 206"/>
                <a:gd name="T26" fmla="*/ 88 w 108"/>
                <a:gd name="T27" fmla="*/ 64 h 206"/>
                <a:gd name="T28" fmla="*/ 88 w 108"/>
                <a:gd name="T29" fmla="*/ 69 h 206"/>
                <a:gd name="T30" fmla="*/ 92 w 108"/>
                <a:gd name="T31" fmla="*/ 80 h 206"/>
                <a:gd name="T32" fmla="*/ 89 w 108"/>
                <a:gd name="T33" fmla="*/ 90 h 206"/>
                <a:gd name="T34" fmla="*/ 91 w 108"/>
                <a:gd name="T35" fmla="*/ 95 h 206"/>
                <a:gd name="T36" fmla="*/ 88 w 108"/>
                <a:gd name="T37" fmla="*/ 101 h 206"/>
                <a:gd name="T38" fmla="*/ 89 w 108"/>
                <a:gd name="T39" fmla="*/ 106 h 206"/>
                <a:gd name="T40" fmla="*/ 88 w 108"/>
                <a:gd name="T41" fmla="*/ 111 h 206"/>
                <a:gd name="T42" fmla="*/ 84 w 108"/>
                <a:gd name="T43" fmla="*/ 117 h 206"/>
                <a:gd name="T44" fmla="*/ 85 w 108"/>
                <a:gd name="T45" fmla="*/ 125 h 206"/>
                <a:gd name="T46" fmla="*/ 82 w 108"/>
                <a:gd name="T47" fmla="*/ 129 h 206"/>
                <a:gd name="T48" fmla="*/ 88 w 108"/>
                <a:gd name="T49" fmla="*/ 148 h 206"/>
                <a:gd name="T50" fmla="*/ 88 w 108"/>
                <a:gd name="T51" fmla="*/ 159 h 206"/>
                <a:gd name="T52" fmla="*/ 91 w 108"/>
                <a:gd name="T53" fmla="*/ 174 h 206"/>
                <a:gd name="T54" fmla="*/ 88 w 108"/>
                <a:gd name="T55" fmla="*/ 179 h 206"/>
                <a:gd name="T56" fmla="*/ 88 w 108"/>
                <a:gd name="T57" fmla="*/ 185 h 206"/>
                <a:gd name="T58" fmla="*/ 91 w 108"/>
                <a:gd name="T59" fmla="*/ 191 h 206"/>
                <a:gd name="T60" fmla="*/ 96 w 108"/>
                <a:gd name="T61" fmla="*/ 196 h 206"/>
                <a:gd name="T62" fmla="*/ 50 w 108"/>
                <a:gd name="T63" fmla="*/ 206 h 206"/>
                <a:gd name="T64" fmla="*/ 47 w 108"/>
                <a:gd name="T65" fmla="*/ 201 h 206"/>
                <a:gd name="T66" fmla="*/ 47 w 108"/>
                <a:gd name="T67" fmla="*/ 197 h 206"/>
                <a:gd name="T68" fmla="*/ 35 w 108"/>
                <a:gd name="T69" fmla="*/ 144 h 206"/>
                <a:gd name="T70" fmla="*/ 27 w 108"/>
                <a:gd name="T71" fmla="*/ 137 h 206"/>
                <a:gd name="T72" fmla="*/ 26 w 108"/>
                <a:gd name="T73" fmla="*/ 143 h 206"/>
                <a:gd name="T74" fmla="*/ 23 w 108"/>
                <a:gd name="T75" fmla="*/ 137 h 206"/>
                <a:gd name="T76" fmla="*/ 23 w 108"/>
                <a:gd name="T77" fmla="*/ 129 h 206"/>
                <a:gd name="T78" fmla="*/ 20 w 108"/>
                <a:gd name="T79" fmla="*/ 118 h 206"/>
                <a:gd name="T80" fmla="*/ 17 w 108"/>
                <a:gd name="T81" fmla="*/ 113 h 206"/>
                <a:gd name="T82" fmla="*/ 13 w 108"/>
                <a:gd name="T83" fmla="*/ 102 h 206"/>
                <a:gd name="T84" fmla="*/ 13 w 108"/>
                <a:gd name="T85" fmla="*/ 91 h 206"/>
                <a:gd name="T86" fmla="*/ 16 w 108"/>
                <a:gd name="T87" fmla="*/ 90 h 206"/>
                <a:gd name="T88" fmla="*/ 15 w 108"/>
                <a:gd name="T89" fmla="*/ 84 h 206"/>
                <a:gd name="T90" fmla="*/ 13 w 108"/>
                <a:gd name="T91" fmla="*/ 79 h 206"/>
                <a:gd name="T92" fmla="*/ 13 w 108"/>
                <a:gd name="T93" fmla="*/ 74 h 206"/>
                <a:gd name="T94" fmla="*/ 12 w 108"/>
                <a:gd name="T95" fmla="*/ 68 h 206"/>
                <a:gd name="T96" fmla="*/ 7 w 108"/>
                <a:gd name="T97" fmla="*/ 63 h 206"/>
                <a:gd name="T98" fmla="*/ 5 w 108"/>
                <a:gd name="T99" fmla="*/ 57 h 206"/>
                <a:gd name="T100" fmla="*/ 5 w 108"/>
                <a:gd name="T101" fmla="*/ 45 h 206"/>
                <a:gd name="T102" fmla="*/ 1 w 108"/>
                <a:gd name="T103" fmla="*/ 40 h 206"/>
                <a:gd name="T104" fmla="*/ 1 w 108"/>
                <a:gd name="T105" fmla="*/ 34 h 206"/>
                <a:gd name="T106" fmla="*/ 0 w 108"/>
                <a:gd name="T107" fmla="*/ 30 h 206"/>
                <a:gd name="T108" fmla="*/ 0 w 108"/>
                <a:gd name="T109" fmla="*/ 27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6" name="Freeform 705">
              <a:extLst>
                <a:ext uri="{FF2B5EF4-FFF2-40B4-BE49-F238E27FC236}">
                  <a16:creationId xmlns:a16="http://schemas.microsoft.com/office/drawing/2014/main" id="{009E2A15-CFB8-824A-A758-3C33F0DE4144}"/>
                </a:ext>
              </a:extLst>
            </p:cNvPr>
            <p:cNvSpPr>
              <a:spLocks/>
            </p:cNvSpPr>
            <p:nvPr/>
          </p:nvSpPr>
          <p:spPr bwMode="auto">
            <a:xfrm>
              <a:off x="5260" y="1553"/>
              <a:ext cx="108" cy="206"/>
            </a:xfrm>
            <a:custGeom>
              <a:avLst/>
              <a:gdLst>
                <a:gd name="T0" fmla="*/ 0 w 108"/>
                <a:gd name="T1" fmla="*/ 27 h 206"/>
                <a:gd name="T2" fmla="*/ 19 w 108"/>
                <a:gd name="T3" fmla="*/ 22 h 206"/>
                <a:gd name="T4" fmla="*/ 103 w 108"/>
                <a:gd name="T5" fmla="*/ 0 h 206"/>
                <a:gd name="T6" fmla="*/ 101 w 108"/>
                <a:gd name="T7" fmla="*/ 2 h 206"/>
                <a:gd name="T8" fmla="*/ 104 w 108"/>
                <a:gd name="T9" fmla="*/ 10 h 206"/>
                <a:gd name="T10" fmla="*/ 101 w 108"/>
                <a:gd name="T11" fmla="*/ 21 h 206"/>
                <a:gd name="T12" fmla="*/ 103 w 108"/>
                <a:gd name="T13" fmla="*/ 26 h 206"/>
                <a:gd name="T14" fmla="*/ 107 w 108"/>
                <a:gd name="T15" fmla="*/ 31 h 206"/>
                <a:gd name="T16" fmla="*/ 108 w 108"/>
                <a:gd name="T17" fmla="*/ 36 h 206"/>
                <a:gd name="T18" fmla="*/ 108 w 108"/>
                <a:gd name="T19" fmla="*/ 41 h 206"/>
                <a:gd name="T20" fmla="*/ 104 w 108"/>
                <a:gd name="T21" fmla="*/ 49 h 206"/>
                <a:gd name="T22" fmla="*/ 95 w 108"/>
                <a:gd name="T23" fmla="*/ 59 h 206"/>
                <a:gd name="T24" fmla="*/ 93 w 108"/>
                <a:gd name="T25" fmla="*/ 60 h 206"/>
                <a:gd name="T26" fmla="*/ 88 w 108"/>
                <a:gd name="T27" fmla="*/ 64 h 206"/>
                <a:gd name="T28" fmla="*/ 88 w 108"/>
                <a:gd name="T29" fmla="*/ 69 h 206"/>
                <a:gd name="T30" fmla="*/ 92 w 108"/>
                <a:gd name="T31" fmla="*/ 80 h 206"/>
                <a:gd name="T32" fmla="*/ 89 w 108"/>
                <a:gd name="T33" fmla="*/ 90 h 206"/>
                <a:gd name="T34" fmla="*/ 91 w 108"/>
                <a:gd name="T35" fmla="*/ 95 h 206"/>
                <a:gd name="T36" fmla="*/ 88 w 108"/>
                <a:gd name="T37" fmla="*/ 101 h 206"/>
                <a:gd name="T38" fmla="*/ 89 w 108"/>
                <a:gd name="T39" fmla="*/ 106 h 206"/>
                <a:gd name="T40" fmla="*/ 88 w 108"/>
                <a:gd name="T41" fmla="*/ 111 h 206"/>
                <a:gd name="T42" fmla="*/ 84 w 108"/>
                <a:gd name="T43" fmla="*/ 117 h 206"/>
                <a:gd name="T44" fmla="*/ 85 w 108"/>
                <a:gd name="T45" fmla="*/ 125 h 206"/>
                <a:gd name="T46" fmla="*/ 82 w 108"/>
                <a:gd name="T47" fmla="*/ 129 h 206"/>
                <a:gd name="T48" fmla="*/ 88 w 108"/>
                <a:gd name="T49" fmla="*/ 148 h 206"/>
                <a:gd name="T50" fmla="*/ 88 w 108"/>
                <a:gd name="T51" fmla="*/ 159 h 206"/>
                <a:gd name="T52" fmla="*/ 91 w 108"/>
                <a:gd name="T53" fmla="*/ 174 h 206"/>
                <a:gd name="T54" fmla="*/ 88 w 108"/>
                <a:gd name="T55" fmla="*/ 179 h 206"/>
                <a:gd name="T56" fmla="*/ 88 w 108"/>
                <a:gd name="T57" fmla="*/ 185 h 206"/>
                <a:gd name="T58" fmla="*/ 91 w 108"/>
                <a:gd name="T59" fmla="*/ 191 h 206"/>
                <a:gd name="T60" fmla="*/ 96 w 108"/>
                <a:gd name="T61" fmla="*/ 196 h 206"/>
                <a:gd name="T62" fmla="*/ 50 w 108"/>
                <a:gd name="T63" fmla="*/ 206 h 206"/>
                <a:gd name="T64" fmla="*/ 47 w 108"/>
                <a:gd name="T65" fmla="*/ 201 h 206"/>
                <a:gd name="T66" fmla="*/ 47 w 108"/>
                <a:gd name="T67" fmla="*/ 197 h 206"/>
                <a:gd name="T68" fmla="*/ 35 w 108"/>
                <a:gd name="T69" fmla="*/ 144 h 206"/>
                <a:gd name="T70" fmla="*/ 27 w 108"/>
                <a:gd name="T71" fmla="*/ 137 h 206"/>
                <a:gd name="T72" fmla="*/ 26 w 108"/>
                <a:gd name="T73" fmla="*/ 143 h 206"/>
                <a:gd name="T74" fmla="*/ 23 w 108"/>
                <a:gd name="T75" fmla="*/ 137 h 206"/>
                <a:gd name="T76" fmla="*/ 23 w 108"/>
                <a:gd name="T77" fmla="*/ 129 h 206"/>
                <a:gd name="T78" fmla="*/ 20 w 108"/>
                <a:gd name="T79" fmla="*/ 118 h 206"/>
                <a:gd name="T80" fmla="*/ 17 w 108"/>
                <a:gd name="T81" fmla="*/ 113 h 206"/>
                <a:gd name="T82" fmla="*/ 13 w 108"/>
                <a:gd name="T83" fmla="*/ 102 h 206"/>
                <a:gd name="T84" fmla="*/ 13 w 108"/>
                <a:gd name="T85" fmla="*/ 91 h 206"/>
                <a:gd name="T86" fmla="*/ 16 w 108"/>
                <a:gd name="T87" fmla="*/ 90 h 206"/>
                <a:gd name="T88" fmla="*/ 15 w 108"/>
                <a:gd name="T89" fmla="*/ 84 h 206"/>
                <a:gd name="T90" fmla="*/ 13 w 108"/>
                <a:gd name="T91" fmla="*/ 79 h 206"/>
                <a:gd name="T92" fmla="*/ 13 w 108"/>
                <a:gd name="T93" fmla="*/ 74 h 206"/>
                <a:gd name="T94" fmla="*/ 12 w 108"/>
                <a:gd name="T95" fmla="*/ 68 h 206"/>
                <a:gd name="T96" fmla="*/ 7 w 108"/>
                <a:gd name="T97" fmla="*/ 63 h 206"/>
                <a:gd name="T98" fmla="*/ 5 w 108"/>
                <a:gd name="T99" fmla="*/ 57 h 206"/>
                <a:gd name="T100" fmla="*/ 5 w 108"/>
                <a:gd name="T101" fmla="*/ 45 h 206"/>
                <a:gd name="T102" fmla="*/ 1 w 108"/>
                <a:gd name="T103" fmla="*/ 40 h 206"/>
                <a:gd name="T104" fmla="*/ 1 w 108"/>
                <a:gd name="T105" fmla="*/ 34 h 206"/>
                <a:gd name="T106" fmla="*/ 0 w 108"/>
                <a:gd name="T107" fmla="*/ 30 h 206"/>
                <a:gd name="T108" fmla="*/ 0 w 108"/>
                <a:gd name="T109" fmla="*/ 27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8" h="206">
                  <a:moveTo>
                    <a:pt x="0" y="27"/>
                  </a:moveTo>
                  <a:lnTo>
                    <a:pt x="19" y="22"/>
                  </a:lnTo>
                  <a:lnTo>
                    <a:pt x="103" y="0"/>
                  </a:lnTo>
                  <a:lnTo>
                    <a:pt x="101" y="2"/>
                  </a:lnTo>
                  <a:lnTo>
                    <a:pt x="104" y="10"/>
                  </a:lnTo>
                  <a:lnTo>
                    <a:pt x="101" y="21"/>
                  </a:lnTo>
                  <a:lnTo>
                    <a:pt x="103" y="26"/>
                  </a:lnTo>
                  <a:lnTo>
                    <a:pt x="107" y="31"/>
                  </a:lnTo>
                  <a:lnTo>
                    <a:pt x="108" y="36"/>
                  </a:lnTo>
                  <a:lnTo>
                    <a:pt x="108" y="41"/>
                  </a:lnTo>
                  <a:lnTo>
                    <a:pt x="104" y="49"/>
                  </a:lnTo>
                  <a:lnTo>
                    <a:pt x="95" y="59"/>
                  </a:lnTo>
                  <a:lnTo>
                    <a:pt x="93" y="60"/>
                  </a:lnTo>
                  <a:lnTo>
                    <a:pt x="88" y="64"/>
                  </a:lnTo>
                  <a:lnTo>
                    <a:pt x="88" y="69"/>
                  </a:lnTo>
                  <a:lnTo>
                    <a:pt x="92" y="80"/>
                  </a:lnTo>
                  <a:lnTo>
                    <a:pt x="89" y="90"/>
                  </a:lnTo>
                  <a:lnTo>
                    <a:pt x="91" y="95"/>
                  </a:lnTo>
                  <a:lnTo>
                    <a:pt x="88" y="101"/>
                  </a:lnTo>
                  <a:lnTo>
                    <a:pt x="89" y="106"/>
                  </a:lnTo>
                  <a:lnTo>
                    <a:pt x="88" y="111"/>
                  </a:lnTo>
                  <a:lnTo>
                    <a:pt x="84" y="117"/>
                  </a:lnTo>
                  <a:lnTo>
                    <a:pt x="85" y="125"/>
                  </a:lnTo>
                  <a:lnTo>
                    <a:pt x="82" y="129"/>
                  </a:lnTo>
                  <a:lnTo>
                    <a:pt x="88" y="148"/>
                  </a:lnTo>
                  <a:lnTo>
                    <a:pt x="88" y="159"/>
                  </a:lnTo>
                  <a:lnTo>
                    <a:pt x="91" y="174"/>
                  </a:lnTo>
                  <a:lnTo>
                    <a:pt x="88" y="179"/>
                  </a:lnTo>
                  <a:lnTo>
                    <a:pt x="88" y="185"/>
                  </a:lnTo>
                  <a:lnTo>
                    <a:pt x="91" y="191"/>
                  </a:lnTo>
                  <a:lnTo>
                    <a:pt x="96" y="196"/>
                  </a:lnTo>
                  <a:lnTo>
                    <a:pt x="50" y="206"/>
                  </a:lnTo>
                  <a:lnTo>
                    <a:pt x="47" y="201"/>
                  </a:lnTo>
                  <a:lnTo>
                    <a:pt x="47" y="197"/>
                  </a:lnTo>
                  <a:lnTo>
                    <a:pt x="35" y="144"/>
                  </a:lnTo>
                  <a:lnTo>
                    <a:pt x="27" y="137"/>
                  </a:lnTo>
                  <a:lnTo>
                    <a:pt x="26" y="143"/>
                  </a:lnTo>
                  <a:lnTo>
                    <a:pt x="23" y="137"/>
                  </a:lnTo>
                  <a:lnTo>
                    <a:pt x="23" y="129"/>
                  </a:lnTo>
                  <a:lnTo>
                    <a:pt x="20" y="118"/>
                  </a:lnTo>
                  <a:lnTo>
                    <a:pt x="17" y="113"/>
                  </a:lnTo>
                  <a:lnTo>
                    <a:pt x="13" y="102"/>
                  </a:lnTo>
                  <a:lnTo>
                    <a:pt x="13" y="91"/>
                  </a:lnTo>
                  <a:lnTo>
                    <a:pt x="16" y="90"/>
                  </a:lnTo>
                  <a:lnTo>
                    <a:pt x="15" y="84"/>
                  </a:lnTo>
                  <a:lnTo>
                    <a:pt x="13" y="79"/>
                  </a:lnTo>
                  <a:lnTo>
                    <a:pt x="13" y="74"/>
                  </a:lnTo>
                  <a:lnTo>
                    <a:pt x="12" y="68"/>
                  </a:lnTo>
                  <a:lnTo>
                    <a:pt x="7" y="63"/>
                  </a:lnTo>
                  <a:lnTo>
                    <a:pt x="5" y="57"/>
                  </a:lnTo>
                  <a:lnTo>
                    <a:pt x="5" y="45"/>
                  </a:lnTo>
                  <a:lnTo>
                    <a:pt x="1" y="40"/>
                  </a:lnTo>
                  <a:lnTo>
                    <a:pt x="1" y="34"/>
                  </a:lnTo>
                  <a:lnTo>
                    <a:pt x="0" y="30"/>
                  </a:lnTo>
                  <a:lnTo>
                    <a:pt x="0" y="27"/>
                  </a:lnTo>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7" name="Freeform 706">
              <a:extLst>
                <a:ext uri="{FF2B5EF4-FFF2-40B4-BE49-F238E27FC236}">
                  <a16:creationId xmlns:a16="http://schemas.microsoft.com/office/drawing/2014/main" id="{1467505C-957E-3C44-B369-6259D534E45D}"/>
                </a:ext>
              </a:extLst>
            </p:cNvPr>
            <p:cNvSpPr>
              <a:spLocks noEditPoints="1"/>
            </p:cNvSpPr>
            <p:nvPr/>
          </p:nvSpPr>
          <p:spPr bwMode="auto">
            <a:xfrm>
              <a:off x="4767" y="2094"/>
              <a:ext cx="516" cy="286"/>
            </a:xfrm>
            <a:custGeom>
              <a:avLst/>
              <a:gdLst>
                <a:gd name="T0" fmla="*/ 491 w 516"/>
                <a:gd name="T1" fmla="*/ 93 h 287"/>
                <a:gd name="T2" fmla="*/ 481 w 516"/>
                <a:gd name="T3" fmla="*/ 118 h 287"/>
                <a:gd name="T4" fmla="*/ 481 w 516"/>
                <a:gd name="T5" fmla="*/ 143 h 287"/>
                <a:gd name="T6" fmla="*/ 490 w 516"/>
                <a:gd name="T7" fmla="*/ 128 h 287"/>
                <a:gd name="T8" fmla="*/ 500 w 516"/>
                <a:gd name="T9" fmla="*/ 121 h 287"/>
                <a:gd name="T10" fmla="*/ 506 w 516"/>
                <a:gd name="T11" fmla="*/ 87 h 287"/>
                <a:gd name="T12" fmla="*/ 489 w 516"/>
                <a:gd name="T13" fmla="*/ 170 h 287"/>
                <a:gd name="T14" fmla="*/ 470 w 516"/>
                <a:gd name="T15" fmla="*/ 179 h 287"/>
                <a:gd name="T16" fmla="*/ 456 w 516"/>
                <a:gd name="T17" fmla="*/ 175 h 287"/>
                <a:gd name="T18" fmla="*/ 443 w 516"/>
                <a:gd name="T19" fmla="*/ 162 h 287"/>
                <a:gd name="T20" fmla="*/ 425 w 516"/>
                <a:gd name="T21" fmla="*/ 158 h 287"/>
                <a:gd name="T22" fmla="*/ 406 w 516"/>
                <a:gd name="T23" fmla="*/ 152 h 287"/>
                <a:gd name="T24" fmla="*/ 425 w 516"/>
                <a:gd name="T25" fmla="*/ 150 h 287"/>
                <a:gd name="T26" fmla="*/ 444 w 516"/>
                <a:gd name="T27" fmla="*/ 159 h 287"/>
                <a:gd name="T28" fmla="*/ 463 w 516"/>
                <a:gd name="T29" fmla="*/ 167 h 287"/>
                <a:gd name="T30" fmla="*/ 460 w 516"/>
                <a:gd name="T31" fmla="*/ 154 h 287"/>
                <a:gd name="T32" fmla="*/ 437 w 516"/>
                <a:gd name="T33" fmla="*/ 143 h 287"/>
                <a:gd name="T34" fmla="*/ 452 w 516"/>
                <a:gd name="T35" fmla="*/ 148 h 287"/>
                <a:gd name="T36" fmla="*/ 457 w 516"/>
                <a:gd name="T37" fmla="*/ 140 h 287"/>
                <a:gd name="T38" fmla="*/ 456 w 516"/>
                <a:gd name="T39" fmla="*/ 131 h 287"/>
                <a:gd name="T40" fmla="*/ 443 w 516"/>
                <a:gd name="T41" fmla="*/ 124 h 287"/>
                <a:gd name="T42" fmla="*/ 421 w 516"/>
                <a:gd name="T43" fmla="*/ 106 h 287"/>
                <a:gd name="T44" fmla="*/ 399 w 516"/>
                <a:gd name="T45" fmla="*/ 89 h 287"/>
                <a:gd name="T46" fmla="*/ 411 w 516"/>
                <a:gd name="T47" fmla="*/ 95 h 287"/>
                <a:gd name="T48" fmla="*/ 429 w 516"/>
                <a:gd name="T49" fmla="*/ 109 h 287"/>
                <a:gd name="T50" fmla="*/ 451 w 516"/>
                <a:gd name="T51" fmla="*/ 121 h 287"/>
                <a:gd name="T52" fmla="*/ 455 w 516"/>
                <a:gd name="T53" fmla="*/ 103 h 287"/>
                <a:gd name="T54" fmla="*/ 438 w 516"/>
                <a:gd name="T55" fmla="*/ 91 h 287"/>
                <a:gd name="T56" fmla="*/ 428 w 516"/>
                <a:gd name="T57" fmla="*/ 82 h 287"/>
                <a:gd name="T58" fmla="*/ 407 w 516"/>
                <a:gd name="T59" fmla="*/ 83 h 287"/>
                <a:gd name="T60" fmla="*/ 387 w 516"/>
                <a:gd name="T61" fmla="*/ 75 h 287"/>
                <a:gd name="T62" fmla="*/ 379 w 516"/>
                <a:gd name="T63" fmla="*/ 70 h 287"/>
                <a:gd name="T64" fmla="*/ 384 w 516"/>
                <a:gd name="T65" fmla="*/ 51 h 287"/>
                <a:gd name="T66" fmla="*/ 390 w 516"/>
                <a:gd name="T67" fmla="*/ 36 h 287"/>
                <a:gd name="T68" fmla="*/ 377 w 516"/>
                <a:gd name="T69" fmla="*/ 23 h 287"/>
                <a:gd name="T70" fmla="*/ 354 w 516"/>
                <a:gd name="T71" fmla="*/ 15 h 287"/>
                <a:gd name="T72" fmla="*/ 337 w 516"/>
                <a:gd name="T73" fmla="*/ 2 h 287"/>
                <a:gd name="T74" fmla="*/ 297 w 516"/>
                <a:gd name="T75" fmla="*/ 3 h 287"/>
                <a:gd name="T76" fmla="*/ 293 w 516"/>
                <a:gd name="T77" fmla="*/ 30 h 287"/>
                <a:gd name="T78" fmla="*/ 277 w 516"/>
                <a:gd name="T79" fmla="*/ 56 h 287"/>
                <a:gd name="T80" fmla="*/ 264 w 516"/>
                <a:gd name="T81" fmla="*/ 70 h 287"/>
                <a:gd name="T82" fmla="*/ 251 w 516"/>
                <a:gd name="T83" fmla="*/ 93 h 287"/>
                <a:gd name="T84" fmla="*/ 230 w 516"/>
                <a:gd name="T85" fmla="*/ 86 h 287"/>
                <a:gd name="T86" fmla="*/ 223 w 516"/>
                <a:gd name="T87" fmla="*/ 114 h 287"/>
                <a:gd name="T88" fmla="*/ 212 w 516"/>
                <a:gd name="T89" fmla="*/ 143 h 287"/>
                <a:gd name="T90" fmla="*/ 204 w 516"/>
                <a:gd name="T91" fmla="*/ 170 h 287"/>
                <a:gd name="T92" fmla="*/ 189 w 516"/>
                <a:gd name="T93" fmla="*/ 182 h 287"/>
                <a:gd name="T94" fmla="*/ 170 w 516"/>
                <a:gd name="T95" fmla="*/ 197 h 287"/>
                <a:gd name="T96" fmla="*/ 139 w 516"/>
                <a:gd name="T97" fmla="*/ 201 h 287"/>
                <a:gd name="T98" fmla="*/ 108 w 516"/>
                <a:gd name="T99" fmla="*/ 207 h 287"/>
                <a:gd name="T100" fmla="*/ 78 w 516"/>
                <a:gd name="T101" fmla="*/ 215 h 287"/>
                <a:gd name="T102" fmla="*/ 51 w 516"/>
                <a:gd name="T103" fmla="*/ 243 h 287"/>
                <a:gd name="T104" fmla="*/ 36 w 516"/>
                <a:gd name="T105" fmla="*/ 261 h 287"/>
                <a:gd name="T106" fmla="*/ 11 w 516"/>
                <a:gd name="T107" fmla="*/ 276 h 287"/>
                <a:gd name="T108" fmla="*/ 76 w 516"/>
                <a:gd name="T109" fmla="*/ 273 h 287"/>
                <a:gd name="T110" fmla="*/ 141 w 516"/>
                <a:gd name="T111" fmla="*/ 264 h 287"/>
                <a:gd name="T112" fmla="*/ 428 w 516"/>
                <a:gd name="T113" fmla="*/ 213 h 287"/>
                <a:gd name="T114" fmla="*/ 495 w 516"/>
                <a:gd name="T115" fmla="*/ 198 h 287"/>
                <a:gd name="T116" fmla="*/ 501 w 516"/>
                <a:gd name="T117" fmla="*/ 197 h 287"/>
                <a:gd name="T118" fmla="*/ 514 w 516"/>
                <a:gd name="T119" fmla="*/ 72 h 287"/>
                <a:gd name="T120" fmla="*/ 512 w 516"/>
                <a:gd name="T121" fmla="*/ 83 h 2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6" h="287">
                  <a:moveTo>
                    <a:pt x="495" y="79"/>
                  </a:moveTo>
                  <a:lnTo>
                    <a:pt x="490" y="84"/>
                  </a:lnTo>
                  <a:lnTo>
                    <a:pt x="486" y="89"/>
                  </a:lnTo>
                  <a:lnTo>
                    <a:pt x="491" y="93"/>
                  </a:lnTo>
                  <a:lnTo>
                    <a:pt x="490" y="98"/>
                  </a:lnTo>
                  <a:lnTo>
                    <a:pt x="485" y="98"/>
                  </a:lnTo>
                  <a:lnTo>
                    <a:pt x="485" y="109"/>
                  </a:lnTo>
                  <a:lnTo>
                    <a:pt x="481" y="118"/>
                  </a:lnTo>
                  <a:lnTo>
                    <a:pt x="481" y="128"/>
                  </a:lnTo>
                  <a:lnTo>
                    <a:pt x="481" y="135"/>
                  </a:lnTo>
                  <a:lnTo>
                    <a:pt x="479" y="136"/>
                  </a:lnTo>
                  <a:lnTo>
                    <a:pt x="481" y="147"/>
                  </a:lnTo>
                  <a:lnTo>
                    <a:pt x="486" y="154"/>
                  </a:lnTo>
                  <a:lnTo>
                    <a:pt x="490" y="144"/>
                  </a:lnTo>
                  <a:lnTo>
                    <a:pt x="489" y="135"/>
                  </a:lnTo>
                  <a:lnTo>
                    <a:pt x="490" y="128"/>
                  </a:lnTo>
                  <a:lnTo>
                    <a:pt x="493" y="124"/>
                  </a:lnTo>
                  <a:lnTo>
                    <a:pt x="494" y="118"/>
                  </a:lnTo>
                  <a:lnTo>
                    <a:pt x="498" y="122"/>
                  </a:lnTo>
                  <a:lnTo>
                    <a:pt x="500" y="121"/>
                  </a:lnTo>
                  <a:lnTo>
                    <a:pt x="501" y="116"/>
                  </a:lnTo>
                  <a:lnTo>
                    <a:pt x="500" y="106"/>
                  </a:lnTo>
                  <a:lnTo>
                    <a:pt x="502" y="95"/>
                  </a:lnTo>
                  <a:lnTo>
                    <a:pt x="506" y="87"/>
                  </a:lnTo>
                  <a:lnTo>
                    <a:pt x="505" y="83"/>
                  </a:lnTo>
                  <a:lnTo>
                    <a:pt x="506" y="75"/>
                  </a:lnTo>
                  <a:lnTo>
                    <a:pt x="495" y="79"/>
                  </a:lnTo>
                  <a:close/>
                  <a:moveTo>
                    <a:pt x="489" y="174"/>
                  </a:moveTo>
                  <a:lnTo>
                    <a:pt x="474" y="175"/>
                  </a:lnTo>
                  <a:lnTo>
                    <a:pt x="470" y="174"/>
                  </a:lnTo>
                  <a:lnTo>
                    <a:pt x="468" y="179"/>
                  </a:lnTo>
                  <a:lnTo>
                    <a:pt x="470" y="183"/>
                  </a:lnTo>
                  <a:lnTo>
                    <a:pt x="464" y="181"/>
                  </a:lnTo>
                  <a:lnTo>
                    <a:pt x="460" y="179"/>
                  </a:lnTo>
                  <a:lnTo>
                    <a:pt x="455" y="185"/>
                  </a:lnTo>
                  <a:lnTo>
                    <a:pt x="456" y="179"/>
                  </a:lnTo>
                  <a:lnTo>
                    <a:pt x="452" y="175"/>
                  </a:lnTo>
                  <a:lnTo>
                    <a:pt x="447" y="171"/>
                  </a:lnTo>
                  <a:lnTo>
                    <a:pt x="443" y="166"/>
                  </a:lnTo>
                  <a:lnTo>
                    <a:pt x="441" y="162"/>
                  </a:lnTo>
                  <a:lnTo>
                    <a:pt x="434" y="163"/>
                  </a:lnTo>
                  <a:lnTo>
                    <a:pt x="430" y="162"/>
                  </a:lnTo>
                  <a:lnTo>
                    <a:pt x="425" y="162"/>
                  </a:lnTo>
                  <a:lnTo>
                    <a:pt x="415" y="158"/>
                  </a:lnTo>
                  <a:lnTo>
                    <a:pt x="399" y="158"/>
                  </a:lnTo>
                  <a:lnTo>
                    <a:pt x="401" y="156"/>
                  </a:lnTo>
                  <a:lnTo>
                    <a:pt x="406" y="156"/>
                  </a:lnTo>
                  <a:lnTo>
                    <a:pt x="417" y="155"/>
                  </a:lnTo>
                  <a:lnTo>
                    <a:pt x="422" y="159"/>
                  </a:lnTo>
                  <a:lnTo>
                    <a:pt x="425" y="159"/>
                  </a:lnTo>
                  <a:lnTo>
                    <a:pt x="425" y="154"/>
                  </a:lnTo>
                  <a:lnTo>
                    <a:pt x="430" y="158"/>
                  </a:lnTo>
                  <a:lnTo>
                    <a:pt x="434" y="162"/>
                  </a:lnTo>
                  <a:lnTo>
                    <a:pt x="440" y="158"/>
                  </a:lnTo>
                  <a:lnTo>
                    <a:pt x="444" y="163"/>
                  </a:lnTo>
                  <a:lnTo>
                    <a:pt x="449" y="167"/>
                  </a:lnTo>
                  <a:lnTo>
                    <a:pt x="455" y="170"/>
                  </a:lnTo>
                  <a:lnTo>
                    <a:pt x="460" y="175"/>
                  </a:lnTo>
                  <a:lnTo>
                    <a:pt x="463" y="171"/>
                  </a:lnTo>
                  <a:lnTo>
                    <a:pt x="466" y="171"/>
                  </a:lnTo>
                  <a:lnTo>
                    <a:pt x="467" y="166"/>
                  </a:lnTo>
                  <a:lnTo>
                    <a:pt x="466" y="160"/>
                  </a:lnTo>
                  <a:lnTo>
                    <a:pt x="460" y="158"/>
                  </a:lnTo>
                  <a:lnTo>
                    <a:pt x="459" y="154"/>
                  </a:lnTo>
                  <a:lnTo>
                    <a:pt x="452" y="155"/>
                  </a:lnTo>
                  <a:lnTo>
                    <a:pt x="443" y="151"/>
                  </a:lnTo>
                  <a:lnTo>
                    <a:pt x="437" y="145"/>
                  </a:lnTo>
                  <a:lnTo>
                    <a:pt x="426" y="137"/>
                  </a:lnTo>
                  <a:lnTo>
                    <a:pt x="432" y="139"/>
                  </a:lnTo>
                  <a:lnTo>
                    <a:pt x="443" y="147"/>
                  </a:lnTo>
                  <a:lnTo>
                    <a:pt x="452" y="152"/>
                  </a:lnTo>
                  <a:lnTo>
                    <a:pt x="455" y="147"/>
                  </a:lnTo>
                  <a:lnTo>
                    <a:pt x="451" y="141"/>
                  </a:lnTo>
                  <a:lnTo>
                    <a:pt x="452" y="140"/>
                  </a:lnTo>
                  <a:lnTo>
                    <a:pt x="457" y="140"/>
                  </a:lnTo>
                  <a:lnTo>
                    <a:pt x="463" y="144"/>
                  </a:lnTo>
                  <a:lnTo>
                    <a:pt x="464" y="140"/>
                  </a:lnTo>
                  <a:lnTo>
                    <a:pt x="462" y="131"/>
                  </a:lnTo>
                  <a:lnTo>
                    <a:pt x="456" y="131"/>
                  </a:lnTo>
                  <a:lnTo>
                    <a:pt x="451" y="129"/>
                  </a:lnTo>
                  <a:lnTo>
                    <a:pt x="453" y="128"/>
                  </a:lnTo>
                  <a:lnTo>
                    <a:pt x="448" y="122"/>
                  </a:lnTo>
                  <a:lnTo>
                    <a:pt x="443" y="124"/>
                  </a:lnTo>
                  <a:lnTo>
                    <a:pt x="437" y="120"/>
                  </a:lnTo>
                  <a:lnTo>
                    <a:pt x="436" y="117"/>
                  </a:lnTo>
                  <a:lnTo>
                    <a:pt x="425" y="112"/>
                  </a:lnTo>
                  <a:lnTo>
                    <a:pt x="421" y="106"/>
                  </a:lnTo>
                  <a:lnTo>
                    <a:pt x="415" y="103"/>
                  </a:lnTo>
                  <a:lnTo>
                    <a:pt x="413" y="101"/>
                  </a:lnTo>
                  <a:lnTo>
                    <a:pt x="410" y="95"/>
                  </a:lnTo>
                  <a:lnTo>
                    <a:pt x="399" y="89"/>
                  </a:lnTo>
                  <a:lnTo>
                    <a:pt x="395" y="89"/>
                  </a:lnTo>
                  <a:lnTo>
                    <a:pt x="399" y="87"/>
                  </a:lnTo>
                  <a:lnTo>
                    <a:pt x="406" y="90"/>
                  </a:lnTo>
                  <a:lnTo>
                    <a:pt x="411" y="95"/>
                  </a:lnTo>
                  <a:lnTo>
                    <a:pt x="415" y="101"/>
                  </a:lnTo>
                  <a:lnTo>
                    <a:pt x="421" y="102"/>
                  </a:lnTo>
                  <a:lnTo>
                    <a:pt x="425" y="108"/>
                  </a:lnTo>
                  <a:lnTo>
                    <a:pt x="429" y="109"/>
                  </a:lnTo>
                  <a:lnTo>
                    <a:pt x="440" y="117"/>
                  </a:lnTo>
                  <a:lnTo>
                    <a:pt x="444" y="117"/>
                  </a:lnTo>
                  <a:lnTo>
                    <a:pt x="445" y="118"/>
                  </a:lnTo>
                  <a:lnTo>
                    <a:pt x="451" y="121"/>
                  </a:lnTo>
                  <a:lnTo>
                    <a:pt x="453" y="113"/>
                  </a:lnTo>
                  <a:lnTo>
                    <a:pt x="453" y="108"/>
                  </a:lnTo>
                  <a:lnTo>
                    <a:pt x="451" y="102"/>
                  </a:lnTo>
                  <a:lnTo>
                    <a:pt x="455" y="103"/>
                  </a:lnTo>
                  <a:lnTo>
                    <a:pt x="455" y="98"/>
                  </a:lnTo>
                  <a:lnTo>
                    <a:pt x="444" y="94"/>
                  </a:lnTo>
                  <a:lnTo>
                    <a:pt x="438" y="93"/>
                  </a:lnTo>
                  <a:lnTo>
                    <a:pt x="438" y="91"/>
                  </a:lnTo>
                  <a:lnTo>
                    <a:pt x="434" y="91"/>
                  </a:lnTo>
                  <a:lnTo>
                    <a:pt x="434" y="89"/>
                  </a:lnTo>
                  <a:lnTo>
                    <a:pt x="429" y="84"/>
                  </a:lnTo>
                  <a:lnTo>
                    <a:pt x="428" y="82"/>
                  </a:lnTo>
                  <a:lnTo>
                    <a:pt x="418" y="84"/>
                  </a:lnTo>
                  <a:lnTo>
                    <a:pt x="417" y="83"/>
                  </a:lnTo>
                  <a:lnTo>
                    <a:pt x="411" y="83"/>
                  </a:lnTo>
                  <a:lnTo>
                    <a:pt x="407" y="83"/>
                  </a:lnTo>
                  <a:lnTo>
                    <a:pt x="399" y="75"/>
                  </a:lnTo>
                  <a:lnTo>
                    <a:pt x="399" y="70"/>
                  </a:lnTo>
                  <a:lnTo>
                    <a:pt x="394" y="70"/>
                  </a:lnTo>
                  <a:lnTo>
                    <a:pt x="387" y="75"/>
                  </a:lnTo>
                  <a:lnTo>
                    <a:pt x="384" y="76"/>
                  </a:lnTo>
                  <a:lnTo>
                    <a:pt x="379" y="75"/>
                  </a:lnTo>
                  <a:lnTo>
                    <a:pt x="377" y="71"/>
                  </a:lnTo>
                  <a:lnTo>
                    <a:pt x="379" y="70"/>
                  </a:lnTo>
                  <a:lnTo>
                    <a:pt x="377" y="65"/>
                  </a:lnTo>
                  <a:lnTo>
                    <a:pt x="380" y="49"/>
                  </a:lnTo>
                  <a:lnTo>
                    <a:pt x="383" y="51"/>
                  </a:lnTo>
                  <a:lnTo>
                    <a:pt x="384" y="51"/>
                  </a:lnTo>
                  <a:lnTo>
                    <a:pt x="386" y="49"/>
                  </a:lnTo>
                  <a:lnTo>
                    <a:pt x="386" y="46"/>
                  </a:lnTo>
                  <a:lnTo>
                    <a:pt x="391" y="41"/>
                  </a:lnTo>
                  <a:lnTo>
                    <a:pt x="390" y="36"/>
                  </a:lnTo>
                  <a:lnTo>
                    <a:pt x="388" y="33"/>
                  </a:lnTo>
                  <a:lnTo>
                    <a:pt x="386" y="28"/>
                  </a:lnTo>
                  <a:lnTo>
                    <a:pt x="382" y="25"/>
                  </a:lnTo>
                  <a:lnTo>
                    <a:pt x="377" y="23"/>
                  </a:lnTo>
                  <a:lnTo>
                    <a:pt x="373" y="21"/>
                  </a:lnTo>
                  <a:lnTo>
                    <a:pt x="368" y="18"/>
                  </a:lnTo>
                  <a:lnTo>
                    <a:pt x="360" y="18"/>
                  </a:lnTo>
                  <a:lnTo>
                    <a:pt x="354" y="15"/>
                  </a:lnTo>
                  <a:lnTo>
                    <a:pt x="356" y="10"/>
                  </a:lnTo>
                  <a:lnTo>
                    <a:pt x="353" y="4"/>
                  </a:lnTo>
                  <a:lnTo>
                    <a:pt x="348" y="2"/>
                  </a:lnTo>
                  <a:lnTo>
                    <a:pt x="337" y="2"/>
                  </a:lnTo>
                  <a:lnTo>
                    <a:pt x="335" y="11"/>
                  </a:lnTo>
                  <a:lnTo>
                    <a:pt x="331" y="17"/>
                  </a:lnTo>
                  <a:lnTo>
                    <a:pt x="303" y="0"/>
                  </a:lnTo>
                  <a:lnTo>
                    <a:pt x="297" y="3"/>
                  </a:lnTo>
                  <a:lnTo>
                    <a:pt x="299" y="9"/>
                  </a:lnTo>
                  <a:lnTo>
                    <a:pt x="296" y="14"/>
                  </a:lnTo>
                  <a:lnTo>
                    <a:pt x="297" y="25"/>
                  </a:lnTo>
                  <a:lnTo>
                    <a:pt x="293" y="30"/>
                  </a:lnTo>
                  <a:lnTo>
                    <a:pt x="291" y="40"/>
                  </a:lnTo>
                  <a:lnTo>
                    <a:pt x="287" y="45"/>
                  </a:lnTo>
                  <a:lnTo>
                    <a:pt x="281" y="45"/>
                  </a:lnTo>
                  <a:lnTo>
                    <a:pt x="277" y="56"/>
                  </a:lnTo>
                  <a:lnTo>
                    <a:pt x="272" y="57"/>
                  </a:lnTo>
                  <a:lnTo>
                    <a:pt x="266" y="57"/>
                  </a:lnTo>
                  <a:lnTo>
                    <a:pt x="265" y="63"/>
                  </a:lnTo>
                  <a:lnTo>
                    <a:pt x="264" y="70"/>
                  </a:lnTo>
                  <a:lnTo>
                    <a:pt x="261" y="75"/>
                  </a:lnTo>
                  <a:lnTo>
                    <a:pt x="258" y="86"/>
                  </a:lnTo>
                  <a:lnTo>
                    <a:pt x="257" y="91"/>
                  </a:lnTo>
                  <a:lnTo>
                    <a:pt x="251" y="93"/>
                  </a:lnTo>
                  <a:lnTo>
                    <a:pt x="240" y="91"/>
                  </a:lnTo>
                  <a:lnTo>
                    <a:pt x="240" y="89"/>
                  </a:lnTo>
                  <a:lnTo>
                    <a:pt x="235" y="84"/>
                  </a:lnTo>
                  <a:lnTo>
                    <a:pt x="230" y="86"/>
                  </a:lnTo>
                  <a:lnTo>
                    <a:pt x="230" y="97"/>
                  </a:lnTo>
                  <a:lnTo>
                    <a:pt x="228" y="102"/>
                  </a:lnTo>
                  <a:lnTo>
                    <a:pt x="227" y="105"/>
                  </a:lnTo>
                  <a:lnTo>
                    <a:pt x="223" y="114"/>
                  </a:lnTo>
                  <a:lnTo>
                    <a:pt x="220" y="120"/>
                  </a:lnTo>
                  <a:lnTo>
                    <a:pt x="219" y="125"/>
                  </a:lnTo>
                  <a:lnTo>
                    <a:pt x="217" y="136"/>
                  </a:lnTo>
                  <a:lnTo>
                    <a:pt x="212" y="143"/>
                  </a:lnTo>
                  <a:lnTo>
                    <a:pt x="207" y="154"/>
                  </a:lnTo>
                  <a:lnTo>
                    <a:pt x="204" y="163"/>
                  </a:lnTo>
                  <a:lnTo>
                    <a:pt x="208" y="169"/>
                  </a:lnTo>
                  <a:lnTo>
                    <a:pt x="204" y="174"/>
                  </a:lnTo>
                  <a:lnTo>
                    <a:pt x="205" y="179"/>
                  </a:lnTo>
                  <a:lnTo>
                    <a:pt x="194" y="188"/>
                  </a:lnTo>
                  <a:lnTo>
                    <a:pt x="189" y="186"/>
                  </a:lnTo>
                  <a:lnTo>
                    <a:pt x="179" y="194"/>
                  </a:lnTo>
                  <a:lnTo>
                    <a:pt x="171" y="192"/>
                  </a:lnTo>
                  <a:lnTo>
                    <a:pt x="171" y="197"/>
                  </a:lnTo>
                  <a:lnTo>
                    <a:pt x="170" y="201"/>
                  </a:lnTo>
                  <a:lnTo>
                    <a:pt x="165" y="204"/>
                  </a:lnTo>
                  <a:lnTo>
                    <a:pt x="152" y="209"/>
                  </a:lnTo>
                  <a:lnTo>
                    <a:pt x="147" y="209"/>
                  </a:lnTo>
                  <a:lnTo>
                    <a:pt x="139" y="205"/>
                  </a:lnTo>
                  <a:lnTo>
                    <a:pt x="136" y="211"/>
                  </a:lnTo>
                  <a:lnTo>
                    <a:pt x="127" y="217"/>
                  </a:lnTo>
                  <a:lnTo>
                    <a:pt x="118" y="216"/>
                  </a:lnTo>
                  <a:lnTo>
                    <a:pt x="108" y="211"/>
                  </a:lnTo>
                  <a:lnTo>
                    <a:pt x="102" y="205"/>
                  </a:lnTo>
                  <a:lnTo>
                    <a:pt x="98" y="200"/>
                  </a:lnTo>
                  <a:lnTo>
                    <a:pt x="98" y="194"/>
                  </a:lnTo>
                  <a:lnTo>
                    <a:pt x="78" y="219"/>
                  </a:lnTo>
                  <a:lnTo>
                    <a:pt x="60" y="232"/>
                  </a:lnTo>
                  <a:lnTo>
                    <a:pt x="56" y="238"/>
                  </a:lnTo>
                  <a:lnTo>
                    <a:pt x="56" y="243"/>
                  </a:lnTo>
                  <a:lnTo>
                    <a:pt x="51" y="247"/>
                  </a:lnTo>
                  <a:lnTo>
                    <a:pt x="49" y="253"/>
                  </a:lnTo>
                  <a:lnTo>
                    <a:pt x="45" y="258"/>
                  </a:lnTo>
                  <a:lnTo>
                    <a:pt x="41" y="261"/>
                  </a:lnTo>
                  <a:lnTo>
                    <a:pt x="36" y="265"/>
                  </a:lnTo>
                  <a:lnTo>
                    <a:pt x="34" y="270"/>
                  </a:lnTo>
                  <a:lnTo>
                    <a:pt x="22" y="274"/>
                  </a:lnTo>
                  <a:lnTo>
                    <a:pt x="17" y="278"/>
                  </a:lnTo>
                  <a:lnTo>
                    <a:pt x="11" y="280"/>
                  </a:lnTo>
                  <a:lnTo>
                    <a:pt x="0" y="287"/>
                  </a:lnTo>
                  <a:lnTo>
                    <a:pt x="21" y="284"/>
                  </a:lnTo>
                  <a:lnTo>
                    <a:pt x="32" y="284"/>
                  </a:lnTo>
                  <a:lnTo>
                    <a:pt x="76" y="277"/>
                  </a:lnTo>
                  <a:lnTo>
                    <a:pt x="102" y="273"/>
                  </a:lnTo>
                  <a:lnTo>
                    <a:pt x="122" y="268"/>
                  </a:lnTo>
                  <a:lnTo>
                    <a:pt x="131" y="268"/>
                  </a:lnTo>
                  <a:lnTo>
                    <a:pt x="141" y="268"/>
                  </a:lnTo>
                  <a:lnTo>
                    <a:pt x="162" y="266"/>
                  </a:lnTo>
                  <a:lnTo>
                    <a:pt x="213" y="258"/>
                  </a:lnTo>
                  <a:lnTo>
                    <a:pt x="356" y="232"/>
                  </a:lnTo>
                  <a:lnTo>
                    <a:pt x="428" y="217"/>
                  </a:lnTo>
                  <a:lnTo>
                    <a:pt x="491" y="204"/>
                  </a:lnTo>
                  <a:lnTo>
                    <a:pt x="490" y="201"/>
                  </a:lnTo>
                  <a:lnTo>
                    <a:pt x="493" y="204"/>
                  </a:lnTo>
                  <a:lnTo>
                    <a:pt x="495" y="202"/>
                  </a:lnTo>
                  <a:lnTo>
                    <a:pt x="494" y="197"/>
                  </a:lnTo>
                  <a:lnTo>
                    <a:pt x="494" y="192"/>
                  </a:lnTo>
                  <a:lnTo>
                    <a:pt x="498" y="196"/>
                  </a:lnTo>
                  <a:lnTo>
                    <a:pt x="501" y="201"/>
                  </a:lnTo>
                  <a:lnTo>
                    <a:pt x="504" y="201"/>
                  </a:lnTo>
                  <a:lnTo>
                    <a:pt x="494" y="185"/>
                  </a:lnTo>
                  <a:lnTo>
                    <a:pt x="489" y="174"/>
                  </a:lnTo>
                  <a:close/>
                  <a:moveTo>
                    <a:pt x="514" y="72"/>
                  </a:moveTo>
                  <a:lnTo>
                    <a:pt x="512" y="78"/>
                  </a:lnTo>
                  <a:lnTo>
                    <a:pt x="512" y="83"/>
                  </a:lnTo>
                  <a:lnTo>
                    <a:pt x="509" y="87"/>
                  </a:lnTo>
                  <a:lnTo>
                    <a:pt x="512" y="83"/>
                  </a:lnTo>
                  <a:lnTo>
                    <a:pt x="516" y="72"/>
                  </a:lnTo>
                  <a:lnTo>
                    <a:pt x="514" y="72"/>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8" name="Freeform 707">
              <a:extLst>
                <a:ext uri="{FF2B5EF4-FFF2-40B4-BE49-F238E27FC236}">
                  <a16:creationId xmlns:a16="http://schemas.microsoft.com/office/drawing/2014/main" id="{5519102A-24A8-E84B-AD5A-22897B8A7722}"/>
                </a:ext>
              </a:extLst>
            </p:cNvPr>
            <p:cNvSpPr>
              <a:spLocks noEditPoints="1"/>
            </p:cNvSpPr>
            <p:nvPr/>
          </p:nvSpPr>
          <p:spPr bwMode="auto">
            <a:xfrm>
              <a:off x="4991" y="2039"/>
              <a:ext cx="295" cy="142"/>
            </a:xfrm>
            <a:custGeom>
              <a:avLst/>
              <a:gdLst>
                <a:gd name="T0" fmla="*/ 292 w 295"/>
                <a:gd name="T1" fmla="*/ 92 h 142"/>
                <a:gd name="T2" fmla="*/ 227 w 295"/>
                <a:gd name="T3" fmla="*/ 0 h 142"/>
                <a:gd name="T4" fmla="*/ 11 w 295"/>
                <a:gd name="T5" fmla="*/ 83 h 142"/>
                <a:gd name="T6" fmla="*/ 26 w 295"/>
                <a:gd name="T7" fmla="*/ 62 h 142"/>
                <a:gd name="T8" fmla="*/ 44 w 295"/>
                <a:gd name="T9" fmla="*/ 45 h 142"/>
                <a:gd name="T10" fmla="*/ 64 w 295"/>
                <a:gd name="T11" fmla="*/ 50 h 142"/>
                <a:gd name="T12" fmla="*/ 77 w 295"/>
                <a:gd name="T13" fmla="*/ 34 h 142"/>
                <a:gd name="T14" fmla="*/ 103 w 295"/>
                <a:gd name="T15" fmla="*/ 36 h 142"/>
                <a:gd name="T16" fmla="*/ 107 w 295"/>
                <a:gd name="T17" fmla="*/ 49 h 142"/>
                <a:gd name="T18" fmla="*/ 129 w 295"/>
                <a:gd name="T19" fmla="*/ 59 h 142"/>
                <a:gd name="T20" fmla="*/ 144 w 295"/>
                <a:gd name="T21" fmla="*/ 73 h 142"/>
                <a:gd name="T22" fmla="*/ 164 w 295"/>
                <a:gd name="T23" fmla="*/ 76 h 142"/>
                <a:gd name="T24" fmla="*/ 167 w 295"/>
                <a:gd name="T25" fmla="*/ 96 h 142"/>
                <a:gd name="T26" fmla="*/ 159 w 295"/>
                <a:gd name="T27" fmla="*/ 112 h 142"/>
                <a:gd name="T28" fmla="*/ 167 w 295"/>
                <a:gd name="T29" fmla="*/ 122 h 142"/>
                <a:gd name="T30" fmla="*/ 179 w 295"/>
                <a:gd name="T31" fmla="*/ 127 h 142"/>
                <a:gd name="T32" fmla="*/ 187 w 295"/>
                <a:gd name="T33" fmla="*/ 127 h 142"/>
                <a:gd name="T34" fmla="*/ 208 w 295"/>
                <a:gd name="T35" fmla="*/ 135 h 142"/>
                <a:gd name="T36" fmla="*/ 221 w 295"/>
                <a:gd name="T37" fmla="*/ 135 h 142"/>
                <a:gd name="T38" fmla="*/ 197 w 295"/>
                <a:gd name="T39" fmla="*/ 114 h 142"/>
                <a:gd name="T40" fmla="*/ 191 w 295"/>
                <a:gd name="T41" fmla="*/ 100 h 142"/>
                <a:gd name="T42" fmla="*/ 210 w 295"/>
                <a:gd name="T43" fmla="*/ 120 h 142"/>
                <a:gd name="T44" fmla="*/ 197 w 295"/>
                <a:gd name="T45" fmla="*/ 88 h 142"/>
                <a:gd name="T46" fmla="*/ 193 w 295"/>
                <a:gd name="T47" fmla="*/ 65 h 142"/>
                <a:gd name="T48" fmla="*/ 197 w 295"/>
                <a:gd name="T49" fmla="*/ 62 h 142"/>
                <a:gd name="T50" fmla="*/ 191 w 295"/>
                <a:gd name="T51" fmla="*/ 49 h 142"/>
                <a:gd name="T52" fmla="*/ 197 w 295"/>
                <a:gd name="T53" fmla="*/ 38 h 142"/>
                <a:gd name="T54" fmla="*/ 202 w 295"/>
                <a:gd name="T55" fmla="*/ 30 h 142"/>
                <a:gd name="T56" fmla="*/ 214 w 295"/>
                <a:gd name="T57" fmla="*/ 26 h 142"/>
                <a:gd name="T58" fmla="*/ 219 w 295"/>
                <a:gd name="T59" fmla="*/ 13 h 142"/>
                <a:gd name="T60" fmla="*/ 217 w 295"/>
                <a:gd name="T61" fmla="*/ 27 h 142"/>
                <a:gd name="T62" fmla="*/ 210 w 295"/>
                <a:gd name="T63" fmla="*/ 36 h 142"/>
                <a:gd name="T64" fmla="*/ 214 w 295"/>
                <a:gd name="T65" fmla="*/ 53 h 142"/>
                <a:gd name="T66" fmla="*/ 206 w 295"/>
                <a:gd name="T67" fmla="*/ 66 h 142"/>
                <a:gd name="T68" fmla="*/ 213 w 295"/>
                <a:gd name="T69" fmla="*/ 66 h 142"/>
                <a:gd name="T70" fmla="*/ 220 w 295"/>
                <a:gd name="T71" fmla="*/ 81 h 142"/>
                <a:gd name="T72" fmla="*/ 212 w 295"/>
                <a:gd name="T73" fmla="*/ 91 h 142"/>
                <a:gd name="T74" fmla="*/ 223 w 295"/>
                <a:gd name="T75" fmla="*/ 91 h 142"/>
                <a:gd name="T76" fmla="*/ 219 w 295"/>
                <a:gd name="T77" fmla="*/ 95 h 142"/>
                <a:gd name="T78" fmla="*/ 220 w 295"/>
                <a:gd name="T79" fmla="*/ 112 h 142"/>
                <a:gd name="T80" fmla="*/ 233 w 295"/>
                <a:gd name="T81" fmla="*/ 119 h 142"/>
                <a:gd name="T82" fmla="*/ 239 w 295"/>
                <a:gd name="T83" fmla="*/ 116 h 142"/>
                <a:gd name="T84" fmla="*/ 248 w 295"/>
                <a:gd name="T85" fmla="*/ 119 h 142"/>
                <a:gd name="T86" fmla="*/ 252 w 295"/>
                <a:gd name="T87" fmla="*/ 130 h 142"/>
                <a:gd name="T88" fmla="*/ 252 w 295"/>
                <a:gd name="T89" fmla="*/ 142 h 142"/>
                <a:gd name="T90" fmla="*/ 282 w 295"/>
                <a:gd name="T91" fmla="*/ 130 h 142"/>
                <a:gd name="T92" fmla="*/ 292 w 295"/>
                <a:gd name="T93" fmla="*/ 111 h 142"/>
                <a:gd name="T94" fmla="*/ 292 w 295"/>
                <a:gd name="T95" fmla="*/ 127 h 1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5" h="142">
                  <a:moveTo>
                    <a:pt x="295" y="100"/>
                  </a:moveTo>
                  <a:lnTo>
                    <a:pt x="289" y="96"/>
                  </a:lnTo>
                  <a:lnTo>
                    <a:pt x="292" y="93"/>
                  </a:lnTo>
                  <a:lnTo>
                    <a:pt x="292" y="92"/>
                  </a:lnTo>
                  <a:lnTo>
                    <a:pt x="255" y="100"/>
                  </a:lnTo>
                  <a:lnTo>
                    <a:pt x="252" y="95"/>
                  </a:lnTo>
                  <a:lnTo>
                    <a:pt x="243" y="58"/>
                  </a:lnTo>
                  <a:lnTo>
                    <a:pt x="227" y="0"/>
                  </a:lnTo>
                  <a:lnTo>
                    <a:pt x="106" y="26"/>
                  </a:lnTo>
                  <a:lnTo>
                    <a:pt x="0" y="45"/>
                  </a:lnTo>
                  <a:lnTo>
                    <a:pt x="7" y="88"/>
                  </a:lnTo>
                  <a:lnTo>
                    <a:pt x="11" y="83"/>
                  </a:lnTo>
                  <a:lnTo>
                    <a:pt x="16" y="77"/>
                  </a:lnTo>
                  <a:lnTo>
                    <a:pt x="19" y="73"/>
                  </a:lnTo>
                  <a:lnTo>
                    <a:pt x="25" y="66"/>
                  </a:lnTo>
                  <a:lnTo>
                    <a:pt x="26" y="62"/>
                  </a:lnTo>
                  <a:lnTo>
                    <a:pt x="31" y="59"/>
                  </a:lnTo>
                  <a:lnTo>
                    <a:pt x="37" y="61"/>
                  </a:lnTo>
                  <a:lnTo>
                    <a:pt x="44" y="50"/>
                  </a:lnTo>
                  <a:lnTo>
                    <a:pt x="44" y="45"/>
                  </a:lnTo>
                  <a:lnTo>
                    <a:pt x="45" y="45"/>
                  </a:lnTo>
                  <a:lnTo>
                    <a:pt x="50" y="50"/>
                  </a:lnTo>
                  <a:lnTo>
                    <a:pt x="56" y="51"/>
                  </a:lnTo>
                  <a:lnTo>
                    <a:pt x="64" y="50"/>
                  </a:lnTo>
                  <a:lnTo>
                    <a:pt x="65" y="45"/>
                  </a:lnTo>
                  <a:lnTo>
                    <a:pt x="69" y="39"/>
                  </a:lnTo>
                  <a:lnTo>
                    <a:pt x="75" y="39"/>
                  </a:lnTo>
                  <a:lnTo>
                    <a:pt x="77" y="34"/>
                  </a:lnTo>
                  <a:lnTo>
                    <a:pt x="82" y="31"/>
                  </a:lnTo>
                  <a:lnTo>
                    <a:pt x="87" y="34"/>
                  </a:lnTo>
                  <a:lnTo>
                    <a:pt x="92" y="36"/>
                  </a:lnTo>
                  <a:lnTo>
                    <a:pt x="103" y="36"/>
                  </a:lnTo>
                  <a:lnTo>
                    <a:pt x="102" y="42"/>
                  </a:lnTo>
                  <a:lnTo>
                    <a:pt x="107" y="43"/>
                  </a:lnTo>
                  <a:lnTo>
                    <a:pt x="107" y="49"/>
                  </a:lnTo>
                  <a:lnTo>
                    <a:pt x="111" y="53"/>
                  </a:lnTo>
                  <a:lnTo>
                    <a:pt x="113" y="57"/>
                  </a:lnTo>
                  <a:lnTo>
                    <a:pt x="124" y="57"/>
                  </a:lnTo>
                  <a:lnTo>
                    <a:pt x="129" y="59"/>
                  </a:lnTo>
                  <a:lnTo>
                    <a:pt x="132" y="65"/>
                  </a:lnTo>
                  <a:lnTo>
                    <a:pt x="130" y="70"/>
                  </a:lnTo>
                  <a:lnTo>
                    <a:pt x="136" y="73"/>
                  </a:lnTo>
                  <a:lnTo>
                    <a:pt x="144" y="73"/>
                  </a:lnTo>
                  <a:lnTo>
                    <a:pt x="149" y="76"/>
                  </a:lnTo>
                  <a:lnTo>
                    <a:pt x="153" y="78"/>
                  </a:lnTo>
                  <a:lnTo>
                    <a:pt x="158" y="80"/>
                  </a:lnTo>
                  <a:lnTo>
                    <a:pt x="164" y="76"/>
                  </a:lnTo>
                  <a:lnTo>
                    <a:pt x="170" y="80"/>
                  </a:lnTo>
                  <a:lnTo>
                    <a:pt x="170" y="84"/>
                  </a:lnTo>
                  <a:lnTo>
                    <a:pt x="167" y="89"/>
                  </a:lnTo>
                  <a:lnTo>
                    <a:pt x="167" y="96"/>
                  </a:lnTo>
                  <a:lnTo>
                    <a:pt x="163" y="100"/>
                  </a:lnTo>
                  <a:lnTo>
                    <a:pt x="163" y="106"/>
                  </a:lnTo>
                  <a:lnTo>
                    <a:pt x="160" y="111"/>
                  </a:lnTo>
                  <a:lnTo>
                    <a:pt x="159" y="112"/>
                  </a:lnTo>
                  <a:lnTo>
                    <a:pt x="158" y="116"/>
                  </a:lnTo>
                  <a:lnTo>
                    <a:pt x="158" y="122"/>
                  </a:lnTo>
                  <a:lnTo>
                    <a:pt x="163" y="127"/>
                  </a:lnTo>
                  <a:lnTo>
                    <a:pt x="167" y="122"/>
                  </a:lnTo>
                  <a:lnTo>
                    <a:pt x="167" y="118"/>
                  </a:lnTo>
                  <a:lnTo>
                    <a:pt x="172" y="116"/>
                  </a:lnTo>
                  <a:lnTo>
                    <a:pt x="175" y="122"/>
                  </a:lnTo>
                  <a:lnTo>
                    <a:pt x="179" y="127"/>
                  </a:lnTo>
                  <a:lnTo>
                    <a:pt x="185" y="130"/>
                  </a:lnTo>
                  <a:lnTo>
                    <a:pt x="185" y="126"/>
                  </a:lnTo>
                  <a:lnTo>
                    <a:pt x="186" y="122"/>
                  </a:lnTo>
                  <a:lnTo>
                    <a:pt x="187" y="127"/>
                  </a:lnTo>
                  <a:lnTo>
                    <a:pt x="193" y="133"/>
                  </a:lnTo>
                  <a:lnTo>
                    <a:pt x="198" y="130"/>
                  </a:lnTo>
                  <a:lnTo>
                    <a:pt x="204" y="131"/>
                  </a:lnTo>
                  <a:lnTo>
                    <a:pt x="208" y="135"/>
                  </a:lnTo>
                  <a:lnTo>
                    <a:pt x="209" y="135"/>
                  </a:lnTo>
                  <a:lnTo>
                    <a:pt x="214" y="135"/>
                  </a:lnTo>
                  <a:lnTo>
                    <a:pt x="220" y="139"/>
                  </a:lnTo>
                  <a:lnTo>
                    <a:pt x="221" y="135"/>
                  </a:lnTo>
                  <a:lnTo>
                    <a:pt x="214" y="125"/>
                  </a:lnTo>
                  <a:lnTo>
                    <a:pt x="210" y="123"/>
                  </a:lnTo>
                  <a:lnTo>
                    <a:pt x="205" y="118"/>
                  </a:lnTo>
                  <a:lnTo>
                    <a:pt x="197" y="114"/>
                  </a:lnTo>
                  <a:lnTo>
                    <a:pt x="193" y="110"/>
                  </a:lnTo>
                  <a:lnTo>
                    <a:pt x="190" y="99"/>
                  </a:lnTo>
                  <a:lnTo>
                    <a:pt x="190" y="96"/>
                  </a:lnTo>
                  <a:lnTo>
                    <a:pt x="191" y="100"/>
                  </a:lnTo>
                  <a:lnTo>
                    <a:pt x="197" y="111"/>
                  </a:lnTo>
                  <a:lnTo>
                    <a:pt x="202" y="115"/>
                  </a:lnTo>
                  <a:lnTo>
                    <a:pt x="208" y="116"/>
                  </a:lnTo>
                  <a:lnTo>
                    <a:pt x="210" y="120"/>
                  </a:lnTo>
                  <a:lnTo>
                    <a:pt x="213" y="115"/>
                  </a:lnTo>
                  <a:lnTo>
                    <a:pt x="202" y="104"/>
                  </a:lnTo>
                  <a:lnTo>
                    <a:pt x="200" y="93"/>
                  </a:lnTo>
                  <a:lnTo>
                    <a:pt x="197" y="88"/>
                  </a:lnTo>
                  <a:lnTo>
                    <a:pt x="198" y="83"/>
                  </a:lnTo>
                  <a:lnTo>
                    <a:pt x="197" y="78"/>
                  </a:lnTo>
                  <a:lnTo>
                    <a:pt x="197" y="69"/>
                  </a:lnTo>
                  <a:lnTo>
                    <a:pt x="193" y="65"/>
                  </a:lnTo>
                  <a:lnTo>
                    <a:pt x="194" y="65"/>
                  </a:lnTo>
                  <a:lnTo>
                    <a:pt x="200" y="65"/>
                  </a:lnTo>
                  <a:lnTo>
                    <a:pt x="201" y="65"/>
                  </a:lnTo>
                  <a:lnTo>
                    <a:pt x="197" y="62"/>
                  </a:lnTo>
                  <a:lnTo>
                    <a:pt x="197" y="57"/>
                  </a:lnTo>
                  <a:lnTo>
                    <a:pt x="185" y="49"/>
                  </a:lnTo>
                  <a:lnTo>
                    <a:pt x="190" y="47"/>
                  </a:lnTo>
                  <a:lnTo>
                    <a:pt x="191" y="49"/>
                  </a:lnTo>
                  <a:lnTo>
                    <a:pt x="197" y="49"/>
                  </a:lnTo>
                  <a:lnTo>
                    <a:pt x="191" y="43"/>
                  </a:lnTo>
                  <a:lnTo>
                    <a:pt x="197" y="45"/>
                  </a:lnTo>
                  <a:lnTo>
                    <a:pt x="197" y="38"/>
                  </a:lnTo>
                  <a:lnTo>
                    <a:pt x="197" y="35"/>
                  </a:lnTo>
                  <a:lnTo>
                    <a:pt x="198" y="32"/>
                  </a:lnTo>
                  <a:lnTo>
                    <a:pt x="202" y="38"/>
                  </a:lnTo>
                  <a:lnTo>
                    <a:pt x="202" y="30"/>
                  </a:lnTo>
                  <a:lnTo>
                    <a:pt x="205" y="27"/>
                  </a:lnTo>
                  <a:lnTo>
                    <a:pt x="205" y="31"/>
                  </a:lnTo>
                  <a:lnTo>
                    <a:pt x="210" y="30"/>
                  </a:lnTo>
                  <a:lnTo>
                    <a:pt x="214" y="26"/>
                  </a:lnTo>
                  <a:lnTo>
                    <a:pt x="210" y="19"/>
                  </a:lnTo>
                  <a:lnTo>
                    <a:pt x="210" y="16"/>
                  </a:lnTo>
                  <a:lnTo>
                    <a:pt x="216" y="15"/>
                  </a:lnTo>
                  <a:lnTo>
                    <a:pt x="219" y="13"/>
                  </a:lnTo>
                  <a:lnTo>
                    <a:pt x="219" y="19"/>
                  </a:lnTo>
                  <a:lnTo>
                    <a:pt x="223" y="15"/>
                  </a:lnTo>
                  <a:lnTo>
                    <a:pt x="224" y="17"/>
                  </a:lnTo>
                  <a:lnTo>
                    <a:pt x="217" y="27"/>
                  </a:lnTo>
                  <a:lnTo>
                    <a:pt x="224" y="28"/>
                  </a:lnTo>
                  <a:lnTo>
                    <a:pt x="220" y="31"/>
                  </a:lnTo>
                  <a:lnTo>
                    <a:pt x="214" y="31"/>
                  </a:lnTo>
                  <a:lnTo>
                    <a:pt x="210" y="36"/>
                  </a:lnTo>
                  <a:lnTo>
                    <a:pt x="208" y="53"/>
                  </a:lnTo>
                  <a:lnTo>
                    <a:pt x="210" y="58"/>
                  </a:lnTo>
                  <a:lnTo>
                    <a:pt x="213" y="53"/>
                  </a:lnTo>
                  <a:lnTo>
                    <a:pt x="214" y="53"/>
                  </a:lnTo>
                  <a:lnTo>
                    <a:pt x="214" y="58"/>
                  </a:lnTo>
                  <a:lnTo>
                    <a:pt x="216" y="61"/>
                  </a:lnTo>
                  <a:lnTo>
                    <a:pt x="210" y="65"/>
                  </a:lnTo>
                  <a:lnTo>
                    <a:pt x="206" y="66"/>
                  </a:lnTo>
                  <a:lnTo>
                    <a:pt x="206" y="77"/>
                  </a:lnTo>
                  <a:lnTo>
                    <a:pt x="206" y="72"/>
                  </a:lnTo>
                  <a:lnTo>
                    <a:pt x="212" y="69"/>
                  </a:lnTo>
                  <a:lnTo>
                    <a:pt x="213" y="66"/>
                  </a:lnTo>
                  <a:lnTo>
                    <a:pt x="217" y="72"/>
                  </a:lnTo>
                  <a:lnTo>
                    <a:pt x="221" y="72"/>
                  </a:lnTo>
                  <a:lnTo>
                    <a:pt x="219" y="77"/>
                  </a:lnTo>
                  <a:lnTo>
                    <a:pt x="220" y="81"/>
                  </a:lnTo>
                  <a:lnTo>
                    <a:pt x="216" y="77"/>
                  </a:lnTo>
                  <a:lnTo>
                    <a:pt x="210" y="80"/>
                  </a:lnTo>
                  <a:lnTo>
                    <a:pt x="209" y="85"/>
                  </a:lnTo>
                  <a:lnTo>
                    <a:pt x="212" y="91"/>
                  </a:lnTo>
                  <a:lnTo>
                    <a:pt x="213" y="84"/>
                  </a:lnTo>
                  <a:lnTo>
                    <a:pt x="219" y="84"/>
                  </a:lnTo>
                  <a:lnTo>
                    <a:pt x="221" y="85"/>
                  </a:lnTo>
                  <a:lnTo>
                    <a:pt x="223" y="91"/>
                  </a:lnTo>
                  <a:lnTo>
                    <a:pt x="229" y="92"/>
                  </a:lnTo>
                  <a:lnTo>
                    <a:pt x="235" y="91"/>
                  </a:lnTo>
                  <a:lnTo>
                    <a:pt x="231" y="95"/>
                  </a:lnTo>
                  <a:lnTo>
                    <a:pt x="219" y="95"/>
                  </a:lnTo>
                  <a:lnTo>
                    <a:pt x="217" y="100"/>
                  </a:lnTo>
                  <a:lnTo>
                    <a:pt x="223" y="96"/>
                  </a:lnTo>
                  <a:lnTo>
                    <a:pt x="220" y="107"/>
                  </a:lnTo>
                  <a:lnTo>
                    <a:pt x="220" y="112"/>
                  </a:lnTo>
                  <a:lnTo>
                    <a:pt x="224" y="118"/>
                  </a:lnTo>
                  <a:lnTo>
                    <a:pt x="223" y="112"/>
                  </a:lnTo>
                  <a:lnTo>
                    <a:pt x="228" y="115"/>
                  </a:lnTo>
                  <a:lnTo>
                    <a:pt x="233" y="119"/>
                  </a:lnTo>
                  <a:lnTo>
                    <a:pt x="238" y="122"/>
                  </a:lnTo>
                  <a:lnTo>
                    <a:pt x="236" y="116"/>
                  </a:lnTo>
                  <a:lnTo>
                    <a:pt x="239" y="111"/>
                  </a:lnTo>
                  <a:lnTo>
                    <a:pt x="239" y="116"/>
                  </a:lnTo>
                  <a:lnTo>
                    <a:pt x="240" y="118"/>
                  </a:lnTo>
                  <a:lnTo>
                    <a:pt x="246" y="108"/>
                  </a:lnTo>
                  <a:lnTo>
                    <a:pt x="246" y="118"/>
                  </a:lnTo>
                  <a:lnTo>
                    <a:pt x="248" y="119"/>
                  </a:lnTo>
                  <a:lnTo>
                    <a:pt x="244" y="125"/>
                  </a:lnTo>
                  <a:lnTo>
                    <a:pt x="246" y="130"/>
                  </a:lnTo>
                  <a:lnTo>
                    <a:pt x="250" y="127"/>
                  </a:lnTo>
                  <a:lnTo>
                    <a:pt x="252" y="130"/>
                  </a:lnTo>
                  <a:lnTo>
                    <a:pt x="258" y="129"/>
                  </a:lnTo>
                  <a:lnTo>
                    <a:pt x="255" y="134"/>
                  </a:lnTo>
                  <a:lnTo>
                    <a:pt x="252" y="139"/>
                  </a:lnTo>
                  <a:lnTo>
                    <a:pt x="252" y="142"/>
                  </a:lnTo>
                  <a:lnTo>
                    <a:pt x="262" y="139"/>
                  </a:lnTo>
                  <a:lnTo>
                    <a:pt x="266" y="139"/>
                  </a:lnTo>
                  <a:lnTo>
                    <a:pt x="271" y="134"/>
                  </a:lnTo>
                  <a:lnTo>
                    <a:pt x="282" y="130"/>
                  </a:lnTo>
                  <a:lnTo>
                    <a:pt x="282" y="125"/>
                  </a:lnTo>
                  <a:lnTo>
                    <a:pt x="286" y="120"/>
                  </a:lnTo>
                  <a:lnTo>
                    <a:pt x="289" y="110"/>
                  </a:lnTo>
                  <a:lnTo>
                    <a:pt x="292" y="111"/>
                  </a:lnTo>
                  <a:lnTo>
                    <a:pt x="295" y="100"/>
                  </a:lnTo>
                  <a:close/>
                  <a:moveTo>
                    <a:pt x="293" y="111"/>
                  </a:moveTo>
                  <a:lnTo>
                    <a:pt x="290" y="127"/>
                  </a:lnTo>
                  <a:lnTo>
                    <a:pt x="292" y="127"/>
                  </a:lnTo>
                  <a:lnTo>
                    <a:pt x="293" y="122"/>
                  </a:lnTo>
                  <a:lnTo>
                    <a:pt x="295" y="106"/>
                  </a:lnTo>
                  <a:lnTo>
                    <a:pt x="293" y="111"/>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09" name="Freeform 708">
              <a:extLst>
                <a:ext uri="{FF2B5EF4-FFF2-40B4-BE49-F238E27FC236}">
                  <a16:creationId xmlns:a16="http://schemas.microsoft.com/office/drawing/2014/main" id="{EFB1F961-18B4-EF4B-83ED-D470B8CE5191}"/>
                </a:ext>
              </a:extLst>
            </p:cNvPr>
            <p:cNvSpPr>
              <a:spLocks/>
            </p:cNvSpPr>
            <p:nvPr/>
          </p:nvSpPr>
          <p:spPr bwMode="auto">
            <a:xfrm>
              <a:off x="5311" y="1796"/>
              <a:ext cx="111" cy="109"/>
            </a:xfrm>
            <a:custGeom>
              <a:avLst/>
              <a:gdLst>
                <a:gd name="T0" fmla="*/ 0 w 111"/>
                <a:gd name="T1" fmla="*/ 22 h 109"/>
                <a:gd name="T2" fmla="*/ 34 w 111"/>
                <a:gd name="T3" fmla="*/ 15 h 109"/>
                <a:gd name="T4" fmla="*/ 40 w 111"/>
                <a:gd name="T5" fmla="*/ 15 h 109"/>
                <a:gd name="T6" fmla="*/ 49 w 111"/>
                <a:gd name="T7" fmla="*/ 11 h 109"/>
                <a:gd name="T8" fmla="*/ 53 w 111"/>
                <a:gd name="T9" fmla="*/ 11 h 109"/>
                <a:gd name="T10" fmla="*/ 59 w 111"/>
                <a:gd name="T11" fmla="*/ 8 h 109"/>
                <a:gd name="T12" fmla="*/ 88 w 111"/>
                <a:gd name="T13" fmla="*/ 1 h 109"/>
                <a:gd name="T14" fmla="*/ 95 w 111"/>
                <a:gd name="T15" fmla="*/ 0 h 109"/>
                <a:gd name="T16" fmla="*/ 99 w 111"/>
                <a:gd name="T17" fmla="*/ 0 h 109"/>
                <a:gd name="T18" fmla="*/ 110 w 111"/>
                <a:gd name="T19" fmla="*/ 42 h 109"/>
                <a:gd name="T20" fmla="*/ 111 w 111"/>
                <a:gd name="T21" fmla="*/ 47 h 109"/>
                <a:gd name="T22" fmla="*/ 110 w 111"/>
                <a:gd name="T23" fmla="*/ 52 h 109"/>
                <a:gd name="T24" fmla="*/ 110 w 111"/>
                <a:gd name="T25" fmla="*/ 53 h 109"/>
                <a:gd name="T26" fmla="*/ 111 w 111"/>
                <a:gd name="T27" fmla="*/ 56 h 109"/>
                <a:gd name="T28" fmla="*/ 109 w 111"/>
                <a:gd name="T29" fmla="*/ 54 h 109"/>
                <a:gd name="T30" fmla="*/ 98 w 111"/>
                <a:gd name="T31" fmla="*/ 58 h 109"/>
                <a:gd name="T32" fmla="*/ 87 w 111"/>
                <a:gd name="T33" fmla="*/ 65 h 109"/>
                <a:gd name="T34" fmla="*/ 82 w 111"/>
                <a:gd name="T35" fmla="*/ 64 h 109"/>
                <a:gd name="T36" fmla="*/ 82 w 111"/>
                <a:gd name="T37" fmla="*/ 62 h 109"/>
                <a:gd name="T38" fmla="*/ 79 w 111"/>
                <a:gd name="T39" fmla="*/ 61 h 109"/>
                <a:gd name="T40" fmla="*/ 80 w 111"/>
                <a:gd name="T41" fmla="*/ 65 h 109"/>
                <a:gd name="T42" fmla="*/ 80 w 111"/>
                <a:gd name="T43" fmla="*/ 68 h 109"/>
                <a:gd name="T44" fmla="*/ 65 w 111"/>
                <a:gd name="T45" fmla="*/ 72 h 109"/>
                <a:gd name="T46" fmla="*/ 63 w 111"/>
                <a:gd name="T47" fmla="*/ 75 h 109"/>
                <a:gd name="T48" fmla="*/ 57 w 111"/>
                <a:gd name="T49" fmla="*/ 75 h 109"/>
                <a:gd name="T50" fmla="*/ 52 w 111"/>
                <a:gd name="T51" fmla="*/ 77 h 109"/>
                <a:gd name="T52" fmla="*/ 46 w 111"/>
                <a:gd name="T53" fmla="*/ 79 h 109"/>
                <a:gd name="T54" fmla="*/ 38 w 111"/>
                <a:gd name="T55" fmla="*/ 90 h 109"/>
                <a:gd name="T56" fmla="*/ 36 w 111"/>
                <a:gd name="T57" fmla="*/ 87 h 109"/>
                <a:gd name="T58" fmla="*/ 31 w 111"/>
                <a:gd name="T59" fmla="*/ 92 h 109"/>
                <a:gd name="T60" fmla="*/ 26 w 111"/>
                <a:gd name="T61" fmla="*/ 96 h 109"/>
                <a:gd name="T62" fmla="*/ 15 w 111"/>
                <a:gd name="T63" fmla="*/ 106 h 109"/>
                <a:gd name="T64" fmla="*/ 11 w 111"/>
                <a:gd name="T65" fmla="*/ 109 h 109"/>
                <a:gd name="T66" fmla="*/ 6 w 111"/>
                <a:gd name="T67" fmla="*/ 103 h 109"/>
                <a:gd name="T68" fmla="*/ 6 w 111"/>
                <a:gd name="T69" fmla="*/ 100 h 109"/>
                <a:gd name="T70" fmla="*/ 14 w 111"/>
                <a:gd name="T71" fmla="*/ 92 h 109"/>
                <a:gd name="T72" fmla="*/ 14 w 111"/>
                <a:gd name="T73" fmla="*/ 87 h 109"/>
                <a:gd name="T74" fmla="*/ 10 w 111"/>
                <a:gd name="T75" fmla="*/ 81 h 109"/>
                <a:gd name="T76" fmla="*/ 0 w 111"/>
                <a:gd name="T77" fmla="*/ 22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close/>
                </a:path>
              </a:pathLst>
            </a:custGeom>
            <a:solidFill>
              <a:srgbClr val="97BF1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0" name="Freeform 709">
              <a:extLst>
                <a:ext uri="{FF2B5EF4-FFF2-40B4-BE49-F238E27FC236}">
                  <a16:creationId xmlns:a16="http://schemas.microsoft.com/office/drawing/2014/main" id="{3655B7DF-5949-9044-B386-052BC963FD52}"/>
                </a:ext>
              </a:extLst>
            </p:cNvPr>
            <p:cNvSpPr>
              <a:spLocks/>
            </p:cNvSpPr>
            <p:nvPr/>
          </p:nvSpPr>
          <p:spPr bwMode="auto">
            <a:xfrm>
              <a:off x="5311" y="1796"/>
              <a:ext cx="111" cy="108"/>
            </a:xfrm>
            <a:custGeom>
              <a:avLst/>
              <a:gdLst>
                <a:gd name="T0" fmla="*/ 0 w 111"/>
                <a:gd name="T1" fmla="*/ 22 h 109"/>
                <a:gd name="T2" fmla="*/ 34 w 111"/>
                <a:gd name="T3" fmla="*/ 15 h 109"/>
                <a:gd name="T4" fmla="*/ 40 w 111"/>
                <a:gd name="T5" fmla="*/ 15 h 109"/>
                <a:gd name="T6" fmla="*/ 49 w 111"/>
                <a:gd name="T7" fmla="*/ 11 h 109"/>
                <a:gd name="T8" fmla="*/ 53 w 111"/>
                <a:gd name="T9" fmla="*/ 11 h 109"/>
                <a:gd name="T10" fmla="*/ 59 w 111"/>
                <a:gd name="T11" fmla="*/ 8 h 109"/>
                <a:gd name="T12" fmla="*/ 88 w 111"/>
                <a:gd name="T13" fmla="*/ 1 h 109"/>
                <a:gd name="T14" fmla="*/ 95 w 111"/>
                <a:gd name="T15" fmla="*/ 0 h 109"/>
                <a:gd name="T16" fmla="*/ 99 w 111"/>
                <a:gd name="T17" fmla="*/ 0 h 109"/>
                <a:gd name="T18" fmla="*/ 110 w 111"/>
                <a:gd name="T19" fmla="*/ 42 h 109"/>
                <a:gd name="T20" fmla="*/ 111 w 111"/>
                <a:gd name="T21" fmla="*/ 47 h 109"/>
                <a:gd name="T22" fmla="*/ 110 w 111"/>
                <a:gd name="T23" fmla="*/ 52 h 109"/>
                <a:gd name="T24" fmla="*/ 110 w 111"/>
                <a:gd name="T25" fmla="*/ 53 h 109"/>
                <a:gd name="T26" fmla="*/ 111 w 111"/>
                <a:gd name="T27" fmla="*/ 54 h 109"/>
                <a:gd name="T28" fmla="*/ 109 w 111"/>
                <a:gd name="T29" fmla="*/ 54 h 109"/>
                <a:gd name="T30" fmla="*/ 98 w 111"/>
                <a:gd name="T31" fmla="*/ 54 h 109"/>
                <a:gd name="T32" fmla="*/ 87 w 111"/>
                <a:gd name="T33" fmla="*/ 61 h 109"/>
                <a:gd name="T34" fmla="*/ 82 w 111"/>
                <a:gd name="T35" fmla="*/ 60 h 109"/>
                <a:gd name="T36" fmla="*/ 82 w 111"/>
                <a:gd name="T37" fmla="*/ 58 h 109"/>
                <a:gd name="T38" fmla="*/ 79 w 111"/>
                <a:gd name="T39" fmla="*/ 57 h 109"/>
                <a:gd name="T40" fmla="*/ 80 w 111"/>
                <a:gd name="T41" fmla="*/ 61 h 109"/>
                <a:gd name="T42" fmla="*/ 80 w 111"/>
                <a:gd name="T43" fmla="*/ 64 h 109"/>
                <a:gd name="T44" fmla="*/ 65 w 111"/>
                <a:gd name="T45" fmla="*/ 68 h 109"/>
                <a:gd name="T46" fmla="*/ 63 w 111"/>
                <a:gd name="T47" fmla="*/ 71 h 109"/>
                <a:gd name="T48" fmla="*/ 57 w 111"/>
                <a:gd name="T49" fmla="*/ 71 h 109"/>
                <a:gd name="T50" fmla="*/ 52 w 111"/>
                <a:gd name="T51" fmla="*/ 73 h 109"/>
                <a:gd name="T52" fmla="*/ 46 w 111"/>
                <a:gd name="T53" fmla="*/ 75 h 109"/>
                <a:gd name="T54" fmla="*/ 38 w 111"/>
                <a:gd name="T55" fmla="*/ 86 h 109"/>
                <a:gd name="T56" fmla="*/ 36 w 111"/>
                <a:gd name="T57" fmla="*/ 83 h 109"/>
                <a:gd name="T58" fmla="*/ 31 w 111"/>
                <a:gd name="T59" fmla="*/ 88 h 109"/>
                <a:gd name="T60" fmla="*/ 26 w 111"/>
                <a:gd name="T61" fmla="*/ 92 h 109"/>
                <a:gd name="T62" fmla="*/ 15 w 111"/>
                <a:gd name="T63" fmla="*/ 102 h 109"/>
                <a:gd name="T64" fmla="*/ 11 w 111"/>
                <a:gd name="T65" fmla="*/ 105 h 109"/>
                <a:gd name="T66" fmla="*/ 6 w 111"/>
                <a:gd name="T67" fmla="*/ 99 h 109"/>
                <a:gd name="T68" fmla="*/ 6 w 111"/>
                <a:gd name="T69" fmla="*/ 96 h 109"/>
                <a:gd name="T70" fmla="*/ 14 w 111"/>
                <a:gd name="T71" fmla="*/ 88 h 109"/>
                <a:gd name="T72" fmla="*/ 14 w 111"/>
                <a:gd name="T73" fmla="*/ 83 h 109"/>
                <a:gd name="T74" fmla="*/ 10 w 111"/>
                <a:gd name="T75" fmla="*/ 77 h 109"/>
                <a:gd name="T76" fmla="*/ 0 w 111"/>
                <a:gd name="T77" fmla="*/ 22 h 1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1" h="109">
                  <a:moveTo>
                    <a:pt x="0" y="22"/>
                  </a:moveTo>
                  <a:lnTo>
                    <a:pt x="34" y="15"/>
                  </a:lnTo>
                  <a:lnTo>
                    <a:pt x="40" y="15"/>
                  </a:lnTo>
                  <a:lnTo>
                    <a:pt x="49" y="11"/>
                  </a:lnTo>
                  <a:lnTo>
                    <a:pt x="53" y="11"/>
                  </a:lnTo>
                  <a:lnTo>
                    <a:pt x="59" y="8"/>
                  </a:lnTo>
                  <a:lnTo>
                    <a:pt x="88" y="1"/>
                  </a:lnTo>
                  <a:lnTo>
                    <a:pt x="95" y="0"/>
                  </a:lnTo>
                  <a:lnTo>
                    <a:pt x="99" y="0"/>
                  </a:lnTo>
                  <a:lnTo>
                    <a:pt x="110" y="42"/>
                  </a:lnTo>
                  <a:lnTo>
                    <a:pt x="111" y="47"/>
                  </a:lnTo>
                  <a:lnTo>
                    <a:pt x="110" y="52"/>
                  </a:lnTo>
                  <a:lnTo>
                    <a:pt x="110" y="53"/>
                  </a:lnTo>
                  <a:lnTo>
                    <a:pt x="111" y="56"/>
                  </a:lnTo>
                  <a:lnTo>
                    <a:pt x="109" y="54"/>
                  </a:lnTo>
                  <a:lnTo>
                    <a:pt x="98" y="58"/>
                  </a:lnTo>
                  <a:lnTo>
                    <a:pt x="87" y="65"/>
                  </a:lnTo>
                  <a:lnTo>
                    <a:pt x="82" y="64"/>
                  </a:lnTo>
                  <a:lnTo>
                    <a:pt x="82" y="62"/>
                  </a:lnTo>
                  <a:lnTo>
                    <a:pt x="79" y="61"/>
                  </a:lnTo>
                  <a:lnTo>
                    <a:pt x="80" y="65"/>
                  </a:lnTo>
                  <a:lnTo>
                    <a:pt x="80" y="68"/>
                  </a:lnTo>
                  <a:lnTo>
                    <a:pt x="65" y="72"/>
                  </a:lnTo>
                  <a:lnTo>
                    <a:pt x="63" y="75"/>
                  </a:lnTo>
                  <a:lnTo>
                    <a:pt x="57" y="75"/>
                  </a:lnTo>
                  <a:lnTo>
                    <a:pt x="52" y="77"/>
                  </a:lnTo>
                  <a:lnTo>
                    <a:pt x="46" y="79"/>
                  </a:lnTo>
                  <a:lnTo>
                    <a:pt x="38" y="90"/>
                  </a:lnTo>
                  <a:lnTo>
                    <a:pt x="36" y="87"/>
                  </a:lnTo>
                  <a:lnTo>
                    <a:pt x="31" y="92"/>
                  </a:lnTo>
                  <a:lnTo>
                    <a:pt x="26" y="96"/>
                  </a:lnTo>
                  <a:lnTo>
                    <a:pt x="15" y="106"/>
                  </a:lnTo>
                  <a:lnTo>
                    <a:pt x="11" y="109"/>
                  </a:lnTo>
                  <a:lnTo>
                    <a:pt x="6" y="103"/>
                  </a:lnTo>
                  <a:lnTo>
                    <a:pt x="6" y="100"/>
                  </a:lnTo>
                  <a:lnTo>
                    <a:pt x="14" y="92"/>
                  </a:lnTo>
                  <a:lnTo>
                    <a:pt x="14" y="87"/>
                  </a:lnTo>
                  <a:lnTo>
                    <a:pt x="10" y="81"/>
                  </a:lnTo>
                  <a:lnTo>
                    <a:pt x="0" y="22"/>
                  </a:lnTo>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1" name="Freeform 710">
              <a:extLst>
                <a:ext uri="{FF2B5EF4-FFF2-40B4-BE49-F238E27FC236}">
                  <a16:creationId xmlns:a16="http://schemas.microsoft.com/office/drawing/2014/main" id="{BFA44B88-0F2E-E74E-BE8E-ABD1AC6812A1}"/>
                </a:ext>
              </a:extLst>
            </p:cNvPr>
            <p:cNvSpPr>
              <a:spLocks/>
            </p:cNvSpPr>
            <p:nvPr/>
          </p:nvSpPr>
          <p:spPr bwMode="auto">
            <a:xfrm>
              <a:off x="5342" y="1523"/>
              <a:ext cx="109" cy="226"/>
            </a:xfrm>
            <a:custGeom>
              <a:avLst/>
              <a:gdLst>
                <a:gd name="T0" fmla="*/ 14 w 109"/>
                <a:gd name="T1" fmla="*/ 226 h 226"/>
                <a:gd name="T2" fmla="*/ 9 w 109"/>
                <a:gd name="T3" fmla="*/ 221 h 226"/>
                <a:gd name="T4" fmla="*/ 6 w 109"/>
                <a:gd name="T5" fmla="*/ 215 h 226"/>
                <a:gd name="T6" fmla="*/ 6 w 109"/>
                <a:gd name="T7" fmla="*/ 209 h 226"/>
                <a:gd name="T8" fmla="*/ 9 w 109"/>
                <a:gd name="T9" fmla="*/ 204 h 226"/>
                <a:gd name="T10" fmla="*/ 6 w 109"/>
                <a:gd name="T11" fmla="*/ 189 h 226"/>
                <a:gd name="T12" fmla="*/ 6 w 109"/>
                <a:gd name="T13" fmla="*/ 178 h 226"/>
                <a:gd name="T14" fmla="*/ 0 w 109"/>
                <a:gd name="T15" fmla="*/ 159 h 226"/>
                <a:gd name="T16" fmla="*/ 3 w 109"/>
                <a:gd name="T17" fmla="*/ 155 h 226"/>
                <a:gd name="T18" fmla="*/ 2 w 109"/>
                <a:gd name="T19" fmla="*/ 147 h 226"/>
                <a:gd name="T20" fmla="*/ 6 w 109"/>
                <a:gd name="T21" fmla="*/ 141 h 226"/>
                <a:gd name="T22" fmla="*/ 7 w 109"/>
                <a:gd name="T23" fmla="*/ 136 h 226"/>
                <a:gd name="T24" fmla="*/ 6 w 109"/>
                <a:gd name="T25" fmla="*/ 131 h 226"/>
                <a:gd name="T26" fmla="*/ 9 w 109"/>
                <a:gd name="T27" fmla="*/ 125 h 226"/>
                <a:gd name="T28" fmla="*/ 7 w 109"/>
                <a:gd name="T29" fmla="*/ 120 h 226"/>
                <a:gd name="T30" fmla="*/ 10 w 109"/>
                <a:gd name="T31" fmla="*/ 110 h 226"/>
                <a:gd name="T32" fmla="*/ 6 w 109"/>
                <a:gd name="T33" fmla="*/ 99 h 226"/>
                <a:gd name="T34" fmla="*/ 6 w 109"/>
                <a:gd name="T35" fmla="*/ 94 h 226"/>
                <a:gd name="T36" fmla="*/ 11 w 109"/>
                <a:gd name="T37" fmla="*/ 90 h 226"/>
                <a:gd name="T38" fmla="*/ 13 w 109"/>
                <a:gd name="T39" fmla="*/ 89 h 226"/>
                <a:gd name="T40" fmla="*/ 22 w 109"/>
                <a:gd name="T41" fmla="*/ 79 h 226"/>
                <a:gd name="T42" fmla="*/ 26 w 109"/>
                <a:gd name="T43" fmla="*/ 71 h 226"/>
                <a:gd name="T44" fmla="*/ 26 w 109"/>
                <a:gd name="T45" fmla="*/ 66 h 226"/>
                <a:gd name="T46" fmla="*/ 25 w 109"/>
                <a:gd name="T47" fmla="*/ 61 h 226"/>
                <a:gd name="T48" fmla="*/ 21 w 109"/>
                <a:gd name="T49" fmla="*/ 56 h 226"/>
                <a:gd name="T50" fmla="*/ 19 w 109"/>
                <a:gd name="T51" fmla="*/ 51 h 226"/>
                <a:gd name="T52" fmla="*/ 22 w 109"/>
                <a:gd name="T53" fmla="*/ 40 h 226"/>
                <a:gd name="T54" fmla="*/ 19 w 109"/>
                <a:gd name="T55" fmla="*/ 32 h 226"/>
                <a:gd name="T56" fmla="*/ 21 w 109"/>
                <a:gd name="T57" fmla="*/ 30 h 226"/>
                <a:gd name="T58" fmla="*/ 21 w 109"/>
                <a:gd name="T59" fmla="*/ 29 h 226"/>
                <a:gd name="T60" fmla="*/ 19 w 109"/>
                <a:gd name="T61" fmla="*/ 23 h 226"/>
                <a:gd name="T62" fmla="*/ 22 w 109"/>
                <a:gd name="T63" fmla="*/ 14 h 226"/>
                <a:gd name="T64" fmla="*/ 22 w 109"/>
                <a:gd name="T65" fmla="*/ 9 h 226"/>
                <a:gd name="T66" fmla="*/ 28 w 109"/>
                <a:gd name="T67" fmla="*/ 5 h 226"/>
                <a:gd name="T68" fmla="*/ 33 w 109"/>
                <a:gd name="T69" fmla="*/ 6 h 226"/>
                <a:gd name="T70" fmla="*/ 38 w 109"/>
                <a:gd name="T71" fmla="*/ 0 h 226"/>
                <a:gd name="T72" fmla="*/ 38 w 109"/>
                <a:gd name="T73" fmla="*/ 3 h 226"/>
                <a:gd name="T74" fmla="*/ 78 w 109"/>
                <a:gd name="T75" fmla="*/ 121 h 226"/>
                <a:gd name="T76" fmla="*/ 83 w 109"/>
                <a:gd name="T77" fmla="*/ 137 h 226"/>
                <a:gd name="T78" fmla="*/ 83 w 109"/>
                <a:gd name="T79" fmla="*/ 143 h 226"/>
                <a:gd name="T80" fmla="*/ 86 w 109"/>
                <a:gd name="T81" fmla="*/ 147 h 226"/>
                <a:gd name="T82" fmla="*/ 87 w 109"/>
                <a:gd name="T83" fmla="*/ 152 h 226"/>
                <a:gd name="T84" fmla="*/ 93 w 109"/>
                <a:gd name="T85" fmla="*/ 156 h 226"/>
                <a:gd name="T86" fmla="*/ 98 w 109"/>
                <a:gd name="T87" fmla="*/ 159 h 226"/>
                <a:gd name="T88" fmla="*/ 99 w 109"/>
                <a:gd name="T89" fmla="*/ 165 h 226"/>
                <a:gd name="T90" fmla="*/ 104 w 109"/>
                <a:gd name="T91" fmla="*/ 170 h 226"/>
                <a:gd name="T92" fmla="*/ 106 w 109"/>
                <a:gd name="T93" fmla="*/ 171 h 226"/>
                <a:gd name="T94" fmla="*/ 109 w 109"/>
                <a:gd name="T95" fmla="*/ 173 h 226"/>
                <a:gd name="T96" fmla="*/ 106 w 109"/>
                <a:gd name="T97" fmla="*/ 184 h 226"/>
                <a:gd name="T98" fmla="*/ 106 w 109"/>
                <a:gd name="T99" fmla="*/ 189 h 226"/>
                <a:gd name="T100" fmla="*/ 104 w 109"/>
                <a:gd name="T101" fmla="*/ 189 h 226"/>
                <a:gd name="T102" fmla="*/ 101 w 109"/>
                <a:gd name="T103" fmla="*/ 189 h 226"/>
                <a:gd name="T104" fmla="*/ 95 w 109"/>
                <a:gd name="T105" fmla="*/ 193 h 226"/>
                <a:gd name="T106" fmla="*/ 93 w 109"/>
                <a:gd name="T107" fmla="*/ 198 h 226"/>
                <a:gd name="T108" fmla="*/ 91 w 109"/>
                <a:gd name="T109" fmla="*/ 197 h 226"/>
                <a:gd name="T110" fmla="*/ 87 w 109"/>
                <a:gd name="T111" fmla="*/ 203 h 226"/>
                <a:gd name="T112" fmla="*/ 82 w 109"/>
                <a:gd name="T113" fmla="*/ 211 h 226"/>
                <a:gd name="T114" fmla="*/ 14 w 109"/>
                <a:gd name="T115" fmla="*/ 226 h 2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close/>
                </a:path>
              </a:pathLst>
            </a:custGeom>
            <a:solidFill>
              <a:srgbClr val="97BF1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2" name="Freeform 711">
              <a:extLst>
                <a:ext uri="{FF2B5EF4-FFF2-40B4-BE49-F238E27FC236}">
                  <a16:creationId xmlns:a16="http://schemas.microsoft.com/office/drawing/2014/main" id="{903C9F70-7A41-6445-A1BB-19116A0CEDE5}"/>
                </a:ext>
              </a:extLst>
            </p:cNvPr>
            <p:cNvSpPr>
              <a:spLocks/>
            </p:cNvSpPr>
            <p:nvPr/>
          </p:nvSpPr>
          <p:spPr bwMode="auto">
            <a:xfrm>
              <a:off x="5342" y="1523"/>
              <a:ext cx="109" cy="226"/>
            </a:xfrm>
            <a:custGeom>
              <a:avLst/>
              <a:gdLst>
                <a:gd name="T0" fmla="*/ 14 w 109"/>
                <a:gd name="T1" fmla="*/ 226 h 226"/>
                <a:gd name="T2" fmla="*/ 9 w 109"/>
                <a:gd name="T3" fmla="*/ 221 h 226"/>
                <a:gd name="T4" fmla="*/ 6 w 109"/>
                <a:gd name="T5" fmla="*/ 215 h 226"/>
                <a:gd name="T6" fmla="*/ 6 w 109"/>
                <a:gd name="T7" fmla="*/ 209 h 226"/>
                <a:gd name="T8" fmla="*/ 9 w 109"/>
                <a:gd name="T9" fmla="*/ 204 h 226"/>
                <a:gd name="T10" fmla="*/ 6 w 109"/>
                <a:gd name="T11" fmla="*/ 189 h 226"/>
                <a:gd name="T12" fmla="*/ 6 w 109"/>
                <a:gd name="T13" fmla="*/ 178 h 226"/>
                <a:gd name="T14" fmla="*/ 0 w 109"/>
                <a:gd name="T15" fmla="*/ 159 h 226"/>
                <a:gd name="T16" fmla="*/ 3 w 109"/>
                <a:gd name="T17" fmla="*/ 155 h 226"/>
                <a:gd name="T18" fmla="*/ 2 w 109"/>
                <a:gd name="T19" fmla="*/ 147 h 226"/>
                <a:gd name="T20" fmla="*/ 6 w 109"/>
                <a:gd name="T21" fmla="*/ 141 h 226"/>
                <a:gd name="T22" fmla="*/ 7 w 109"/>
                <a:gd name="T23" fmla="*/ 136 h 226"/>
                <a:gd name="T24" fmla="*/ 6 w 109"/>
                <a:gd name="T25" fmla="*/ 131 h 226"/>
                <a:gd name="T26" fmla="*/ 9 w 109"/>
                <a:gd name="T27" fmla="*/ 125 h 226"/>
                <a:gd name="T28" fmla="*/ 7 w 109"/>
                <a:gd name="T29" fmla="*/ 120 h 226"/>
                <a:gd name="T30" fmla="*/ 10 w 109"/>
                <a:gd name="T31" fmla="*/ 110 h 226"/>
                <a:gd name="T32" fmla="*/ 6 w 109"/>
                <a:gd name="T33" fmla="*/ 99 h 226"/>
                <a:gd name="T34" fmla="*/ 6 w 109"/>
                <a:gd name="T35" fmla="*/ 94 h 226"/>
                <a:gd name="T36" fmla="*/ 11 w 109"/>
                <a:gd name="T37" fmla="*/ 90 h 226"/>
                <a:gd name="T38" fmla="*/ 13 w 109"/>
                <a:gd name="T39" fmla="*/ 89 h 226"/>
                <a:gd name="T40" fmla="*/ 22 w 109"/>
                <a:gd name="T41" fmla="*/ 79 h 226"/>
                <a:gd name="T42" fmla="*/ 26 w 109"/>
                <a:gd name="T43" fmla="*/ 71 h 226"/>
                <a:gd name="T44" fmla="*/ 26 w 109"/>
                <a:gd name="T45" fmla="*/ 66 h 226"/>
                <a:gd name="T46" fmla="*/ 25 w 109"/>
                <a:gd name="T47" fmla="*/ 61 h 226"/>
                <a:gd name="T48" fmla="*/ 21 w 109"/>
                <a:gd name="T49" fmla="*/ 56 h 226"/>
                <a:gd name="T50" fmla="*/ 19 w 109"/>
                <a:gd name="T51" fmla="*/ 51 h 226"/>
                <a:gd name="T52" fmla="*/ 22 w 109"/>
                <a:gd name="T53" fmla="*/ 40 h 226"/>
                <a:gd name="T54" fmla="*/ 19 w 109"/>
                <a:gd name="T55" fmla="*/ 32 h 226"/>
                <a:gd name="T56" fmla="*/ 21 w 109"/>
                <a:gd name="T57" fmla="*/ 30 h 226"/>
                <a:gd name="T58" fmla="*/ 21 w 109"/>
                <a:gd name="T59" fmla="*/ 29 h 226"/>
                <a:gd name="T60" fmla="*/ 19 w 109"/>
                <a:gd name="T61" fmla="*/ 23 h 226"/>
                <a:gd name="T62" fmla="*/ 22 w 109"/>
                <a:gd name="T63" fmla="*/ 14 h 226"/>
                <a:gd name="T64" fmla="*/ 22 w 109"/>
                <a:gd name="T65" fmla="*/ 9 h 226"/>
                <a:gd name="T66" fmla="*/ 28 w 109"/>
                <a:gd name="T67" fmla="*/ 5 h 226"/>
                <a:gd name="T68" fmla="*/ 33 w 109"/>
                <a:gd name="T69" fmla="*/ 6 h 226"/>
                <a:gd name="T70" fmla="*/ 38 w 109"/>
                <a:gd name="T71" fmla="*/ 0 h 226"/>
                <a:gd name="T72" fmla="*/ 38 w 109"/>
                <a:gd name="T73" fmla="*/ 3 h 226"/>
                <a:gd name="T74" fmla="*/ 78 w 109"/>
                <a:gd name="T75" fmla="*/ 121 h 226"/>
                <a:gd name="T76" fmla="*/ 83 w 109"/>
                <a:gd name="T77" fmla="*/ 137 h 226"/>
                <a:gd name="T78" fmla="*/ 83 w 109"/>
                <a:gd name="T79" fmla="*/ 143 h 226"/>
                <a:gd name="T80" fmla="*/ 86 w 109"/>
                <a:gd name="T81" fmla="*/ 147 h 226"/>
                <a:gd name="T82" fmla="*/ 87 w 109"/>
                <a:gd name="T83" fmla="*/ 152 h 226"/>
                <a:gd name="T84" fmla="*/ 93 w 109"/>
                <a:gd name="T85" fmla="*/ 156 h 226"/>
                <a:gd name="T86" fmla="*/ 98 w 109"/>
                <a:gd name="T87" fmla="*/ 159 h 226"/>
                <a:gd name="T88" fmla="*/ 99 w 109"/>
                <a:gd name="T89" fmla="*/ 165 h 226"/>
                <a:gd name="T90" fmla="*/ 104 w 109"/>
                <a:gd name="T91" fmla="*/ 170 h 226"/>
                <a:gd name="T92" fmla="*/ 106 w 109"/>
                <a:gd name="T93" fmla="*/ 171 h 226"/>
                <a:gd name="T94" fmla="*/ 109 w 109"/>
                <a:gd name="T95" fmla="*/ 173 h 226"/>
                <a:gd name="T96" fmla="*/ 106 w 109"/>
                <a:gd name="T97" fmla="*/ 184 h 226"/>
                <a:gd name="T98" fmla="*/ 106 w 109"/>
                <a:gd name="T99" fmla="*/ 189 h 226"/>
                <a:gd name="T100" fmla="*/ 104 w 109"/>
                <a:gd name="T101" fmla="*/ 189 h 226"/>
                <a:gd name="T102" fmla="*/ 101 w 109"/>
                <a:gd name="T103" fmla="*/ 189 h 226"/>
                <a:gd name="T104" fmla="*/ 95 w 109"/>
                <a:gd name="T105" fmla="*/ 193 h 226"/>
                <a:gd name="T106" fmla="*/ 93 w 109"/>
                <a:gd name="T107" fmla="*/ 198 h 226"/>
                <a:gd name="T108" fmla="*/ 91 w 109"/>
                <a:gd name="T109" fmla="*/ 197 h 226"/>
                <a:gd name="T110" fmla="*/ 87 w 109"/>
                <a:gd name="T111" fmla="*/ 203 h 226"/>
                <a:gd name="T112" fmla="*/ 82 w 109"/>
                <a:gd name="T113" fmla="*/ 211 h 226"/>
                <a:gd name="T114" fmla="*/ 14 w 109"/>
                <a:gd name="T115" fmla="*/ 226 h 2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9" h="226">
                  <a:moveTo>
                    <a:pt x="14" y="226"/>
                  </a:moveTo>
                  <a:lnTo>
                    <a:pt x="9" y="221"/>
                  </a:lnTo>
                  <a:lnTo>
                    <a:pt x="6" y="215"/>
                  </a:lnTo>
                  <a:lnTo>
                    <a:pt x="6" y="209"/>
                  </a:lnTo>
                  <a:lnTo>
                    <a:pt x="9" y="204"/>
                  </a:lnTo>
                  <a:lnTo>
                    <a:pt x="6" y="189"/>
                  </a:lnTo>
                  <a:lnTo>
                    <a:pt x="6" y="178"/>
                  </a:lnTo>
                  <a:lnTo>
                    <a:pt x="0" y="159"/>
                  </a:lnTo>
                  <a:lnTo>
                    <a:pt x="3" y="155"/>
                  </a:lnTo>
                  <a:lnTo>
                    <a:pt x="2" y="147"/>
                  </a:lnTo>
                  <a:lnTo>
                    <a:pt x="6" y="141"/>
                  </a:lnTo>
                  <a:lnTo>
                    <a:pt x="7" y="136"/>
                  </a:lnTo>
                  <a:lnTo>
                    <a:pt x="6" y="131"/>
                  </a:lnTo>
                  <a:lnTo>
                    <a:pt x="9" y="125"/>
                  </a:lnTo>
                  <a:lnTo>
                    <a:pt x="7" y="120"/>
                  </a:lnTo>
                  <a:lnTo>
                    <a:pt x="10" y="110"/>
                  </a:lnTo>
                  <a:lnTo>
                    <a:pt x="6" y="99"/>
                  </a:lnTo>
                  <a:lnTo>
                    <a:pt x="6" y="94"/>
                  </a:lnTo>
                  <a:lnTo>
                    <a:pt x="11" y="90"/>
                  </a:lnTo>
                  <a:lnTo>
                    <a:pt x="13" y="89"/>
                  </a:lnTo>
                  <a:lnTo>
                    <a:pt x="22" y="79"/>
                  </a:lnTo>
                  <a:lnTo>
                    <a:pt x="26" y="71"/>
                  </a:lnTo>
                  <a:lnTo>
                    <a:pt x="26" y="66"/>
                  </a:lnTo>
                  <a:lnTo>
                    <a:pt x="25" y="61"/>
                  </a:lnTo>
                  <a:lnTo>
                    <a:pt x="21" y="56"/>
                  </a:lnTo>
                  <a:lnTo>
                    <a:pt x="19" y="51"/>
                  </a:lnTo>
                  <a:lnTo>
                    <a:pt x="22" y="40"/>
                  </a:lnTo>
                  <a:lnTo>
                    <a:pt x="19" y="32"/>
                  </a:lnTo>
                  <a:lnTo>
                    <a:pt x="21" y="30"/>
                  </a:lnTo>
                  <a:lnTo>
                    <a:pt x="21" y="29"/>
                  </a:lnTo>
                  <a:lnTo>
                    <a:pt x="19" y="23"/>
                  </a:lnTo>
                  <a:lnTo>
                    <a:pt x="22" y="14"/>
                  </a:lnTo>
                  <a:lnTo>
                    <a:pt x="22" y="9"/>
                  </a:lnTo>
                  <a:lnTo>
                    <a:pt x="28" y="5"/>
                  </a:lnTo>
                  <a:lnTo>
                    <a:pt x="33" y="6"/>
                  </a:lnTo>
                  <a:lnTo>
                    <a:pt x="38" y="0"/>
                  </a:lnTo>
                  <a:lnTo>
                    <a:pt x="38" y="3"/>
                  </a:lnTo>
                  <a:lnTo>
                    <a:pt x="78" y="121"/>
                  </a:lnTo>
                  <a:lnTo>
                    <a:pt x="83" y="137"/>
                  </a:lnTo>
                  <a:lnTo>
                    <a:pt x="83" y="143"/>
                  </a:lnTo>
                  <a:lnTo>
                    <a:pt x="86" y="147"/>
                  </a:lnTo>
                  <a:lnTo>
                    <a:pt x="87" y="152"/>
                  </a:lnTo>
                  <a:lnTo>
                    <a:pt x="93" y="156"/>
                  </a:lnTo>
                  <a:lnTo>
                    <a:pt x="98" y="159"/>
                  </a:lnTo>
                  <a:lnTo>
                    <a:pt x="99" y="165"/>
                  </a:lnTo>
                  <a:lnTo>
                    <a:pt x="104" y="170"/>
                  </a:lnTo>
                  <a:lnTo>
                    <a:pt x="106" y="171"/>
                  </a:lnTo>
                  <a:lnTo>
                    <a:pt x="109" y="173"/>
                  </a:lnTo>
                  <a:lnTo>
                    <a:pt x="106" y="184"/>
                  </a:lnTo>
                  <a:lnTo>
                    <a:pt x="106" y="189"/>
                  </a:lnTo>
                  <a:lnTo>
                    <a:pt x="104" y="189"/>
                  </a:lnTo>
                  <a:lnTo>
                    <a:pt x="101" y="189"/>
                  </a:lnTo>
                  <a:lnTo>
                    <a:pt x="95" y="193"/>
                  </a:lnTo>
                  <a:lnTo>
                    <a:pt x="93" y="198"/>
                  </a:lnTo>
                  <a:lnTo>
                    <a:pt x="91" y="197"/>
                  </a:lnTo>
                  <a:lnTo>
                    <a:pt x="87" y="203"/>
                  </a:lnTo>
                  <a:lnTo>
                    <a:pt x="82" y="211"/>
                  </a:lnTo>
                  <a:lnTo>
                    <a:pt x="14" y="226"/>
                  </a:lnTo>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3" name="Freeform 712">
              <a:extLst>
                <a:ext uri="{FF2B5EF4-FFF2-40B4-BE49-F238E27FC236}">
                  <a16:creationId xmlns:a16="http://schemas.microsoft.com/office/drawing/2014/main" id="{87858743-BE2E-634F-97AA-966D3B95F3E5}"/>
                </a:ext>
              </a:extLst>
            </p:cNvPr>
            <p:cNvSpPr>
              <a:spLocks noEditPoints="1"/>
            </p:cNvSpPr>
            <p:nvPr/>
          </p:nvSpPr>
          <p:spPr bwMode="auto">
            <a:xfrm>
              <a:off x="5410" y="1791"/>
              <a:ext cx="50" cy="61"/>
            </a:xfrm>
            <a:custGeom>
              <a:avLst/>
              <a:gdLst>
                <a:gd name="T0" fmla="*/ 31 w 50"/>
                <a:gd name="T1" fmla="*/ 13 h 61"/>
                <a:gd name="T2" fmla="*/ 30 w 50"/>
                <a:gd name="T3" fmla="*/ 9 h 61"/>
                <a:gd name="T4" fmla="*/ 27 w 50"/>
                <a:gd name="T5" fmla="*/ 8 h 61"/>
                <a:gd name="T6" fmla="*/ 25 w 50"/>
                <a:gd name="T7" fmla="*/ 2 h 61"/>
                <a:gd name="T8" fmla="*/ 21 w 50"/>
                <a:gd name="T9" fmla="*/ 0 h 61"/>
                <a:gd name="T10" fmla="*/ 0 w 50"/>
                <a:gd name="T11" fmla="*/ 5 h 61"/>
                <a:gd name="T12" fmla="*/ 11 w 50"/>
                <a:gd name="T13" fmla="*/ 47 h 61"/>
                <a:gd name="T14" fmla="*/ 12 w 50"/>
                <a:gd name="T15" fmla="*/ 52 h 61"/>
                <a:gd name="T16" fmla="*/ 11 w 50"/>
                <a:gd name="T17" fmla="*/ 57 h 61"/>
                <a:gd name="T18" fmla="*/ 11 w 50"/>
                <a:gd name="T19" fmla="*/ 58 h 61"/>
                <a:gd name="T20" fmla="*/ 12 w 50"/>
                <a:gd name="T21" fmla="*/ 61 h 61"/>
                <a:gd name="T22" fmla="*/ 18 w 50"/>
                <a:gd name="T23" fmla="*/ 58 h 61"/>
                <a:gd name="T24" fmla="*/ 33 w 50"/>
                <a:gd name="T25" fmla="*/ 48 h 61"/>
                <a:gd name="T26" fmla="*/ 33 w 50"/>
                <a:gd name="T27" fmla="*/ 43 h 61"/>
                <a:gd name="T28" fmla="*/ 31 w 50"/>
                <a:gd name="T29" fmla="*/ 35 h 61"/>
                <a:gd name="T30" fmla="*/ 31 w 50"/>
                <a:gd name="T31" fmla="*/ 31 h 61"/>
                <a:gd name="T32" fmla="*/ 27 w 50"/>
                <a:gd name="T33" fmla="*/ 25 h 61"/>
                <a:gd name="T34" fmla="*/ 30 w 50"/>
                <a:gd name="T35" fmla="*/ 20 h 61"/>
                <a:gd name="T36" fmla="*/ 29 w 50"/>
                <a:gd name="T37" fmla="*/ 15 h 61"/>
                <a:gd name="T38" fmla="*/ 33 w 50"/>
                <a:gd name="T39" fmla="*/ 20 h 61"/>
                <a:gd name="T40" fmla="*/ 36 w 50"/>
                <a:gd name="T41" fmla="*/ 17 h 61"/>
                <a:gd name="T42" fmla="*/ 34 w 50"/>
                <a:gd name="T43" fmla="*/ 17 h 61"/>
                <a:gd name="T44" fmla="*/ 31 w 50"/>
                <a:gd name="T45" fmla="*/ 13 h 61"/>
                <a:gd name="T46" fmla="*/ 36 w 50"/>
                <a:gd name="T47" fmla="*/ 23 h 61"/>
                <a:gd name="T48" fmla="*/ 40 w 50"/>
                <a:gd name="T49" fmla="*/ 20 h 61"/>
                <a:gd name="T50" fmla="*/ 36 w 50"/>
                <a:gd name="T51" fmla="*/ 17 h 61"/>
                <a:gd name="T52" fmla="*/ 36 w 50"/>
                <a:gd name="T53" fmla="*/ 23 h 61"/>
                <a:gd name="T54" fmla="*/ 49 w 50"/>
                <a:gd name="T55" fmla="*/ 31 h 61"/>
                <a:gd name="T56" fmla="*/ 48 w 50"/>
                <a:gd name="T57" fmla="*/ 24 h 61"/>
                <a:gd name="T58" fmla="*/ 42 w 50"/>
                <a:gd name="T59" fmla="*/ 23 h 61"/>
                <a:gd name="T60" fmla="*/ 45 w 50"/>
                <a:gd name="T61" fmla="*/ 34 h 61"/>
                <a:gd name="T62" fmla="*/ 48 w 50"/>
                <a:gd name="T63" fmla="*/ 39 h 61"/>
                <a:gd name="T64" fmla="*/ 50 w 50"/>
                <a:gd name="T65" fmla="*/ 35 h 61"/>
                <a:gd name="T66" fmla="*/ 49 w 50"/>
                <a:gd name="T67" fmla="*/ 31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 h="61">
                  <a:moveTo>
                    <a:pt x="31" y="13"/>
                  </a:moveTo>
                  <a:lnTo>
                    <a:pt x="30" y="9"/>
                  </a:lnTo>
                  <a:lnTo>
                    <a:pt x="27" y="8"/>
                  </a:lnTo>
                  <a:lnTo>
                    <a:pt x="25" y="2"/>
                  </a:lnTo>
                  <a:lnTo>
                    <a:pt x="21" y="0"/>
                  </a:lnTo>
                  <a:lnTo>
                    <a:pt x="0" y="5"/>
                  </a:lnTo>
                  <a:lnTo>
                    <a:pt x="11" y="47"/>
                  </a:lnTo>
                  <a:lnTo>
                    <a:pt x="12" y="52"/>
                  </a:lnTo>
                  <a:lnTo>
                    <a:pt x="11" y="57"/>
                  </a:lnTo>
                  <a:lnTo>
                    <a:pt x="11" y="58"/>
                  </a:lnTo>
                  <a:lnTo>
                    <a:pt x="12" y="61"/>
                  </a:lnTo>
                  <a:lnTo>
                    <a:pt x="18" y="58"/>
                  </a:lnTo>
                  <a:lnTo>
                    <a:pt x="33" y="48"/>
                  </a:lnTo>
                  <a:lnTo>
                    <a:pt x="33" y="43"/>
                  </a:lnTo>
                  <a:lnTo>
                    <a:pt x="31" y="35"/>
                  </a:lnTo>
                  <a:lnTo>
                    <a:pt x="31" y="31"/>
                  </a:lnTo>
                  <a:lnTo>
                    <a:pt x="27" y="25"/>
                  </a:lnTo>
                  <a:lnTo>
                    <a:pt x="30" y="20"/>
                  </a:lnTo>
                  <a:lnTo>
                    <a:pt x="29" y="15"/>
                  </a:lnTo>
                  <a:lnTo>
                    <a:pt x="33" y="20"/>
                  </a:lnTo>
                  <a:lnTo>
                    <a:pt x="36" y="17"/>
                  </a:lnTo>
                  <a:lnTo>
                    <a:pt x="34" y="17"/>
                  </a:lnTo>
                  <a:lnTo>
                    <a:pt x="31" y="13"/>
                  </a:lnTo>
                  <a:close/>
                  <a:moveTo>
                    <a:pt x="36" y="23"/>
                  </a:moveTo>
                  <a:lnTo>
                    <a:pt x="40" y="20"/>
                  </a:lnTo>
                  <a:lnTo>
                    <a:pt x="36" y="17"/>
                  </a:lnTo>
                  <a:lnTo>
                    <a:pt x="36" y="23"/>
                  </a:lnTo>
                  <a:close/>
                  <a:moveTo>
                    <a:pt x="49" y="31"/>
                  </a:moveTo>
                  <a:lnTo>
                    <a:pt x="48" y="24"/>
                  </a:lnTo>
                  <a:lnTo>
                    <a:pt x="42" y="23"/>
                  </a:lnTo>
                  <a:lnTo>
                    <a:pt x="45" y="34"/>
                  </a:lnTo>
                  <a:lnTo>
                    <a:pt x="48" y="39"/>
                  </a:lnTo>
                  <a:lnTo>
                    <a:pt x="50" y="35"/>
                  </a:lnTo>
                  <a:lnTo>
                    <a:pt x="49" y="31"/>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4" name="Freeform 713">
              <a:extLst>
                <a:ext uri="{FF2B5EF4-FFF2-40B4-BE49-F238E27FC236}">
                  <a16:creationId xmlns:a16="http://schemas.microsoft.com/office/drawing/2014/main" id="{50DF0886-E953-D043-82F1-33A0FD8374D5}"/>
                </a:ext>
              </a:extLst>
            </p:cNvPr>
            <p:cNvSpPr>
              <a:spLocks noEditPoints="1"/>
            </p:cNvSpPr>
            <p:nvPr/>
          </p:nvSpPr>
          <p:spPr bwMode="auto">
            <a:xfrm>
              <a:off x="2228" y="1765"/>
              <a:ext cx="529" cy="886"/>
            </a:xfrm>
            <a:custGeom>
              <a:avLst/>
              <a:gdLst>
                <a:gd name="T0" fmla="*/ 514 w 529"/>
                <a:gd name="T1" fmla="*/ 727 h 887"/>
                <a:gd name="T2" fmla="*/ 426 w 529"/>
                <a:gd name="T3" fmla="*/ 579 h 887"/>
                <a:gd name="T4" fmla="*/ 51 w 529"/>
                <a:gd name="T5" fmla="*/ 0 h 887"/>
                <a:gd name="T6" fmla="*/ 45 w 529"/>
                <a:gd name="T7" fmla="*/ 27 h 887"/>
                <a:gd name="T8" fmla="*/ 32 w 529"/>
                <a:gd name="T9" fmla="*/ 77 h 887"/>
                <a:gd name="T10" fmla="*/ 21 w 529"/>
                <a:gd name="T11" fmla="*/ 97 h 887"/>
                <a:gd name="T12" fmla="*/ 2 w 529"/>
                <a:gd name="T13" fmla="*/ 130 h 887"/>
                <a:gd name="T14" fmla="*/ 21 w 529"/>
                <a:gd name="T15" fmla="*/ 177 h 887"/>
                <a:gd name="T16" fmla="*/ 17 w 529"/>
                <a:gd name="T17" fmla="*/ 205 h 887"/>
                <a:gd name="T18" fmla="*/ 11 w 529"/>
                <a:gd name="T19" fmla="*/ 260 h 887"/>
                <a:gd name="T20" fmla="*/ 34 w 529"/>
                <a:gd name="T21" fmla="*/ 302 h 887"/>
                <a:gd name="T22" fmla="*/ 41 w 529"/>
                <a:gd name="T23" fmla="*/ 321 h 887"/>
                <a:gd name="T24" fmla="*/ 32 w 529"/>
                <a:gd name="T25" fmla="*/ 339 h 887"/>
                <a:gd name="T26" fmla="*/ 53 w 529"/>
                <a:gd name="T27" fmla="*/ 355 h 887"/>
                <a:gd name="T28" fmla="*/ 63 w 529"/>
                <a:gd name="T29" fmla="*/ 343 h 887"/>
                <a:gd name="T30" fmla="*/ 86 w 529"/>
                <a:gd name="T31" fmla="*/ 348 h 887"/>
                <a:gd name="T32" fmla="*/ 114 w 529"/>
                <a:gd name="T33" fmla="*/ 347 h 887"/>
                <a:gd name="T34" fmla="*/ 120 w 529"/>
                <a:gd name="T35" fmla="*/ 352 h 887"/>
                <a:gd name="T36" fmla="*/ 109 w 529"/>
                <a:gd name="T37" fmla="*/ 357 h 887"/>
                <a:gd name="T38" fmla="*/ 71 w 529"/>
                <a:gd name="T39" fmla="*/ 347 h 887"/>
                <a:gd name="T40" fmla="*/ 75 w 529"/>
                <a:gd name="T41" fmla="*/ 370 h 887"/>
                <a:gd name="T42" fmla="*/ 70 w 529"/>
                <a:gd name="T43" fmla="*/ 389 h 887"/>
                <a:gd name="T44" fmla="*/ 64 w 529"/>
                <a:gd name="T45" fmla="*/ 365 h 887"/>
                <a:gd name="T46" fmla="*/ 51 w 529"/>
                <a:gd name="T47" fmla="*/ 382 h 887"/>
                <a:gd name="T48" fmla="*/ 51 w 529"/>
                <a:gd name="T49" fmla="*/ 412 h 887"/>
                <a:gd name="T50" fmla="*/ 80 w 529"/>
                <a:gd name="T51" fmla="*/ 445 h 887"/>
                <a:gd name="T52" fmla="*/ 65 w 529"/>
                <a:gd name="T53" fmla="*/ 476 h 887"/>
                <a:gd name="T54" fmla="*/ 82 w 529"/>
                <a:gd name="T55" fmla="*/ 518 h 887"/>
                <a:gd name="T56" fmla="*/ 98 w 529"/>
                <a:gd name="T57" fmla="*/ 555 h 887"/>
                <a:gd name="T58" fmla="*/ 106 w 529"/>
                <a:gd name="T59" fmla="*/ 590 h 887"/>
                <a:gd name="T60" fmla="*/ 114 w 529"/>
                <a:gd name="T61" fmla="*/ 616 h 887"/>
                <a:gd name="T62" fmla="*/ 109 w 529"/>
                <a:gd name="T63" fmla="*/ 648 h 887"/>
                <a:gd name="T64" fmla="*/ 141 w 529"/>
                <a:gd name="T65" fmla="*/ 664 h 887"/>
                <a:gd name="T66" fmla="*/ 181 w 529"/>
                <a:gd name="T67" fmla="*/ 682 h 887"/>
                <a:gd name="T68" fmla="*/ 213 w 529"/>
                <a:gd name="T69" fmla="*/ 719 h 887"/>
                <a:gd name="T70" fmla="*/ 239 w 529"/>
                <a:gd name="T71" fmla="*/ 743 h 887"/>
                <a:gd name="T72" fmla="*/ 258 w 529"/>
                <a:gd name="T73" fmla="*/ 753 h 887"/>
                <a:gd name="T74" fmla="*/ 295 w 529"/>
                <a:gd name="T75" fmla="*/ 803 h 887"/>
                <a:gd name="T76" fmla="*/ 296 w 529"/>
                <a:gd name="T77" fmla="*/ 852 h 887"/>
                <a:gd name="T78" fmla="*/ 300 w 529"/>
                <a:gd name="T79" fmla="*/ 857 h 887"/>
                <a:gd name="T80" fmla="*/ 471 w 529"/>
                <a:gd name="T81" fmla="*/ 880 h 887"/>
                <a:gd name="T82" fmla="*/ 486 w 529"/>
                <a:gd name="T83" fmla="*/ 865 h 887"/>
                <a:gd name="T84" fmla="*/ 476 w 529"/>
                <a:gd name="T85" fmla="*/ 845 h 887"/>
                <a:gd name="T86" fmla="*/ 491 w 529"/>
                <a:gd name="T87" fmla="*/ 814 h 887"/>
                <a:gd name="T88" fmla="*/ 505 w 529"/>
                <a:gd name="T89" fmla="*/ 780 h 887"/>
                <a:gd name="T90" fmla="*/ 129 w 529"/>
                <a:gd name="T91" fmla="*/ 698 h 887"/>
                <a:gd name="T92" fmla="*/ 137 w 529"/>
                <a:gd name="T93" fmla="*/ 704 h 887"/>
                <a:gd name="T94" fmla="*/ 147 w 529"/>
                <a:gd name="T95" fmla="*/ 702 h 887"/>
                <a:gd name="T96" fmla="*/ 163 w 529"/>
                <a:gd name="T97" fmla="*/ 706 h 887"/>
                <a:gd name="T98" fmla="*/ 156 w 529"/>
                <a:gd name="T99" fmla="*/ 769 h 887"/>
                <a:gd name="T100" fmla="*/ 215 w 529"/>
                <a:gd name="T101" fmla="*/ 818 h 887"/>
                <a:gd name="T102" fmla="*/ 231 w 529"/>
                <a:gd name="T103" fmla="*/ 772 h 887"/>
                <a:gd name="T104" fmla="*/ 238 w 529"/>
                <a:gd name="T105" fmla="*/ 782 h 8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29" h="887">
                  <a:moveTo>
                    <a:pt x="525" y="758"/>
                  </a:moveTo>
                  <a:lnTo>
                    <a:pt x="516" y="748"/>
                  </a:lnTo>
                  <a:lnTo>
                    <a:pt x="516" y="742"/>
                  </a:lnTo>
                  <a:lnTo>
                    <a:pt x="514" y="736"/>
                  </a:lnTo>
                  <a:lnTo>
                    <a:pt x="514" y="731"/>
                  </a:lnTo>
                  <a:lnTo>
                    <a:pt x="512" y="724"/>
                  </a:lnTo>
                  <a:lnTo>
                    <a:pt x="506" y="713"/>
                  </a:lnTo>
                  <a:lnTo>
                    <a:pt x="506" y="708"/>
                  </a:lnTo>
                  <a:lnTo>
                    <a:pt x="506" y="702"/>
                  </a:lnTo>
                  <a:lnTo>
                    <a:pt x="426" y="583"/>
                  </a:lnTo>
                  <a:lnTo>
                    <a:pt x="235" y="305"/>
                  </a:lnTo>
                  <a:lnTo>
                    <a:pt x="249" y="251"/>
                  </a:lnTo>
                  <a:lnTo>
                    <a:pt x="293" y="65"/>
                  </a:lnTo>
                  <a:lnTo>
                    <a:pt x="182" y="36"/>
                  </a:lnTo>
                  <a:lnTo>
                    <a:pt x="51" y="0"/>
                  </a:lnTo>
                  <a:lnTo>
                    <a:pt x="49" y="0"/>
                  </a:lnTo>
                  <a:lnTo>
                    <a:pt x="45" y="11"/>
                  </a:lnTo>
                  <a:lnTo>
                    <a:pt x="42" y="16"/>
                  </a:lnTo>
                  <a:lnTo>
                    <a:pt x="45" y="22"/>
                  </a:lnTo>
                  <a:lnTo>
                    <a:pt x="45" y="27"/>
                  </a:lnTo>
                  <a:lnTo>
                    <a:pt x="46" y="38"/>
                  </a:lnTo>
                  <a:lnTo>
                    <a:pt x="45" y="39"/>
                  </a:lnTo>
                  <a:lnTo>
                    <a:pt x="44" y="49"/>
                  </a:lnTo>
                  <a:lnTo>
                    <a:pt x="30" y="72"/>
                  </a:lnTo>
                  <a:lnTo>
                    <a:pt x="32" y="77"/>
                  </a:lnTo>
                  <a:lnTo>
                    <a:pt x="30" y="83"/>
                  </a:lnTo>
                  <a:lnTo>
                    <a:pt x="26" y="87"/>
                  </a:lnTo>
                  <a:lnTo>
                    <a:pt x="23" y="93"/>
                  </a:lnTo>
                  <a:lnTo>
                    <a:pt x="25" y="95"/>
                  </a:lnTo>
                  <a:lnTo>
                    <a:pt x="21" y="97"/>
                  </a:lnTo>
                  <a:lnTo>
                    <a:pt x="15" y="100"/>
                  </a:lnTo>
                  <a:lnTo>
                    <a:pt x="11" y="106"/>
                  </a:lnTo>
                  <a:lnTo>
                    <a:pt x="7" y="111"/>
                  </a:lnTo>
                  <a:lnTo>
                    <a:pt x="2" y="122"/>
                  </a:lnTo>
                  <a:lnTo>
                    <a:pt x="2" y="130"/>
                  </a:lnTo>
                  <a:lnTo>
                    <a:pt x="0" y="135"/>
                  </a:lnTo>
                  <a:lnTo>
                    <a:pt x="11" y="152"/>
                  </a:lnTo>
                  <a:lnTo>
                    <a:pt x="11" y="156"/>
                  </a:lnTo>
                  <a:lnTo>
                    <a:pt x="15" y="161"/>
                  </a:lnTo>
                  <a:lnTo>
                    <a:pt x="21" y="177"/>
                  </a:lnTo>
                  <a:lnTo>
                    <a:pt x="19" y="183"/>
                  </a:lnTo>
                  <a:lnTo>
                    <a:pt x="21" y="188"/>
                  </a:lnTo>
                  <a:lnTo>
                    <a:pt x="19" y="194"/>
                  </a:lnTo>
                  <a:lnTo>
                    <a:pt x="19" y="201"/>
                  </a:lnTo>
                  <a:lnTo>
                    <a:pt x="17" y="205"/>
                  </a:lnTo>
                  <a:lnTo>
                    <a:pt x="11" y="215"/>
                  </a:lnTo>
                  <a:lnTo>
                    <a:pt x="13" y="236"/>
                  </a:lnTo>
                  <a:lnTo>
                    <a:pt x="11" y="244"/>
                  </a:lnTo>
                  <a:lnTo>
                    <a:pt x="7" y="249"/>
                  </a:lnTo>
                  <a:lnTo>
                    <a:pt x="11" y="260"/>
                  </a:lnTo>
                  <a:lnTo>
                    <a:pt x="18" y="271"/>
                  </a:lnTo>
                  <a:lnTo>
                    <a:pt x="23" y="286"/>
                  </a:lnTo>
                  <a:lnTo>
                    <a:pt x="27" y="291"/>
                  </a:lnTo>
                  <a:lnTo>
                    <a:pt x="32" y="297"/>
                  </a:lnTo>
                  <a:lnTo>
                    <a:pt x="34" y="302"/>
                  </a:lnTo>
                  <a:lnTo>
                    <a:pt x="34" y="308"/>
                  </a:lnTo>
                  <a:lnTo>
                    <a:pt x="34" y="313"/>
                  </a:lnTo>
                  <a:lnTo>
                    <a:pt x="36" y="310"/>
                  </a:lnTo>
                  <a:lnTo>
                    <a:pt x="41" y="321"/>
                  </a:lnTo>
                  <a:lnTo>
                    <a:pt x="42" y="332"/>
                  </a:lnTo>
                  <a:lnTo>
                    <a:pt x="38" y="321"/>
                  </a:lnTo>
                  <a:lnTo>
                    <a:pt x="37" y="327"/>
                  </a:lnTo>
                  <a:lnTo>
                    <a:pt x="34" y="332"/>
                  </a:lnTo>
                  <a:lnTo>
                    <a:pt x="32" y="339"/>
                  </a:lnTo>
                  <a:lnTo>
                    <a:pt x="37" y="335"/>
                  </a:lnTo>
                  <a:lnTo>
                    <a:pt x="42" y="340"/>
                  </a:lnTo>
                  <a:lnTo>
                    <a:pt x="45" y="346"/>
                  </a:lnTo>
                  <a:lnTo>
                    <a:pt x="51" y="350"/>
                  </a:lnTo>
                  <a:lnTo>
                    <a:pt x="53" y="355"/>
                  </a:lnTo>
                  <a:lnTo>
                    <a:pt x="59" y="361"/>
                  </a:lnTo>
                  <a:lnTo>
                    <a:pt x="63" y="357"/>
                  </a:lnTo>
                  <a:lnTo>
                    <a:pt x="60" y="351"/>
                  </a:lnTo>
                  <a:lnTo>
                    <a:pt x="64" y="348"/>
                  </a:lnTo>
                  <a:lnTo>
                    <a:pt x="63" y="343"/>
                  </a:lnTo>
                  <a:lnTo>
                    <a:pt x="65" y="336"/>
                  </a:lnTo>
                  <a:lnTo>
                    <a:pt x="71" y="335"/>
                  </a:lnTo>
                  <a:lnTo>
                    <a:pt x="76" y="339"/>
                  </a:lnTo>
                  <a:lnTo>
                    <a:pt x="80" y="344"/>
                  </a:lnTo>
                  <a:lnTo>
                    <a:pt x="86" y="348"/>
                  </a:lnTo>
                  <a:lnTo>
                    <a:pt x="90" y="346"/>
                  </a:lnTo>
                  <a:lnTo>
                    <a:pt x="95" y="346"/>
                  </a:lnTo>
                  <a:lnTo>
                    <a:pt x="99" y="351"/>
                  </a:lnTo>
                  <a:lnTo>
                    <a:pt x="110" y="351"/>
                  </a:lnTo>
                  <a:lnTo>
                    <a:pt x="114" y="347"/>
                  </a:lnTo>
                  <a:lnTo>
                    <a:pt x="113" y="351"/>
                  </a:lnTo>
                  <a:lnTo>
                    <a:pt x="108" y="354"/>
                  </a:lnTo>
                  <a:lnTo>
                    <a:pt x="113" y="354"/>
                  </a:lnTo>
                  <a:lnTo>
                    <a:pt x="118" y="352"/>
                  </a:lnTo>
                  <a:lnTo>
                    <a:pt x="120" y="352"/>
                  </a:lnTo>
                  <a:lnTo>
                    <a:pt x="124" y="357"/>
                  </a:lnTo>
                  <a:lnTo>
                    <a:pt x="128" y="362"/>
                  </a:lnTo>
                  <a:lnTo>
                    <a:pt x="128" y="363"/>
                  </a:lnTo>
                  <a:lnTo>
                    <a:pt x="120" y="352"/>
                  </a:lnTo>
                  <a:lnTo>
                    <a:pt x="109" y="357"/>
                  </a:lnTo>
                  <a:lnTo>
                    <a:pt x="93" y="348"/>
                  </a:lnTo>
                  <a:lnTo>
                    <a:pt x="84" y="350"/>
                  </a:lnTo>
                  <a:lnTo>
                    <a:pt x="80" y="346"/>
                  </a:lnTo>
                  <a:lnTo>
                    <a:pt x="75" y="347"/>
                  </a:lnTo>
                  <a:lnTo>
                    <a:pt x="71" y="347"/>
                  </a:lnTo>
                  <a:lnTo>
                    <a:pt x="67" y="352"/>
                  </a:lnTo>
                  <a:lnTo>
                    <a:pt x="71" y="358"/>
                  </a:lnTo>
                  <a:lnTo>
                    <a:pt x="70" y="363"/>
                  </a:lnTo>
                  <a:lnTo>
                    <a:pt x="71" y="369"/>
                  </a:lnTo>
                  <a:lnTo>
                    <a:pt x="75" y="370"/>
                  </a:lnTo>
                  <a:lnTo>
                    <a:pt x="76" y="381"/>
                  </a:lnTo>
                  <a:lnTo>
                    <a:pt x="76" y="390"/>
                  </a:lnTo>
                  <a:lnTo>
                    <a:pt x="80" y="396"/>
                  </a:lnTo>
                  <a:lnTo>
                    <a:pt x="75" y="396"/>
                  </a:lnTo>
                  <a:lnTo>
                    <a:pt x="70" y="389"/>
                  </a:lnTo>
                  <a:lnTo>
                    <a:pt x="67" y="384"/>
                  </a:lnTo>
                  <a:lnTo>
                    <a:pt x="61" y="380"/>
                  </a:lnTo>
                  <a:lnTo>
                    <a:pt x="63" y="375"/>
                  </a:lnTo>
                  <a:lnTo>
                    <a:pt x="65" y="370"/>
                  </a:lnTo>
                  <a:lnTo>
                    <a:pt x="64" y="365"/>
                  </a:lnTo>
                  <a:lnTo>
                    <a:pt x="64" y="362"/>
                  </a:lnTo>
                  <a:lnTo>
                    <a:pt x="59" y="362"/>
                  </a:lnTo>
                  <a:lnTo>
                    <a:pt x="56" y="367"/>
                  </a:lnTo>
                  <a:lnTo>
                    <a:pt x="55" y="373"/>
                  </a:lnTo>
                  <a:lnTo>
                    <a:pt x="51" y="382"/>
                  </a:lnTo>
                  <a:lnTo>
                    <a:pt x="55" y="388"/>
                  </a:lnTo>
                  <a:lnTo>
                    <a:pt x="55" y="399"/>
                  </a:lnTo>
                  <a:lnTo>
                    <a:pt x="53" y="404"/>
                  </a:lnTo>
                  <a:lnTo>
                    <a:pt x="51" y="407"/>
                  </a:lnTo>
                  <a:lnTo>
                    <a:pt x="51" y="412"/>
                  </a:lnTo>
                  <a:lnTo>
                    <a:pt x="53" y="418"/>
                  </a:lnTo>
                  <a:lnTo>
                    <a:pt x="61" y="432"/>
                  </a:lnTo>
                  <a:lnTo>
                    <a:pt x="67" y="438"/>
                  </a:lnTo>
                  <a:lnTo>
                    <a:pt x="78" y="438"/>
                  </a:lnTo>
                  <a:lnTo>
                    <a:pt x="80" y="449"/>
                  </a:lnTo>
                  <a:lnTo>
                    <a:pt x="80" y="460"/>
                  </a:lnTo>
                  <a:lnTo>
                    <a:pt x="78" y="460"/>
                  </a:lnTo>
                  <a:lnTo>
                    <a:pt x="76" y="464"/>
                  </a:lnTo>
                  <a:lnTo>
                    <a:pt x="65" y="469"/>
                  </a:lnTo>
                  <a:lnTo>
                    <a:pt x="65" y="480"/>
                  </a:lnTo>
                  <a:lnTo>
                    <a:pt x="64" y="491"/>
                  </a:lnTo>
                  <a:lnTo>
                    <a:pt x="67" y="496"/>
                  </a:lnTo>
                  <a:lnTo>
                    <a:pt x="75" y="507"/>
                  </a:lnTo>
                  <a:lnTo>
                    <a:pt x="78" y="518"/>
                  </a:lnTo>
                  <a:lnTo>
                    <a:pt x="82" y="522"/>
                  </a:lnTo>
                  <a:lnTo>
                    <a:pt x="83" y="533"/>
                  </a:lnTo>
                  <a:lnTo>
                    <a:pt x="89" y="542"/>
                  </a:lnTo>
                  <a:lnTo>
                    <a:pt x="89" y="548"/>
                  </a:lnTo>
                  <a:lnTo>
                    <a:pt x="91" y="553"/>
                  </a:lnTo>
                  <a:lnTo>
                    <a:pt x="98" y="559"/>
                  </a:lnTo>
                  <a:lnTo>
                    <a:pt x="101" y="569"/>
                  </a:lnTo>
                  <a:lnTo>
                    <a:pt x="110" y="580"/>
                  </a:lnTo>
                  <a:lnTo>
                    <a:pt x="112" y="586"/>
                  </a:lnTo>
                  <a:lnTo>
                    <a:pt x="108" y="588"/>
                  </a:lnTo>
                  <a:lnTo>
                    <a:pt x="106" y="594"/>
                  </a:lnTo>
                  <a:lnTo>
                    <a:pt x="110" y="599"/>
                  </a:lnTo>
                  <a:lnTo>
                    <a:pt x="116" y="602"/>
                  </a:lnTo>
                  <a:lnTo>
                    <a:pt x="120" y="607"/>
                  </a:lnTo>
                  <a:lnTo>
                    <a:pt x="120" y="611"/>
                  </a:lnTo>
                  <a:lnTo>
                    <a:pt x="114" y="620"/>
                  </a:lnTo>
                  <a:lnTo>
                    <a:pt x="114" y="630"/>
                  </a:lnTo>
                  <a:lnTo>
                    <a:pt x="112" y="636"/>
                  </a:lnTo>
                  <a:lnTo>
                    <a:pt x="113" y="641"/>
                  </a:lnTo>
                  <a:lnTo>
                    <a:pt x="109" y="647"/>
                  </a:lnTo>
                  <a:lnTo>
                    <a:pt x="109" y="652"/>
                  </a:lnTo>
                  <a:lnTo>
                    <a:pt x="112" y="654"/>
                  </a:lnTo>
                  <a:lnTo>
                    <a:pt x="116" y="659"/>
                  </a:lnTo>
                  <a:lnTo>
                    <a:pt x="120" y="663"/>
                  </a:lnTo>
                  <a:lnTo>
                    <a:pt x="136" y="666"/>
                  </a:lnTo>
                  <a:lnTo>
                    <a:pt x="141" y="668"/>
                  </a:lnTo>
                  <a:lnTo>
                    <a:pt x="147" y="670"/>
                  </a:lnTo>
                  <a:lnTo>
                    <a:pt x="156" y="677"/>
                  </a:lnTo>
                  <a:lnTo>
                    <a:pt x="162" y="678"/>
                  </a:lnTo>
                  <a:lnTo>
                    <a:pt x="173" y="679"/>
                  </a:lnTo>
                  <a:lnTo>
                    <a:pt x="181" y="686"/>
                  </a:lnTo>
                  <a:lnTo>
                    <a:pt x="185" y="691"/>
                  </a:lnTo>
                  <a:lnTo>
                    <a:pt x="190" y="696"/>
                  </a:lnTo>
                  <a:lnTo>
                    <a:pt x="192" y="706"/>
                  </a:lnTo>
                  <a:lnTo>
                    <a:pt x="202" y="716"/>
                  </a:lnTo>
                  <a:lnTo>
                    <a:pt x="213" y="723"/>
                  </a:lnTo>
                  <a:lnTo>
                    <a:pt x="235" y="725"/>
                  </a:lnTo>
                  <a:lnTo>
                    <a:pt x="235" y="727"/>
                  </a:lnTo>
                  <a:lnTo>
                    <a:pt x="239" y="738"/>
                  </a:lnTo>
                  <a:lnTo>
                    <a:pt x="240" y="743"/>
                  </a:lnTo>
                  <a:lnTo>
                    <a:pt x="239" y="747"/>
                  </a:lnTo>
                  <a:lnTo>
                    <a:pt x="239" y="752"/>
                  </a:lnTo>
                  <a:lnTo>
                    <a:pt x="244" y="757"/>
                  </a:lnTo>
                  <a:lnTo>
                    <a:pt x="247" y="752"/>
                  </a:lnTo>
                  <a:lnTo>
                    <a:pt x="253" y="752"/>
                  </a:lnTo>
                  <a:lnTo>
                    <a:pt x="258" y="757"/>
                  </a:lnTo>
                  <a:lnTo>
                    <a:pt x="262" y="765"/>
                  </a:lnTo>
                  <a:lnTo>
                    <a:pt x="266" y="770"/>
                  </a:lnTo>
                  <a:lnTo>
                    <a:pt x="273" y="774"/>
                  </a:lnTo>
                  <a:lnTo>
                    <a:pt x="289" y="796"/>
                  </a:lnTo>
                  <a:lnTo>
                    <a:pt x="295" y="807"/>
                  </a:lnTo>
                  <a:lnTo>
                    <a:pt x="299" y="819"/>
                  </a:lnTo>
                  <a:lnTo>
                    <a:pt x="299" y="830"/>
                  </a:lnTo>
                  <a:lnTo>
                    <a:pt x="299" y="841"/>
                  </a:lnTo>
                  <a:lnTo>
                    <a:pt x="296" y="850"/>
                  </a:lnTo>
                  <a:lnTo>
                    <a:pt x="296" y="856"/>
                  </a:lnTo>
                  <a:lnTo>
                    <a:pt x="297" y="851"/>
                  </a:lnTo>
                  <a:lnTo>
                    <a:pt x="303" y="856"/>
                  </a:lnTo>
                  <a:lnTo>
                    <a:pt x="300" y="861"/>
                  </a:lnTo>
                  <a:lnTo>
                    <a:pt x="299" y="856"/>
                  </a:lnTo>
                  <a:lnTo>
                    <a:pt x="300" y="861"/>
                  </a:lnTo>
                  <a:lnTo>
                    <a:pt x="301" y="868"/>
                  </a:lnTo>
                  <a:lnTo>
                    <a:pt x="304" y="869"/>
                  </a:lnTo>
                  <a:lnTo>
                    <a:pt x="467" y="885"/>
                  </a:lnTo>
                  <a:lnTo>
                    <a:pt x="468" y="885"/>
                  </a:lnTo>
                  <a:lnTo>
                    <a:pt x="471" y="884"/>
                  </a:lnTo>
                  <a:lnTo>
                    <a:pt x="474" y="885"/>
                  </a:lnTo>
                  <a:lnTo>
                    <a:pt x="478" y="887"/>
                  </a:lnTo>
                  <a:lnTo>
                    <a:pt x="480" y="881"/>
                  </a:lnTo>
                  <a:lnTo>
                    <a:pt x="486" y="879"/>
                  </a:lnTo>
                  <a:lnTo>
                    <a:pt x="486" y="869"/>
                  </a:lnTo>
                  <a:lnTo>
                    <a:pt x="485" y="865"/>
                  </a:lnTo>
                  <a:lnTo>
                    <a:pt x="480" y="861"/>
                  </a:lnTo>
                  <a:lnTo>
                    <a:pt x="475" y="860"/>
                  </a:lnTo>
                  <a:lnTo>
                    <a:pt x="474" y="854"/>
                  </a:lnTo>
                  <a:lnTo>
                    <a:pt x="476" y="849"/>
                  </a:lnTo>
                  <a:lnTo>
                    <a:pt x="476" y="843"/>
                  </a:lnTo>
                  <a:lnTo>
                    <a:pt x="475" y="838"/>
                  </a:lnTo>
                  <a:lnTo>
                    <a:pt x="476" y="833"/>
                  </a:lnTo>
                  <a:lnTo>
                    <a:pt x="482" y="830"/>
                  </a:lnTo>
                  <a:lnTo>
                    <a:pt x="491" y="818"/>
                  </a:lnTo>
                  <a:lnTo>
                    <a:pt x="494" y="811"/>
                  </a:lnTo>
                  <a:lnTo>
                    <a:pt x="497" y="805"/>
                  </a:lnTo>
                  <a:lnTo>
                    <a:pt x="497" y="796"/>
                  </a:lnTo>
                  <a:lnTo>
                    <a:pt x="499" y="786"/>
                  </a:lnTo>
                  <a:lnTo>
                    <a:pt x="505" y="784"/>
                  </a:lnTo>
                  <a:lnTo>
                    <a:pt x="508" y="778"/>
                  </a:lnTo>
                  <a:lnTo>
                    <a:pt x="525" y="769"/>
                  </a:lnTo>
                  <a:lnTo>
                    <a:pt x="529" y="763"/>
                  </a:lnTo>
                  <a:lnTo>
                    <a:pt x="525" y="758"/>
                  </a:lnTo>
                  <a:close/>
                  <a:moveTo>
                    <a:pt x="129" y="702"/>
                  </a:moveTo>
                  <a:lnTo>
                    <a:pt x="124" y="705"/>
                  </a:lnTo>
                  <a:lnTo>
                    <a:pt x="126" y="710"/>
                  </a:lnTo>
                  <a:lnTo>
                    <a:pt x="131" y="712"/>
                  </a:lnTo>
                  <a:lnTo>
                    <a:pt x="136" y="710"/>
                  </a:lnTo>
                  <a:lnTo>
                    <a:pt x="137" y="708"/>
                  </a:lnTo>
                  <a:lnTo>
                    <a:pt x="133" y="704"/>
                  </a:lnTo>
                  <a:lnTo>
                    <a:pt x="129" y="702"/>
                  </a:lnTo>
                  <a:close/>
                  <a:moveTo>
                    <a:pt x="152" y="705"/>
                  </a:moveTo>
                  <a:lnTo>
                    <a:pt x="148" y="702"/>
                  </a:lnTo>
                  <a:lnTo>
                    <a:pt x="147" y="706"/>
                  </a:lnTo>
                  <a:lnTo>
                    <a:pt x="147" y="710"/>
                  </a:lnTo>
                  <a:lnTo>
                    <a:pt x="152" y="713"/>
                  </a:lnTo>
                  <a:lnTo>
                    <a:pt x="163" y="713"/>
                  </a:lnTo>
                  <a:lnTo>
                    <a:pt x="169" y="710"/>
                  </a:lnTo>
                  <a:lnTo>
                    <a:pt x="163" y="710"/>
                  </a:lnTo>
                  <a:lnTo>
                    <a:pt x="152" y="705"/>
                  </a:lnTo>
                  <a:close/>
                  <a:moveTo>
                    <a:pt x="152" y="773"/>
                  </a:moveTo>
                  <a:lnTo>
                    <a:pt x="155" y="777"/>
                  </a:lnTo>
                  <a:lnTo>
                    <a:pt x="160" y="778"/>
                  </a:lnTo>
                  <a:lnTo>
                    <a:pt x="156" y="773"/>
                  </a:lnTo>
                  <a:lnTo>
                    <a:pt x="152" y="773"/>
                  </a:lnTo>
                  <a:close/>
                  <a:moveTo>
                    <a:pt x="215" y="811"/>
                  </a:moveTo>
                  <a:lnTo>
                    <a:pt x="212" y="805"/>
                  </a:lnTo>
                  <a:lnTo>
                    <a:pt x="213" y="811"/>
                  </a:lnTo>
                  <a:lnTo>
                    <a:pt x="215" y="822"/>
                  </a:lnTo>
                  <a:lnTo>
                    <a:pt x="220" y="826"/>
                  </a:lnTo>
                  <a:lnTo>
                    <a:pt x="226" y="826"/>
                  </a:lnTo>
                  <a:lnTo>
                    <a:pt x="217" y="816"/>
                  </a:lnTo>
                  <a:lnTo>
                    <a:pt x="215" y="811"/>
                  </a:lnTo>
                  <a:close/>
                  <a:moveTo>
                    <a:pt x="231" y="776"/>
                  </a:moveTo>
                  <a:lnTo>
                    <a:pt x="226" y="771"/>
                  </a:lnTo>
                  <a:lnTo>
                    <a:pt x="220" y="769"/>
                  </a:lnTo>
                  <a:lnTo>
                    <a:pt x="226" y="774"/>
                  </a:lnTo>
                  <a:lnTo>
                    <a:pt x="230" y="785"/>
                  </a:lnTo>
                  <a:lnTo>
                    <a:pt x="238" y="786"/>
                  </a:lnTo>
                  <a:lnTo>
                    <a:pt x="236" y="781"/>
                  </a:lnTo>
                  <a:lnTo>
                    <a:pt x="231" y="776"/>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5" name="Freeform 714">
              <a:extLst>
                <a:ext uri="{FF2B5EF4-FFF2-40B4-BE49-F238E27FC236}">
                  <a16:creationId xmlns:a16="http://schemas.microsoft.com/office/drawing/2014/main" id="{DB18A6E2-3EF1-4642-852F-13E2099399F6}"/>
                </a:ext>
              </a:extLst>
            </p:cNvPr>
            <p:cNvSpPr>
              <a:spLocks noEditPoints="1"/>
            </p:cNvSpPr>
            <p:nvPr/>
          </p:nvSpPr>
          <p:spPr bwMode="auto">
            <a:xfrm>
              <a:off x="2383" y="1236"/>
              <a:ext cx="433" cy="314"/>
            </a:xfrm>
            <a:custGeom>
              <a:avLst/>
              <a:gdLst>
                <a:gd name="T0" fmla="*/ 129 w 433"/>
                <a:gd name="T1" fmla="*/ 0 h 313"/>
                <a:gd name="T2" fmla="*/ 127 w 433"/>
                <a:gd name="T3" fmla="*/ 16 h 313"/>
                <a:gd name="T4" fmla="*/ 136 w 433"/>
                <a:gd name="T5" fmla="*/ 34 h 313"/>
                <a:gd name="T6" fmla="*/ 132 w 433"/>
                <a:gd name="T7" fmla="*/ 47 h 313"/>
                <a:gd name="T8" fmla="*/ 127 w 433"/>
                <a:gd name="T9" fmla="*/ 47 h 313"/>
                <a:gd name="T10" fmla="*/ 132 w 433"/>
                <a:gd name="T11" fmla="*/ 66 h 313"/>
                <a:gd name="T12" fmla="*/ 129 w 433"/>
                <a:gd name="T13" fmla="*/ 92 h 313"/>
                <a:gd name="T14" fmla="*/ 122 w 433"/>
                <a:gd name="T15" fmla="*/ 114 h 313"/>
                <a:gd name="T16" fmla="*/ 103 w 433"/>
                <a:gd name="T17" fmla="*/ 138 h 313"/>
                <a:gd name="T18" fmla="*/ 87 w 433"/>
                <a:gd name="T19" fmla="*/ 141 h 313"/>
                <a:gd name="T20" fmla="*/ 77 w 433"/>
                <a:gd name="T21" fmla="*/ 141 h 313"/>
                <a:gd name="T22" fmla="*/ 92 w 433"/>
                <a:gd name="T23" fmla="*/ 126 h 313"/>
                <a:gd name="T24" fmla="*/ 92 w 433"/>
                <a:gd name="T25" fmla="*/ 140 h 313"/>
                <a:gd name="T26" fmla="*/ 96 w 433"/>
                <a:gd name="T27" fmla="*/ 134 h 313"/>
                <a:gd name="T28" fmla="*/ 103 w 433"/>
                <a:gd name="T29" fmla="*/ 114 h 313"/>
                <a:gd name="T30" fmla="*/ 107 w 433"/>
                <a:gd name="T31" fmla="*/ 99 h 313"/>
                <a:gd name="T32" fmla="*/ 115 w 433"/>
                <a:gd name="T33" fmla="*/ 87 h 313"/>
                <a:gd name="T34" fmla="*/ 77 w 433"/>
                <a:gd name="T35" fmla="*/ 117 h 313"/>
                <a:gd name="T36" fmla="*/ 79 w 433"/>
                <a:gd name="T37" fmla="*/ 123 h 313"/>
                <a:gd name="T38" fmla="*/ 92 w 433"/>
                <a:gd name="T39" fmla="*/ 102 h 313"/>
                <a:gd name="T40" fmla="*/ 103 w 433"/>
                <a:gd name="T41" fmla="*/ 95 h 313"/>
                <a:gd name="T42" fmla="*/ 110 w 433"/>
                <a:gd name="T43" fmla="*/ 65 h 313"/>
                <a:gd name="T44" fmla="*/ 94 w 433"/>
                <a:gd name="T45" fmla="*/ 69 h 313"/>
                <a:gd name="T46" fmla="*/ 81 w 433"/>
                <a:gd name="T47" fmla="*/ 60 h 313"/>
                <a:gd name="T48" fmla="*/ 49 w 433"/>
                <a:gd name="T49" fmla="*/ 47 h 313"/>
                <a:gd name="T50" fmla="*/ 27 w 433"/>
                <a:gd name="T51" fmla="*/ 30 h 313"/>
                <a:gd name="T52" fmla="*/ 12 w 433"/>
                <a:gd name="T53" fmla="*/ 26 h 313"/>
                <a:gd name="T54" fmla="*/ 5 w 433"/>
                <a:gd name="T55" fmla="*/ 46 h 313"/>
                <a:gd name="T56" fmla="*/ 14 w 433"/>
                <a:gd name="T57" fmla="*/ 73 h 313"/>
                <a:gd name="T58" fmla="*/ 12 w 433"/>
                <a:gd name="T59" fmla="*/ 129 h 313"/>
                <a:gd name="T60" fmla="*/ 19 w 433"/>
                <a:gd name="T61" fmla="*/ 136 h 313"/>
                <a:gd name="T62" fmla="*/ 12 w 433"/>
                <a:gd name="T63" fmla="*/ 148 h 313"/>
                <a:gd name="T64" fmla="*/ 11 w 433"/>
                <a:gd name="T65" fmla="*/ 161 h 313"/>
                <a:gd name="T66" fmla="*/ 16 w 433"/>
                <a:gd name="T67" fmla="*/ 167 h 313"/>
                <a:gd name="T68" fmla="*/ 15 w 433"/>
                <a:gd name="T69" fmla="*/ 188 h 313"/>
                <a:gd name="T70" fmla="*/ 8 w 433"/>
                <a:gd name="T71" fmla="*/ 176 h 313"/>
                <a:gd name="T72" fmla="*/ 9 w 433"/>
                <a:gd name="T73" fmla="*/ 202 h 313"/>
                <a:gd name="T74" fmla="*/ 30 w 433"/>
                <a:gd name="T75" fmla="*/ 206 h 313"/>
                <a:gd name="T76" fmla="*/ 41 w 433"/>
                <a:gd name="T77" fmla="*/ 218 h 313"/>
                <a:gd name="T78" fmla="*/ 58 w 433"/>
                <a:gd name="T79" fmla="*/ 229 h 313"/>
                <a:gd name="T80" fmla="*/ 68 w 433"/>
                <a:gd name="T81" fmla="*/ 274 h 313"/>
                <a:gd name="T82" fmla="*/ 87 w 433"/>
                <a:gd name="T83" fmla="*/ 282 h 313"/>
                <a:gd name="T84" fmla="*/ 113 w 433"/>
                <a:gd name="T85" fmla="*/ 277 h 313"/>
                <a:gd name="T86" fmla="*/ 137 w 433"/>
                <a:gd name="T87" fmla="*/ 283 h 313"/>
                <a:gd name="T88" fmla="*/ 160 w 433"/>
                <a:gd name="T89" fmla="*/ 293 h 313"/>
                <a:gd name="T90" fmla="*/ 191 w 433"/>
                <a:gd name="T91" fmla="*/ 297 h 313"/>
                <a:gd name="T92" fmla="*/ 235 w 433"/>
                <a:gd name="T93" fmla="*/ 293 h 313"/>
                <a:gd name="T94" fmla="*/ 262 w 433"/>
                <a:gd name="T95" fmla="*/ 294 h 313"/>
                <a:gd name="T96" fmla="*/ 391 w 433"/>
                <a:gd name="T97" fmla="*/ 317 h 313"/>
                <a:gd name="T98" fmla="*/ 391 w 433"/>
                <a:gd name="T99" fmla="*/ 281 h 313"/>
                <a:gd name="T100" fmla="*/ 381 w 433"/>
                <a:gd name="T101" fmla="*/ 62 h 313"/>
                <a:gd name="T102" fmla="*/ 99 w 433"/>
                <a:gd name="T103" fmla="*/ 24 h 313"/>
                <a:gd name="T104" fmla="*/ 115 w 433"/>
                <a:gd name="T105" fmla="*/ 24 h 313"/>
                <a:gd name="T106" fmla="*/ 113 w 433"/>
                <a:gd name="T107" fmla="*/ 20 h 313"/>
                <a:gd name="T108" fmla="*/ 126 w 433"/>
                <a:gd name="T109" fmla="*/ 56 h 313"/>
                <a:gd name="T110" fmla="*/ 111 w 433"/>
                <a:gd name="T111" fmla="*/ 60 h 313"/>
                <a:gd name="T112" fmla="*/ 119 w 433"/>
                <a:gd name="T113" fmla="*/ 81 h 313"/>
                <a:gd name="T114" fmla="*/ 129 w 433"/>
                <a:gd name="T115" fmla="*/ 81 h 313"/>
                <a:gd name="T116" fmla="*/ 115 w 433"/>
                <a:gd name="T117" fmla="*/ 60 h 3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3" h="313">
                  <a:moveTo>
                    <a:pt x="381" y="62"/>
                  </a:moveTo>
                  <a:lnTo>
                    <a:pt x="285" y="41"/>
                  </a:lnTo>
                  <a:lnTo>
                    <a:pt x="202" y="20"/>
                  </a:lnTo>
                  <a:lnTo>
                    <a:pt x="129" y="0"/>
                  </a:lnTo>
                  <a:lnTo>
                    <a:pt x="125" y="4"/>
                  </a:lnTo>
                  <a:lnTo>
                    <a:pt x="125" y="8"/>
                  </a:lnTo>
                  <a:lnTo>
                    <a:pt x="127" y="13"/>
                  </a:lnTo>
                  <a:lnTo>
                    <a:pt x="127" y="16"/>
                  </a:lnTo>
                  <a:lnTo>
                    <a:pt x="132" y="22"/>
                  </a:lnTo>
                  <a:lnTo>
                    <a:pt x="137" y="24"/>
                  </a:lnTo>
                  <a:lnTo>
                    <a:pt x="136" y="28"/>
                  </a:lnTo>
                  <a:lnTo>
                    <a:pt x="136" y="34"/>
                  </a:lnTo>
                  <a:lnTo>
                    <a:pt x="136" y="39"/>
                  </a:lnTo>
                  <a:lnTo>
                    <a:pt x="130" y="37"/>
                  </a:lnTo>
                  <a:lnTo>
                    <a:pt x="133" y="42"/>
                  </a:lnTo>
                  <a:lnTo>
                    <a:pt x="132" y="47"/>
                  </a:lnTo>
                  <a:lnTo>
                    <a:pt x="125" y="43"/>
                  </a:lnTo>
                  <a:lnTo>
                    <a:pt x="122" y="43"/>
                  </a:lnTo>
                  <a:lnTo>
                    <a:pt x="122" y="49"/>
                  </a:lnTo>
                  <a:lnTo>
                    <a:pt x="127" y="47"/>
                  </a:lnTo>
                  <a:lnTo>
                    <a:pt x="129" y="53"/>
                  </a:lnTo>
                  <a:lnTo>
                    <a:pt x="133" y="60"/>
                  </a:lnTo>
                  <a:lnTo>
                    <a:pt x="132" y="64"/>
                  </a:lnTo>
                  <a:lnTo>
                    <a:pt x="132" y="66"/>
                  </a:lnTo>
                  <a:lnTo>
                    <a:pt x="132" y="77"/>
                  </a:lnTo>
                  <a:lnTo>
                    <a:pt x="134" y="81"/>
                  </a:lnTo>
                  <a:lnTo>
                    <a:pt x="134" y="87"/>
                  </a:lnTo>
                  <a:lnTo>
                    <a:pt x="129" y="92"/>
                  </a:lnTo>
                  <a:lnTo>
                    <a:pt x="123" y="99"/>
                  </a:lnTo>
                  <a:lnTo>
                    <a:pt x="123" y="104"/>
                  </a:lnTo>
                  <a:lnTo>
                    <a:pt x="118" y="108"/>
                  </a:lnTo>
                  <a:lnTo>
                    <a:pt x="122" y="114"/>
                  </a:lnTo>
                  <a:lnTo>
                    <a:pt x="118" y="119"/>
                  </a:lnTo>
                  <a:lnTo>
                    <a:pt x="118" y="130"/>
                  </a:lnTo>
                  <a:lnTo>
                    <a:pt x="114" y="136"/>
                  </a:lnTo>
                  <a:lnTo>
                    <a:pt x="103" y="138"/>
                  </a:lnTo>
                  <a:lnTo>
                    <a:pt x="100" y="142"/>
                  </a:lnTo>
                  <a:lnTo>
                    <a:pt x="95" y="146"/>
                  </a:lnTo>
                  <a:lnTo>
                    <a:pt x="89" y="146"/>
                  </a:lnTo>
                  <a:lnTo>
                    <a:pt x="87" y="141"/>
                  </a:lnTo>
                  <a:lnTo>
                    <a:pt x="81" y="144"/>
                  </a:lnTo>
                  <a:lnTo>
                    <a:pt x="80" y="149"/>
                  </a:lnTo>
                  <a:lnTo>
                    <a:pt x="77" y="145"/>
                  </a:lnTo>
                  <a:lnTo>
                    <a:pt x="77" y="141"/>
                  </a:lnTo>
                  <a:lnTo>
                    <a:pt x="73" y="140"/>
                  </a:lnTo>
                  <a:lnTo>
                    <a:pt x="77" y="138"/>
                  </a:lnTo>
                  <a:lnTo>
                    <a:pt x="81" y="134"/>
                  </a:lnTo>
                  <a:lnTo>
                    <a:pt x="92" y="126"/>
                  </a:lnTo>
                  <a:lnTo>
                    <a:pt x="92" y="131"/>
                  </a:lnTo>
                  <a:lnTo>
                    <a:pt x="89" y="137"/>
                  </a:lnTo>
                  <a:lnTo>
                    <a:pt x="89" y="142"/>
                  </a:lnTo>
                  <a:lnTo>
                    <a:pt x="92" y="140"/>
                  </a:lnTo>
                  <a:lnTo>
                    <a:pt x="92" y="134"/>
                  </a:lnTo>
                  <a:lnTo>
                    <a:pt x="96" y="129"/>
                  </a:lnTo>
                  <a:lnTo>
                    <a:pt x="102" y="129"/>
                  </a:lnTo>
                  <a:lnTo>
                    <a:pt x="96" y="134"/>
                  </a:lnTo>
                  <a:lnTo>
                    <a:pt x="102" y="137"/>
                  </a:lnTo>
                  <a:lnTo>
                    <a:pt x="111" y="118"/>
                  </a:lnTo>
                  <a:lnTo>
                    <a:pt x="108" y="112"/>
                  </a:lnTo>
                  <a:lnTo>
                    <a:pt x="103" y="114"/>
                  </a:lnTo>
                  <a:lnTo>
                    <a:pt x="103" y="108"/>
                  </a:lnTo>
                  <a:lnTo>
                    <a:pt x="108" y="110"/>
                  </a:lnTo>
                  <a:lnTo>
                    <a:pt x="108" y="106"/>
                  </a:lnTo>
                  <a:lnTo>
                    <a:pt x="107" y="99"/>
                  </a:lnTo>
                  <a:lnTo>
                    <a:pt x="114" y="100"/>
                  </a:lnTo>
                  <a:lnTo>
                    <a:pt x="118" y="98"/>
                  </a:lnTo>
                  <a:lnTo>
                    <a:pt x="118" y="92"/>
                  </a:lnTo>
                  <a:lnTo>
                    <a:pt x="115" y="87"/>
                  </a:lnTo>
                  <a:lnTo>
                    <a:pt x="103" y="98"/>
                  </a:lnTo>
                  <a:lnTo>
                    <a:pt x="99" y="103"/>
                  </a:lnTo>
                  <a:lnTo>
                    <a:pt x="88" y="107"/>
                  </a:lnTo>
                  <a:lnTo>
                    <a:pt x="77" y="117"/>
                  </a:lnTo>
                  <a:lnTo>
                    <a:pt x="79" y="122"/>
                  </a:lnTo>
                  <a:lnTo>
                    <a:pt x="84" y="121"/>
                  </a:lnTo>
                  <a:lnTo>
                    <a:pt x="89" y="122"/>
                  </a:lnTo>
                  <a:lnTo>
                    <a:pt x="79" y="123"/>
                  </a:lnTo>
                  <a:lnTo>
                    <a:pt x="73" y="119"/>
                  </a:lnTo>
                  <a:lnTo>
                    <a:pt x="77" y="114"/>
                  </a:lnTo>
                  <a:lnTo>
                    <a:pt x="88" y="106"/>
                  </a:lnTo>
                  <a:lnTo>
                    <a:pt x="92" y="102"/>
                  </a:lnTo>
                  <a:lnTo>
                    <a:pt x="102" y="91"/>
                  </a:lnTo>
                  <a:lnTo>
                    <a:pt x="100" y="95"/>
                  </a:lnTo>
                  <a:lnTo>
                    <a:pt x="100" y="100"/>
                  </a:lnTo>
                  <a:lnTo>
                    <a:pt x="103" y="95"/>
                  </a:lnTo>
                  <a:lnTo>
                    <a:pt x="108" y="91"/>
                  </a:lnTo>
                  <a:lnTo>
                    <a:pt x="111" y="84"/>
                  </a:lnTo>
                  <a:lnTo>
                    <a:pt x="107" y="70"/>
                  </a:lnTo>
                  <a:lnTo>
                    <a:pt x="110" y="65"/>
                  </a:lnTo>
                  <a:lnTo>
                    <a:pt x="103" y="69"/>
                  </a:lnTo>
                  <a:lnTo>
                    <a:pt x="103" y="75"/>
                  </a:lnTo>
                  <a:lnTo>
                    <a:pt x="99" y="66"/>
                  </a:lnTo>
                  <a:lnTo>
                    <a:pt x="94" y="69"/>
                  </a:lnTo>
                  <a:lnTo>
                    <a:pt x="94" y="64"/>
                  </a:lnTo>
                  <a:lnTo>
                    <a:pt x="92" y="58"/>
                  </a:lnTo>
                  <a:lnTo>
                    <a:pt x="87" y="60"/>
                  </a:lnTo>
                  <a:lnTo>
                    <a:pt x="81" y="60"/>
                  </a:lnTo>
                  <a:lnTo>
                    <a:pt x="76" y="56"/>
                  </a:lnTo>
                  <a:lnTo>
                    <a:pt x="65" y="54"/>
                  </a:lnTo>
                  <a:lnTo>
                    <a:pt x="60" y="50"/>
                  </a:lnTo>
                  <a:lnTo>
                    <a:pt x="49" y="47"/>
                  </a:lnTo>
                  <a:lnTo>
                    <a:pt x="42" y="42"/>
                  </a:lnTo>
                  <a:lnTo>
                    <a:pt x="38" y="38"/>
                  </a:lnTo>
                  <a:lnTo>
                    <a:pt x="33" y="34"/>
                  </a:lnTo>
                  <a:lnTo>
                    <a:pt x="27" y="30"/>
                  </a:lnTo>
                  <a:lnTo>
                    <a:pt x="18" y="20"/>
                  </a:lnTo>
                  <a:lnTo>
                    <a:pt x="12" y="18"/>
                  </a:lnTo>
                  <a:lnTo>
                    <a:pt x="14" y="24"/>
                  </a:lnTo>
                  <a:lnTo>
                    <a:pt x="12" y="26"/>
                  </a:lnTo>
                  <a:lnTo>
                    <a:pt x="11" y="31"/>
                  </a:lnTo>
                  <a:lnTo>
                    <a:pt x="7" y="37"/>
                  </a:lnTo>
                  <a:lnTo>
                    <a:pt x="7" y="42"/>
                  </a:lnTo>
                  <a:lnTo>
                    <a:pt x="5" y="46"/>
                  </a:lnTo>
                  <a:lnTo>
                    <a:pt x="5" y="51"/>
                  </a:lnTo>
                  <a:lnTo>
                    <a:pt x="7" y="57"/>
                  </a:lnTo>
                  <a:lnTo>
                    <a:pt x="11" y="64"/>
                  </a:lnTo>
                  <a:lnTo>
                    <a:pt x="14" y="73"/>
                  </a:lnTo>
                  <a:lnTo>
                    <a:pt x="14" y="80"/>
                  </a:lnTo>
                  <a:lnTo>
                    <a:pt x="11" y="100"/>
                  </a:lnTo>
                  <a:lnTo>
                    <a:pt x="14" y="114"/>
                  </a:lnTo>
                  <a:lnTo>
                    <a:pt x="12" y="129"/>
                  </a:lnTo>
                  <a:lnTo>
                    <a:pt x="9" y="136"/>
                  </a:lnTo>
                  <a:lnTo>
                    <a:pt x="12" y="137"/>
                  </a:lnTo>
                  <a:lnTo>
                    <a:pt x="14" y="131"/>
                  </a:lnTo>
                  <a:lnTo>
                    <a:pt x="19" y="136"/>
                  </a:lnTo>
                  <a:lnTo>
                    <a:pt x="23" y="141"/>
                  </a:lnTo>
                  <a:lnTo>
                    <a:pt x="28" y="142"/>
                  </a:lnTo>
                  <a:lnTo>
                    <a:pt x="20" y="144"/>
                  </a:lnTo>
                  <a:lnTo>
                    <a:pt x="12" y="148"/>
                  </a:lnTo>
                  <a:lnTo>
                    <a:pt x="11" y="142"/>
                  </a:lnTo>
                  <a:lnTo>
                    <a:pt x="8" y="153"/>
                  </a:lnTo>
                  <a:lnTo>
                    <a:pt x="11" y="159"/>
                  </a:lnTo>
                  <a:lnTo>
                    <a:pt x="11" y="157"/>
                  </a:lnTo>
                  <a:lnTo>
                    <a:pt x="22" y="161"/>
                  </a:lnTo>
                  <a:lnTo>
                    <a:pt x="24" y="167"/>
                  </a:lnTo>
                  <a:lnTo>
                    <a:pt x="22" y="167"/>
                  </a:lnTo>
                  <a:lnTo>
                    <a:pt x="16" y="163"/>
                  </a:lnTo>
                  <a:lnTo>
                    <a:pt x="14" y="168"/>
                  </a:lnTo>
                  <a:lnTo>
                    <a:pt x="15" y="174"/>
                  </a:lnTo>
                  <a:lnTo>
                    <a:pt x="11" y="179"/>
                  </a:lnTo>
                  <a:lnTo>
                    <a:pt x="15" y="184"/>
                  </a:lnTo>
                  <a:lnTo>
                    <a:pt x="14" y="186"/>
                  </a:lnTo>
                  <a:lnTo>
                    <a:pt x="11" y="182"/>
                  </a:lnTo>
                  <a:lnTo>
                    <a:pt x="5" y="182"/>
                  </a:lnTo>
                  <a:lnTo>
                    <a:pt x="8" y="172"/>
                  </a:lnTo>
                  <a:lnTo>
                    <a:pt x="7" y="167"/>
                  </a:lnTo>
                  <a:lnTo>
                    <a:pt x="0" y="193"/>
                  </a:lnTo>
                  <a:lnTo>
                    <a:pt x="5" y="193"/>
                  </a:lnTo>
                  <a:lnTo>
                    <a:pt x="9" y="198"/>
                  </a:lnTo>
                  <a:lnTo>
                    <a:pt x="20" y="195"/>
                  </a:lnTo>
                  <a:lnTo>
                    <a:pt x="23" y="201"/>
                  </a:lnTo>
                  <a:lnTo>
                    <a:pt x="28" y="202"/>
                  </a:lnTo>
                  <a:lnTo>
                    <a:pt x="30" y="202"/>
                  </a:lnTo>
                  <a:lnTo>
                    <a:pt x="33" y="203"/>
                  </a:lnTo>
                  <a:lnTo>
                    <a:pt x="34" y="205"/>
                  </a:lnTo>
                  <a:lnTo>
                    <a:pt x="35" y="209"/>
                  </a:lnTo>
                  <a:lnTo>
                    <a:pt x="41" y="214"/>
                  </a:lnTo>
                  <a:lnTo>
                    <a:pt x="46" y="214"/>
                  </a:lnTo>
                  <a:lnTo>
                    <a:pt x="50" y="216"/>
                  </a:lnTo>
                  <a:lnTo>
                    <a:pt x="53" y="220"/>
                  </a:lnTo>
                  <a:lnTo>
                    <a:pt x="58" y="225"/>
                  </a:lnTo>
                  <a:lnTo>
                    <a:pt x="61" y="236"/>
                  </a:lnTo>
                  <a:lnTo>
                    <a:pt x="58" y="263"/>
                  </a:lnTo>
                  <a:lnTo>
                    <a:pt x="60" y="266"/>
                  </a:lnTo>
                  <a:lnTo>
                    <a:pt x="68" y="270"/>
                  </a:lnTo>
                  <a:lnTo>
                    <a:pt x="73" y="273"/>
                  </a:lnTo>
                  <a:lnTo>
                    <a:pt x="76" y="274"/>
                  </a:lnTo>
                  <a:lnTo>
                    <a:pt x="81" y="277"/>
                  </a:lnTo>
                  <a:lnTo>
                    <a:pt x="87" y="278"/>
                  </a:lnTo>
                  <a:lnTo>
                    <a:pt x="98" y="277"/>
                  </a:lnTo>
                  <a:lnTo>
                    <a:pt x="102" y="275"/>
                  </a:lnTo>
                  <a:lnTo>
                    <a:pt x="107" y="273"/>
                  </a:lnTo>
                  <a:lnTo>
                    <a:pt x="113" y="273"/>
                  </a:lnTo>
                  <a:lnTo>
                    <a:pt x="118" y="274"/>
                  </a:lnTo>
                  <a:lnTo>
                    <a:pt x="127" y="275"/>
                  </a:lnTo>
                  <a:lnTo>
                    <a:pt x="133" y="278"/>
                  </a:lnTo>
                  <a:lnTo>
                    <a:pt x="137" y="279"/>
                  </a:lnTo>
                  <a:lnTo>
                    <a:pt x="144" y="283"/>
                  </a:lnTo>
                  <a:lnTo>
                    <a:pt x="144" y="287"/>
                  </a:lnTo>
                  <a:lnTo>
                    <a:pt x="155" y="287"/>
                  </a:lnTo>
                  <a:lnTo>
                    <a:pt x="160" y="289"/>
                  </a:lnTo>
                  <a:lnTo>
                    <a:pt x="176" y="286"/>
                  </a:lnTo>
                  <a:lnTo>
                    <a:pt x="182" y="287"/>
                  </a:lnTo>
                  <a:lnTo>
                    <a:pt x="187" y="292"/>
                  </a:lnTo>
                  <a:lnTo>
                    <a:pt x="191" y="293"/>
                  </a:lnTo>
                  <a:lnTo>
                    <a:pt x="197" y="293"/>
                  </a:lnTo>
                  <a:lnTo>
                    <a:pt x="207" y="290"/>
                  </a:lnTo>
                  <a:lnTo>
                    <a:pt x="218" y="289"/>
                  </a:lnTo>
                  <a:lnTo>
                    <a:pt x="235" y="289"/>
                  </a:lnTo>
                  <a:lnTo>
                    <a:pt x="240" y="286"/>
                  </a:lnTo>
                  <a:lnTo>
                    <a:pt x="244" y="287"/>
                  </a:lnTo>
                  <a:lnTo>
                    <a:pt x="256" y="289"/>
                  </a:lnTo>
                  <a:lnTo>
                    <a:pt x="262" y="290"/>
                  </a:lnTo>
                  <a:lnTo>
                    <a:pt x="267" y="292"/>
                  </a:lnTo>
                  <a:lnTo>
                    <a:pt x="273" y="287"/>
                  </a:lnTo>
                  <a:lnTo>
                    <a:pt x="324" y="300"/>
                  </a:lnTo>
                  <a:lnTo>
                    <a:pt x="391" y="313"/>
                  </a:lnTo>
                  <a:lnTo>
                    <a:pt x="389" y="309"/>
                  </a:lnTo>
                  <a:lnTo>
                    <a:pt x="391" y="293"/>
                  </a:lnTo>
                  <a:lnTo>
                    <a:pt x="388" y="282"/>
                  </a:lnTo>
                  <a:lnTo>
                    <a:pt x="391" y="277"/>
                  </a:lnTo>
                  <a:lnTo>
                    <a:pt x="392" y="260"/>
                  </a:lnTo>
                  <a:lnTo>
                    <a:pt x="431" y="76"/>
                  </a:lnTo>
                  <a:lnTo>
                    <a:pt x="433" y="73"/>
                  </a:lnTo>
                  <a:lnTo>
                    <a:pt x="381" y="62"/>
                  </a:lnTo>
                  <a:close/>
                  <a:moveTo>
                    <a:pt x="104" y="37"/>
                  </a:moveTo>
                  <a:lnTo>
                    <a:pt x="106" y="31"/>
                  </a:lnTo>
                  <a:lnTo>
                    <a:pt x="102" y="26"/>
                  </a:lnTo>
                  <a:lnTo>
                    <a:pt x="99" y="24"/>
                  </a:lnTo>
                  <a:lnTo>
                    <a:pt x="96" y="31"/>
                  </a:lnTo>
                  <a:lnTo>
                    <a:pt x="99" y="37"/>
                  </a:lnTo>
                  <a:lnTo>
                    <a:pt x="104" y="37"/>
                  </a:lnTo>
                  <a:close/>
                  <a:moveTo>
                    <a:pt x="115" y="24"/>
                  </a:moveTo>
                  <a:lnTo>
                    <a:pt x="118" y="30"/>
                  </a:lnTo>
                  <a:lnTo>
                    <a:pt x="121" y="24"/>
                  </a:lnTo>
                  <a:lnTo>
                    <a:pt x="115" y="20"/>
                  </a:lnTo>
                  <a:lnTo>
                    <a:pt x="113" y="20"/>
                  </a:lnTo>
                  <a:lnTo>
                    <a:pt x="110" y="26"/>
                  </a:lnTo>
                  <a:lnTo>
                    <a:pt x="114" y="30"/>
                  </a:lnTo>
                  <a:lnTo>
                    <a:pt x="115" y="24"/>
                  </a:lnTo>
                  <a:close/>
                  <a:moveTo>
                    <a:pt x="126" y="56"/>
                  </a:moveTo>
                  <a:lnTo>
                    <a:pt x="125" y="50"/>
                  </a:lnTo>
                  <a:lnTo>
                    <a:pt x="123" y="50"/>
                  </a:lnTo>
                  <a:lnTo>
                    <a:pt x="118" y="54"/>
                  </a:lnTo>
                  <a:lnTo>
                    <a:pt x="111" y="60"/>
                  </a:lnTo>
                  <a:lnTo>
                    <a:pt x="114" y="65"/>
                  </a:lnTo>
                  <a:lnTo>
                    <a:pt x="118" y="70"/>
                  </a:lnTo>
                  <a:lnTo>
                    <a:pt x="118" y="76"/>
                  </a:lnTo>
                  <a:lnTo>
                    <a:pt x="119" y="81"/>
                  </a:lnTo>
                  <a:lnTo>
                    <a:pt x="123" y="87"/>
                  </a:lnTo>
                  <a:lnTo>
                    <a:pt x="123" y="89"/>
                  </a:lnTo>
                  <a:lnTo>
                    <a:pt x="129" y="87"/>
                  </a:lnTo>
                  <a:lnTo>
                    <a:pt x="129" y="81"/>
                  </a:lnTo>
                  <a:lnTo>
                    <a:pt x="125" y="77"/>
                  </a:lnTo>
                  <a:lnTo>
                    <a:pt x="119" y="77"/>
                  </a:lnTo>
                  <a:lnTo>
                    <a:pt x="121" y="65"/>
                  </a:lnTo>
                  <a:lnTo>
                    <a:pt x="115" y="60"/>
                  </a:lnTo>
                  <a:lnTo>
                    <a:pt x="121" y="57"/>
                  </a:lnTo>
                  <a:lnTo>
                    <a:pt x="126" y="56"/>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6" name="Freeform 715">
              <a:extLst>
                <a:ext uri="{FF2B5EF4-FFF2-40B4-BE49-F238E27FC236}">
                  <a16:creationId xmlns:a16="http://schemas.microsoft.com/office/drawing/2014/main" id="{5B11122D-F8E3-EC43-8351-11435173AE1C}"/>
                </a:ext>
              </a:extLst>
            </p:cNvPr>
            <p:cNvSpPr>
              <a:spLocks noEditPoints="1"/>
            </p:cNvSpPr>
            <p:nvPr/>
          </p:nvSpPr>
          <p:spPr bwMode="auto">
            <a:xfrm>
              <a:off x="3235" y="2437"/>
              <a:ext cx="908" cy="886"/>
            </a:xfrm>
            <a:custGeom>
              <a:avLst/>
              <a:gdLst>
                <a:gd name="T0" fmla="*/ 649 w 908"/>
                <a:gd name="T1" fmla="*/ 837 h 886"/>
                <a:gd name="T2" fmla="*/ 640 w 908"/>
                <a:gd name="T3" fmla="*/ 817 h 886"/>
                <a:gd name="T4" fmla="*/ 898 w 908"/>
                <a:gd name="T5" fmla="*/ 429 h 886"/>
                <a:gd name="T6" fmla="*/ 871 w 908"/>
                <a:gd name="T7" fmla="*/ 382 h 886"/>
                <a:gd name="T8" fmla="*/ 822 w 908"/>
                <a:gd name="T9" fmla="*/ 243 h 886"/>
                <a:gd name="T10" fmla="*/ 773 w 908"/>
                <a:gd name="T11" fmla="*/ 230 h 886"/>
                <a:gd name="T12" fmla="*/ 727 w 908"/>
                <a:gd name="T13" fmla="*/ 232 h 886"/>
                <a:gd name="T14" fmla="*/ 689 w 908"/>
                <a:gd name="T15" fmla="*/ 228 h 886"/>
                <a:gd name="T16" fmla="*/ 660 w 908"/>
                <a:gd name="T17" fmla="*/ 241 h 886"/>
                <a:gd name="T18" fmla="*/ 635 w 908"/>
                <a:gd name="T19" fmla="*/ 227 h 886"/>
                <a:gd name="T20" fmla="*/ 602 w 908"/>
                <a:gd name="T21" fmla="*/ 219 h 886"/>
                <a:gd name="T22" fmla="*/ 563 w 908"/>
                <a:gd name="T23" fmla="*/ 209 h 886"/>
                <a:gd name="T24" fmla="*/ 521 w 908"/>
                <a:gd name="T25" fmla="*/ 200 h 886"/>
                <a:gd name="T26" fmla="*/ 495 w 908"/>
                <a:gd name="T27" fmla="*/ 184 h 886"/>
                <a:gd name="T28" fmla="*/ 465 w 908"/>
                <a:gd name="T29" fmla="*/ 10 h 886"/>
                <a:gd name="T30" fmla="*/ 253 w 908"/>
                <a:gd name="T31" fmla="*/ 280 h 886"/>
                <a:gd name="T32" fmla="*/ 0 w 908"/>
                <a:gd name="T33" fmla="*/ 353 h 886"/>
                <a:gd name="T34" fmla="*/ 21 w 908"/>
                <a:gd name="T35" fmla="*/ 382 h 886"/>
                <a:gd name="T36" fmla="*/ 69 w 908"/>
                <a:gd name="T37" fmla="*/ 441 h 886"/>
                <a:gd name="T38" fmla="*/ 112 w 908"/>
                <a:gd name="T39" fmla="*/ 482 h 886"/>
                <a:gd name="T40" fmla="*/ 134 w 908"/>
                <a:gd name="T41" fmla="*/ 558 h 886"/>
                <a:gd name="T42" fmla="*/ 184 w 908"/>
                <a:gd name="T43" fmla="*/ 596 h 886"/>
                <a:gd name="T44" fmla="*/ 230 w 908"/>
                <a:gd name="T45" fmla="*/ 611 h 886"/>
                <a:gd name="T46" fmla="*/ 263 w 908"/>
                <a:gd name="T47" fmla="*/ 561 h 886"/>
                <a:gd name="T48" fmla="*/ 304 w 908"/>
                <a:gd name="T49" fmla="*/ 554 h 886"/>
                <a:gd name="T50" fmla="*/ 354 w 908"/>
                <a:gd name="T51" fmla="*/ 562 h 886"/>
                <a:gd name="T52" fmla="*/ 380 w 908"/>
                <a:gd name="T53" fmla="*/ 592 h 886"/>
                <a:gd name="T54" fmla="*/ 419 w 908"/>
                <a:gd name="T55" fmla="*/ 654 h 886"/>
                <a:gd name="T56" fmla="*/ 447 w 908"/>
                <a:gd name="T57" fmla="*/ 702 h 886"/>
                <a:gd name="T58" fmla="*/ 484 w 908"/>
                <a:gd name="T59" fmla="*/ 745 h 886"/>
                <a:gd name="T60" fmla="*/ 488 w 908"/>
                <a:gd name="T61" fmla="*/ 786 h 886"/>
                <a:gd name="T62" fmla="*/ 514 w 908"/>
                <a:gd name="T63" fmla="*/ 840 h 886"/>
                <a:gd name="T64" fmla="*/ 554 w 908"/>
                <a:gd name="T65" fmla="*/ 855 h 886"/>
                <a:gd name="T66" fmla="*/ 629 w 908"/>
                <a:gd name="T67" fmla="*/ 882 h 886"/>
                <a:gd name="T68" fmla="*/ 649 w 908"/>
                <a:gd name="T69" fmla="*/ 877 h 886"/>
                <a:gd name="T70" fmla="*/ 635 w 908"/>
                <a:gd name="T71" fmla="*/ 830 h 886"/>
                <a:gd name="T72" fmla="*/ 632 w 908"/>
                <a:gd name="T73" fmla="*/ 787 h 886"/>
                <a:gd name="T74" fmla="*/ 610 w 908"/>
                <a:gd name="T75" fmla="*/ 756 h 886"/>
                <a:gd name="T76" fmla="*/ 645 w 908"/>
                <a:gd name="T77" fmla="*/ 740 h 886"/>
                <a:gd name="T78" fmla="*/ 647 w 908"/>
                <a:gd name="T79" fmla="*/ 722 h 886"/>
                <a:gd name="T80" fmla="*/ 655 w 908"/>
                <a:gd name="T81" fmla="*/ 702 h 886"/>
                <a:gd name="T82" fmla="*/ 671 w 908"/>
                <a:gd name="T83" fmla="*/ 700 h 886"/>
                <a:gd name="T84" fmla="*/ 693 w 908"/>
                <a:gd name="T85" fmla="*/ 685 h 886"/>
                <a:gd name="T86" fmla="*/ 697 w 908"/>
                <a:gd name="T87" fmla="*/ 653 h 886"/>
                <a:gd name="T88" fmla="*/ 721 w 908"/>
                <a:gd name="T89" fmla="*/ 656 h 886"/>
                <a:gd name="T90" fmla="*/ 739 w 908"/>
                <a:gd name="T91" fmla="*/ 662 h 886"/>
                <a:gd name="T92" fmla="*/ 774 w 908"/>
                <a:gd name="T93" fmla="*/ 643 h 886"/>
                <a:gd name="T94" fmla="*/ 818 w 908"/>
                <a:gd name="T95" fmla="*/ 596 h 886"/>
                <a:gd name="T96" fmla="*/ 819 w 908"/>
                <a:gd name="T97" fmla="*/ 569 h 886"/>
                <a:gd name="T98" fmla="*/ 839 w 908"/>
                <a:gd name="T99" fmla="*/ 585 h 886"/>
                <a:gd name="T100" fmla="*/ 875 w 908"/>
                <a:gd name="T101" fmla="*/ 571 h 886"/>
                <a:gd name="T102" fmla="*/ 898 w 908"/>
                <a:gd name="T103" fmla="*/ 520 h 886"/>
                <a:gd name="T104" fmla="*/ 907 w 908"/>
                <a:gd name="T105" fmla="*/ 471 h 886"/>
                <a:gd name="T106" fmla="*/ 648 w 908"/>
                <a:gd name="T107" fmla="*/ 749 h 886"/>
                <a:gd name="T108" fmla="*/ 667 w 908"/>
                <a:gd name="T109" fmla="*/ 718 h 886"/>
                <a:gd name="T110" fmla="*/ 683 w 908"/>
                <a:gd name="T111" fmla="*/ 696 h 886"/>
                <a:gd name="T112" fmla="*/ 812 w 908"/>
                <a:gd name="T113" fmla="*/ 611 h 8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08" h="886">
                  <a:moveTo>
                    <a:pt x="644" y="826"/>
                  </a:moveTo>
                  <a:lnTo>
                    <a:pt x="644" y="830"/>
                  </a:lnTo>
                  <a:lnTo>
                    <a:pt x="648" y="836"/>
                  </a:lnTo>
                  <a:lnTo>
                    <a:pt x="651" y="848"/>
                  </a:lnTo>
                  <a:lnTo>
                    <a:pt x="652" y="859"/>
                  </a:lnTo>
                  <a:lnTo>
                    <a:pt x="653" y="864"/>
                  </a:lnTo>
                  <a:lnTo>
                    <a:pt x="652" y="848"/>
                  </a:lnTo>
                  <a:lnTo>
                    <a:pt x="649" y="837"/>
                  </a:lnTo>
                  <a:lnTo>
                    <a:pt x="640" y="807"/>
                  </a:lnTo>
                  <a:lnTo>
                    <a:pt x="637" y="790"/>
                  </a:lnTo>
                  <a:lnTo>
                    <a:pt x="637" y="779"/>
                  </a:lnTo>
                  <a:lnTo>
                    <a:pt x="637" y="791"/>
                  </a:lnTo>
                  <a:lnTo>
                    <a:pt x="637" y="795"/>
                  </a:lnTo>
                  <a:lnTo>
                    <a:pt x="637" y="806"/>
                  </a:lnTo>
                  <a:lnTo>
                    <a:pt x="640" y="811"/>
                  </a:lnTo>
                  <a:lnTo>
                    <a:pt x="640" y="817"/>
                  </a:lnTo>
                  <a:lnTo>
                    <a:pt x="644" y="826"/>
                  </a:lnTo>
                  <a:close/>
                  <a:moveTo>
                    <a:pt x="907" y="460"/>
                  </a:moveTo>
                  <a:lnTo>
                    <a:pt x="908" y="456"/>
                  </a:lnTo>
                  <a:lnTo>
                    <a:pt x="907" y="451"/>
                  </a:lnTo>
                  <a:lnTo>
                    <a:pt x="908" y="447"/>
                  </a:lnTo>
                  <a:lnTo>
                    <a:pt x="906" y="445"/>
                  </a:lnTo>
                  <a:lnTo>
                    <a:pt x="898" y="434"/>
                  </a:lnTo>
                  <a:lnTo>
                    <a:pt x="898" y="429"/>
                  </a:lnTo>
                  <a:lnTo>
                    <a:pt x="895" y="425"/>
                  </a:lnTo>
                  <a:lnTo>
                    <a:pt x="894" y="424"/>
                  </a:lnTo>
                  <a:lnTo>
                    <a:pt x="891" y="418"/>
                  </a:lnTo>
                  <a:lnTo>
                    <a:pt x="887" y="413"/>
                  </a:lnTo>
                  <a:lnTo>
                    <a:pt x="887" y="405"/>
                  </a:lnTo>
                  <a:lnTo>
                    <a:pt x="883" y="394"/>
                  </a:lnTo>
                  <a:lnTo>
                    <a:pt x="880" y="390"/>
                  </a:lnTo>
                  <a:lnTo>
                    <a:pt x="871" y="382"/>
                  </a:lnTo>
                  <a:lnTo>
                    <a:pt x="868" y="297"/>
                  </a:lnTo>
                  <a:lnTo>
                    <a:pt x="866" y="253"/>
                  </a:lnTo>
                  <a:lnTo>
                    <a:pt x="850" y="250"/>
                  </a:lnTo>
                  <a:lnTo>
                    <a:pt x="845" y="254"/>
                  </a:lnTo>
                  <a:lnTo>
                    <a:pt x="839" y="250"/>
                  </a:lnTo>
                  <a:lnTo>
                    <a:pt x="839" y="247"/>
                  </a:lnTo>
                  <a:lnTo>
                    <a:pt x="837" y="246"/>
                  </a:lnTo>
                  <a:lnTo>
                    <a:pt x="822" y="243"/>
                  </a:lnTo>
                  <a:lnTo>
                    <a:pt x="816" y="239"/>
                  </a:lnTo>
                  <a:lnTo>
                    <a:pt x="812" y="238"/>
                  </a:lnTo>
                  <a:lnTo>
                    <a:pt x="801" y="230"/>
                  </a:lnTo>
                  <a:lnTo>
                    <a:pt x="789" y="223"/>
                  </a:lnTo>
                  <a:lnTo>
                    <a:pt x="785" y="223"/>
                  </a:lnTo>
                  <a:lnTo>
                    <a:pt x="781" y="227"/>
                  </a:lnTo>
                  <a:lnTo>
                    <a:pt x="778" y="230"/>
                  </a:lnTo>
                  <a:lnTo>
                    <a:pt x="773" y="230"/>
                  </a:lnTo>
                  <a:lnTo>
                    <a:pt x="769" y="228"/>
                  </a:lnTo>
                  <a:lnTo>
                    <a:pt x="763" y="223"/>
                  </a:lnTo>
                  <a:lnTo>
                    <a:pt x="753" y="227"/>
                  </a:lnTo>
                  <a:lnTo>
                    <a:pt x="748" y="231"/>
                  </a:lnTo>
                  <a:lnTo>
                    <a:pt x="743" y="231"/>
                  </a:lnTo>
                  <a:lnTo>
                    <a:pt x="738" y="227"/>
                  </a:lnTo>
                  <a:lnTo>
                    <a:pt x="734" y="231"/>
                  </a:lnTo>
                  <a:lnTo>
                    <a:pt x="727" y="232"/>
                  </a:lnTo>
                  <a:lnTo>
                    <a:pt x="721" y="239"/>
                  </a:lnTo>
                  <a:lnTo>
                    <a:pt x="716" y="239"/>
                  </a:lnTo>
                  <a:lnTo>
                    <a:pt x="713" y="243"/>
                  </a:lnTo>
                  <a:lnTo>
                    <a:pt x="708" y="239"/>
                  </a:lnTo>
                  <a:lnTo>
                    <a:pt x="702" y="236"/>
                  </a:lnTo>
                  <a:lnTo>
                    <a:pt x="697" y="234"/>
                  </a:lnTo>
                  <a:lnTo>
                    <a:pt x="694" y="228"/>
                  </a:lnTo>
                  <a:lnTo>
                    <a:pt x="689" y="228"/>
                  </a:lnTo>
                  <a:lnTo>
                    <a:pt x="683" y="232"/>
                  </a:lnTo>
                  <a:lnTo>
                    <a:pt x="679" y="230"/>
                  </a:lnTo>
                  <a:lnTo>
                    <a:pt x="674" y="224"/>
                  </a:lnTo>
                  <a:lnTo>
                    <a:pt x="670" y="223"/>
                  </a:lnTo>
                  <a:lnTo>
                    <a:pt x="667" y="224"/>
                  </a:lnTo>
                  <a:lnTo>
                    <a:pt x="667" y="227"/>
                  </a:lnTo>
                  <a:lnTo>
                    <a:pt x="662" y="231"/>
                  </a:lnTo>
                  <a:lnTo>
                    <a:pt x="660" y="241"/>
                  </a:lnTo>
                  <a:lnTo>
                    <a:pt x="656" y="242"/>
                  </a:lnTo>
                  <a:lnTo>
                    <a:pt x="655" y="241"/>
                  </a:lnTo>
                  <a:lnTo>
                    <a:pt x="652" y="235"/>
                  </a:lnTo>
                  <a:lnTo>
                    <a:pt x="655" y="230"/>
                  </a:lnTo>
                  <a:lnTo>
                    <a:pt x="649" y="230"/>
                  </a:lnTo>
                  <a:lnTo>
                    <a:pt x="641" y="234"/>
                  </a:lnTo>
                  <a:lnTo>
                    <a:pt x="636" y="232"/>
                  </a:lnTo>
                  <a:lnTo>
                    <a:pt x="635" y="227"/>
                  </a:lnTo>
                  <a:lnTo>
                    <a:pt x="629" y="227"/>
                  </a:lnTo>
                  <a:lnTo>
                    <a:pt x="626" y="223"/>
                  </a:lnTo>
                  <a:lnTo>
                    <a:pt x="621" y="220"/>
                  </a:lnTo>
                  <a:lnTo>
                    <a:pt x="613" y="228"/>
                  </a:lnTo>
                  <a:lnTo>
                    <a:pt x="609" y="231"/>
                  </a:lnTo>
                  <a:lnTo>
                    <a:pt x="603" y="230"/>
                  </a:lnTo>
                  <a:lnTo>
                    <a:pt x="602" y="223"/>
                  </a:lnTo>
                  <a:lnTo>
                    <a:pt x="602" y="219"/>
                  </a:lnTo>
                  <a:lnTo>
                    <a:pt x="597" y="219"/>
                  </a:lnTo>
                  <a:lnTo>
                    <a:pt x="592" y="213"/>
                  </a:lnTo>
                  <a:lnTo>
                    <a:pt x="594" y="208"/>
                  </a:lnTo>
                  <a:lnTo>
                    <a:pt x="588" y="208"/>
                  </a:lnTo>
                  <a:lnTo>
                    <a:pt x="578" y="207"/>
                  </a:lnTo>
                  <a:lnTo>
                    <a:pt x="572" y="211"/>
                  </a:lnTo>
                  <a:lnTo>
                    <a:pt x="567" y="213"/>
                  </a:lnTo>
                  <a:lnTo>
                    <a:pt x="563" y="209"/>
                  </a:lnTo>
                  <a:lnTo>
                    <a:pt x="560" y="205"/>
                  </a:lnTo>
                  <a:lnTo>
                    <a:pt x="554" y="205"/>
                  </a:lnTo>
                  <a:lnTo>
                    <a:pt x="549" y="207"/>
                  </a:lnTo>
                  <a:lnTo>
                    <a:pt x="538" y="203"/>
                  </a:lnTo>
                  <a:lnTo>
                    <a:pt x="533" y="200"/>
                  </a:lnTo>
                  <a:lnTo>
                    <a:pt x="529" y="201"/>
                  </a:lnTo>
                  <a:lnTo>
                    <a:pt x="526" y="200"/>
                  </a:lnTo>
                  <a:lnTo>
                    <a:pt x="521" y="200"/>
                  </a:lnTo>
                  <a:lnTo>
                    <a:pt x="519" y="194"/>
                  </a:lnTo>
                  <a:lnTo>
                    <a:pt x="519" y="189"/>
                  </a:lnTo>
                  <a:lnTo>
                    <a:pt x="515" y="185"/>
                  </a:lnTo>
                  <a:lnTo>
                    <a:pt x="510" y="182"/>
                  </a:lnTo>
                  <a:lnTo>
                    <a:pt x="508" y="179"/>
                  </a:lnTo>
                  <a:lnTo>
                    <a:pt x="506" y="185"/>
                  </a:lnTo>
                  <a:lnTo>
                    <a:pt x="502" y="185"/>
                  </a:lnTo>
                  <a:lnTo>
                    <a:pt x="495" y="184"/>
                  </a:lnTo>
                  <a:lnTo>
                    <a:pt x="489" y="185"/>
                  </a:lnTo>
                  <a:lnTo>
                    <a:pt x="485" y="184"/>
                  </a:lnTo>
                  <a:lnTo>
                    <a:pt x="476" y="173"/>
                  </a:lnTo>
                  <a:lnTo>
                    <a:pt x="470" y="169"/>
                  </a:lnTo>
                  <a:lnTo>
                    <a:pt x="465" y="169"/>
                  </a:lnTo>
                  <a:lnTo>
                    <a:pt x="466" y="159"/>
                  </a:lnTo>
                  <a:lnTo>
                    <a:pt x="470" y="13"/>
                  </a:lnTo>
                  <a:lnTo>
                    <a:pt x="465" y="10"/>
                  </a:lnTo>
                  <a:lnTo>
                    <a:pt x="460" y="9"/>
                  </a:lnTo>
                  <a:lnTo>
                    <a:pt x="432" y="9"/>
                  </a:lnTo>
                  <a:lnTo>
                    <a:pt x="365" y="6"/>
                  </a:lnTo>
                  <a:lnTo>
                    <a:pt x="275" y="0"/>
                  </a:lnTo>
                  <a:lnTo>
                    <a:pt x="272" y="2"/>
                  </a:lnTo>
                  <a:lnTo>
                    <a:pt x="271" y="7"/>
                  </a:lnTo>
                  <a:lnTo>
                    <a:pt x="260" y="205"/>
                  </a:lnTo>
                  <a:lnTo>
                    <a:pt x="253" y="280"/>
                  </a:lnTo>
                  <a:lnTo>
                    <a:pt x="248" y="365"/>
                  </a:lnTo>
                  <a:lnTo>
                    <a:pt x="243" y="371"/>
                  </a:lnTo>
                  <a:lnTo>
                    <a:pt x="240" y="371"/>
                  </a:lnTo>
                  <a:lnTo>
                    <a:pt x="180" y="367"/>
                  </a:lnTo>
                  <a:lnTo>
                    <a:pt x="119" y="361"/>
                  </a:lnTo>
                  <a:lnTo>
                    <a:pt x="51" y="356"/>
                  </a:lnTo>
                  <a:lnTo>
                    <a:pt x="0" y="350"/>
                  </a:lnTo>
                  <a:lnTo>
                    <a:pt x="0" y="353"/>
                  </a:lnTo>
                  <a:lnTo>
                    <a:pt x="2" y="363"/>
                  </a:lnTo>
                  <a:lnTo>
                    <a:pt x="5" y="367"/>
                  </a:lnTo>
                  <a:lnTo>
                    <a:pt x="5" y="369"/>
                  </a:lnTo>
                  <a:lnTo>
                    <a:pt x="11" y="372"/>
                  </a:lnTo>
                  <a:lnTo>
                    <a:pt x="13" y="372"/>
                  </a:lnTo>
                  <a:lnTo>
                    <a:pt x="17" y="376"/>
                  </a:lnTo>
                  <a:lnTo>
                    <a:pt x="21" y="382"/>
                  </a:lnTo>
                  <a:lnTo>
                    <a:pt x="21" y="387"/>
                  </a:lnTo>
                  <a:lnTo>
                    <a:pt x="27" y="396"/>
                  </a:lnTo>
                  <a:lnTo>
                    <a:pt x="32" y="401"/>
                  </a:lnTo>
                  <a:lnTo>
                    <a:pt x="42" y="406"/>
                  </a:lnTo>
                  <a:lnTo>
                    <a:pt x="47" y="411"/>
                  </a:lnTo>
                  <a:lnTo>
                    <a:pt x="57" y="425"/>
                  </a:lnTo>
                  <a:lnTo>
                    <a:pt x="68" y="434"/>
                  </a:lnTo>
                  <a:lnTo>
                    <a:pt x="69" y="441"/>
                  </a:lnTo>
                  <a:lnTo>
                    <a:pt x="78" y="451"/>
                  </a:lnTo>
                  <a:lnTo>
                    <a:pt x="84" y="455"/>
                  </a:lnTo>
                  <a:lnTo>
                    <a:pt x="89" y="458"/>
                  </a:lnTo>
                  <a:lnTo>
                    <a:pt x="100" y="467"/>
                  </a:lnTo>
                  <a:lnTo>
                    <a:pt x="106" y="470"/>
                  </a:lnTo>
                  <a:lnTo>
                    <a:pt x="106" y="474"/>
                  </a:lnTo>
                  <a:lnTo>
                    <a:pt x="110" y="476"/>
                  </a:lnTo>
                  <a:lnTo>
                    <a:pt x="112" y="482"/>
                  </a:lnTo>
                  <a:lnTo>
                    <a:pt x="114" y="493"/>
                  </a:lnTo>
                  <a:lnTo>
                    <a:pt x="116" y="494"/>
                  </a:lnTo>
                  <a:lnTo>
                    <a:pt x="120" y="505"/>
                  </a:lnTo>
                  <a:lnTo>
                    <a:pt x="123" y="510"/>
                  </a:lnTo>
                  <a:lnTo>
                    <a:pt x="123" y="516"/>
                  </a:lnTo>
                  <a:lnTo>
                    <a:pt x="122" y="521"/>
                  </a:lnTo>
                  <a:lnTo>
                    <a:pt x="123" y="531"/>
                  </a:lnTo>
                  <a:lnTo>
                    <a:pt x="134" y="558"/>
                  </a:lnTo>
                  <a:lnTo>
                    <a:pt x="141" y="565"/>
                  </a:lnTo>
                  <a:lnTo>
                    <a:pt x="146" y="566"/>
                  </a:lnTo>
                  <a:lnTo>
                    <a:pt x="150" y="570"/>
                  </a:lnTo>
                  <a:lnTo>
                    <a:pt x="154" y="575"/>
                  </a:lnTo>
                  <a:lnTo>
                    <a:pt x="167" y="586"/>
                  </a:lnTo>
                  <a:lnTo>
                    <a:pt x="172" y="588"/>
                  </a:lnTo>
                  <a:lnTo>
                    <a:pt x="183" y="590"/>
                  </a:lnTo>
                  <a:lnTo>
                    <a:pt x="184" y="596"/>
                  </a:lnTo>
                  <a:lnTo>
                    <a:pt x="199" y="603"/>
                  </a:lnTo>
                  <a:lnTo>
                    <a:pt x="205" y="608"/>
                  </a:lnTo>
                  <a:lnTo>
                    <a:pt x="209" y="612"/>
                  </a:lnTo>
                  <a:lnTo>
                    <a:pt x="214" y="613"/>
                  </a:lnTo>
                  <a:lnTo>
                    <a:pt x="214" y="615"/>
                  </a:lnTo>
                  <a:lnTo>
                    <a:pt x="219" y="616"/>
                  </a:lnTo>
                  <a:lnTo>
                    <a:pt x="228" y="616"/>
                  </a:lnTo>
                  <a:lnTo>
                    <a:pt x="230" y="611"/>
                  </a:lnTo>
                  <a:lnTo>
                    <a:pt x="236" y="608"/>
                  </a:lnTo>
                  <a:lnTo>
                    <a:pt x="238" y="603"/>
                  </a:lnTo>
                  <a:lnTo>
                    <a:pt x="244" y="601"/>
                  </a:lnTo>
                  <a:lnTo>
                    <a:pt x="245" y="596"/>
                  </a:lnTo>
                  <a:lnTo>
                    <a:pt x="247" y="590"/>
                  </a:lnTo>
                  <a:lnTo>
                    <a:pt x="249" y="588"/>
                  </a:lnTo>
                  <a:lnTo>
                    <a:pt x="257" y="567"/>
                  </a:lnTo>
                  <a:lnTo>
                    <a:pt x="263" y="561"/>
                  </a:lnTo>
                  <a:lnTo>
                    <a:pt x="266" y="558"/>
                  </a:lnTo>
                  <a:lnTo>
                    <a:pt x="270" y="558"/>
                  </a:lnTo>
                  <a:lnTo>
                    <a:pt x="275" y="555"/>
                  </a:lnTo>
                  <a:lnTo>
                    <a:pt x="281" y="555"/>
                  </a:lnTo>
                  <a:lnTo>
                    <a:pt x="286" y="554"/>
                  </a:lnTo>
                  <a:lnTo>
                    <a:pt x="289" y="548"/>
                  </a:lnTo>
                  <a:lnTo>
                    <a:pt x="294" y="548"/>
                  </a:lnTo>
                  <a:lnTo>
                    <a:pt x="304" y="554"/>
                  </a:lnTo>
                  <a:lnTo>
                    <a:pt x="308" y="555"/>
                  </a:lnTo>
                  <a:lnTo>
                    <a:pt x="313" y="554"/>
                  </a:lnTo>
                  <a:lnTo>
                    <a:pt x="318" y="555"/>
                  </a:lnTo>
                  <a:lnTo>
                    <a:pt x="324" y="555"/>
                  </a:lnTo>
                  <a:lnTo>
                    <a:pt x="339" y="559"/>
                  </a:lnTo>
                  <a:lnTo>
                    <a:pt x="344" y="555"/>
                  </a:lnTo>
                  <a:lnTo>
                    <a:pt x="348" y="558"/>
                  </a:lnTo>
                  <a:lnTo>
                    <a:pt x="354" y="562"/>
                  </a:lnTo>
                  <a:lnTo>
                    <a:pt x="356" y="567"/>
                  </a:lnTo>
                  <a:lnTo>
                    <a:pt x="361" y="571"/>
                  </a:lnTo>
                  <a:lnTo>
                    <a:pt x="361" y="575"/>
                  </a:lnTo>
                  <a:lnTo>
                    <a:pt x="366" y="574"/>
                  </a:lnTo>
                  <a:lnTo>
                    <a:pt x="369" y="580"/>
                  </a:lnTo>
                  <a:lnTo>
                    <a:pt x="374" y="584"/>
                  </a:lnTo>
                  <a:lnTo>
                    <a:pt x="378" y="586"/>
                  </a:lnTo>
                  <a:lnTo>
                    <a:pt x="380" y="592"/>
                  </a:lnTo>
                  <a:lnTo>
                    <a:pt x="394" y="603"/>
                  </a:lnTo>
                  <a:lnTo>
                    <a:pt x="400" y="613"/>
                  </a:lnTo>
                  <a:lnTo>
                    <a:pt x="404" y="619"/>
                  </a:lnTo>
                  <a:lnTo>
                    <a:pt x="408" y="632"/>
                  </a:lnTo>
                  <a:lnTo>
                    <a:pt x="413" y="643"/>
                  </a:lnTo>
                  <a:lnTo>
                    <a:pt x="416" y="649"/>
                  </a:lnTo>
                  <a:lnTo>
                    <a:pt x="416" y="650"/>
                  </a:lnTo>
                  <a:lnTo>
                    <a:pt x="419" y="654"/>
                  </a:lnTo>
                  <a:lnTo>
                    <a:pt x="422" y="660"/>
                  </a:lnTo>
                  <a:lnTo>
                    <a:pt x="426" y="665"/>
                  </a:lnTo>
                  <a:lnTo>
                    <a:pt x="424" y="666"/>
                  </a:lnTo>
                  <a:lnTo>
                    <a:pt x="427" y="677"/>
                  </a:lnTo>
                  <a:lnTo>
                    <a:pt x="432" y="688"/>
                  </a:lnTo>
                  <a:lnTo>
                    <a:pt x="438" y="692"/>
                  </a:lnTo>
                  <a:lnTo>
                    <a:pt x="443" y="695"/>
                  </a:lnTo>
                  <a:lnTo>
                    <a:pt x="447" y="702"/>
                  </a:lnTo>
                  <a:lnTo>
                    <a:pt x="449" y="707"/>
                  </a:lnTo>
                  <a:lnTo>
                    <a:pt x="454" y="711"/>
                  </a:lnTo>
                  <a:lnTo>
                    <a:pt x="458" y="717"/>
                  </a:lnTo>
                  <a:lnTo>
                    <a:pt x="458" y="722"/>
                  </a:lnTo>
                  <a:lnTo>
                    <a:pt x="469" y="736"/>
                  </a:lnTo>
                  <a:lnTo>
                    <a:pt x="477" y="738"/>
                  </a:lnTo>
                  <a:lnTo>
                    <a:pt x="483" y="742"/>
                  </a:lnTo>
                  <a:lnTo>
                    <a:pt x="484" y="745"/>
                  </a:lnTo>
                  <a:lnTo>
                    <a:pt x="484" y="749"/>
                  </a:lnTo>
                  <a:lnTo>
                    <a:pt x="485" y="755"/>
                  </a:lnTo>
                  <a:lnTo>
                    <a:pt x="485" y="760"/>
                  </a:lnTo>
                  <a:lnTo>
                    <a:pt x="483" y="765"/>
                  </a:lnTo>
                  <a:lnTo>
                    <a:pt x="488" y="769"/>
                  </a:lnTo>
                  <a:lnTo>
                    <a:pt x="488" y="775"/>
                  </a:lnTo>
                  <a:lnTo>
                    <a:pt x="487" y="780"/>
                  </a:lnTo>
                  <a:lnTo>
                    <a:pt x="488" y="786"/>
                  </a:lnTo>
                  <a:lnTo>
                    <a:pt x="491" y="791"/>
                  </a:lnTo>
                  <a:lnTo>
                    <a:pt x="498" y="801"/>
                  </a:lnTo>
                  <a:lnTo>
                    <a:pt x="502" y="806"/>
                  </a:lnTo>
                  <a:lnTo>
                    <a:pt x="506" y="817"/>
                  </a:lnTo>
                  <a:lnTo>
                    <a:pt x="507" y="829"/>
                  </a:lnTo>
                  <a:lnTo>
                    <a:pt x="512" y="833"/>
                  </a:lnTo>
                  <a:lnTo>
                    <a:pt x="511" y="839"/>
                  </a:lnTo>
                  <a:lnTo>
                    <a:pt x="514" y="840"/>
                  </a:lnTo>
                  <a:lnTo>
                    <a:pt x="525" y="841"/>
                  </a:lnTo>
                  <a:lnTo>
                    <a:pt x="530" y="844"/>
                  </a:lnTo>
                  <a:lnTo>
                    <a:pt x="533" y="843"/>
                  </a:lnTo>
                  <a:lnTo>
                    <a:pt x="538" y="847"/>
                  </a:lnTo>
                  <a:lnTo>
                    <a:pt x="541" y="852"/>
                  </a:lnTo>
                  <a:lnTo>
                    <a:pt x="545" y="854"/>
                  </a:lnTo>
                  <a:lnTo>
                    <a:pt x="550" y="852"/>
                  </a:lnTo>
                  <a:lnTo>
                    <a:pt x="554" y="855"/>
                  </a:lnTo>
                  <a:lnTo>
                    <a:pt x="561" y="856"/>
                  </a:lnTo>
                  <a:lnTo>
                    <a:pt x="571" y="866"/>
                  </a:lnTo>
                  <a:lnTo>
                    <a:pt x="575" y="867"/>
                  </a:lnTo>
                  <a:lnTo>
                    <a:pt x="597" y="870"/>
                  </a:lnTo>
                  <a:lnTo>
                    <a:pt x="609" y="868"/>
                  </a:lnTo>
                  <a:lnTo>
                    <a:pt x="614" y="871"/>
                  </a:lnTo>
                  <a:lnTo>
                    <a:pt x="618" y="872"/>
                  </a:lnTo>
                  <a:lnTo>
                    <a:pt x="629" y="882"/>
                  </a:lnTo>
                  <a:lnTo>
                    <a:pt x="630" y="882"/>
                  </a:lnTo>
                  <a:lnTo>
                    <a:pt x="636" y="886"/>
                  </a:lnTo>
                  <a:lnTo>
                    <a:pt x="640" y="886"/>
                  </a:lnTo>
                  <a:lnTo>
                    <a:pt x="640" y="881"/>
                  </a:lnTo>
                  <a:lnTo>
                    <a:pt x="653" y="878"/>
                  </a:lnTo>
                  <a:lnTo>
                    <a:pt x="656" y="877"/>
                  </a:lnTo>
                  <a:lnTo>
                    <a:pt x="655" y="871"/>
                  </a:lnTo>
                  <a:lnTo>
                    <a:pt x="649" y="877"/>
                  </a:lnTo>
                  <a:lnTo>
                    <a:pt x="651" y="870"/>
                  </a:lnTo>
                  <a:lnTo>
                    <a:pt x="647" y="877"/>
                  </a:lnTo>
                  <a:lnTo>
                    <a:pt x="643" y="868"/>
                  </a:lnTo>
                  <a:lnTo>
                    <a:pt x="648" y="868"/>
                  </a:lnTo>
                  <a:lnTo>
                    <a:pt x="644" y="864"/>
                  </a:lnTo>
                  <a:lnTo>
                    <a:pt x="643" y="854"/>
                  </a:lnTo>
                  <a:lnTo>
                    <a:pt x="635" y="836"/>
                  </a:lnTo>
                  <a:lnTo>
                    <a:pt x="635" y="830"/>
                  </a:lnTo>
                  <a:lnTo>
                    <a:pt x="630" y="811"/>
                  </a:lnTo>
                  <a:lnTo>
                    <a:pt x="626" y="807"/>
                  </a:lnTo>
                  <a:lnTo>
                    <a:pt x="626" y="802"/>
                  </a:lnTo>
                  <a:lnTo>
                    <a:pt x="630" y="803"/>
                  </a:lnTo>
                  <a:lnTo>
                    <a:pt x="625" y="797"/>
                  </a:lnTo>
                  <a:lnTo>
                    <a:pt x="626" y="792"/>
                  </a:lnTo>
                  <a:lnTo>
                    <a:pt x="630" y="792"/>
                  </a:lnTo>
                  <a:lnTo>
                    <a:pt x="632" y="787"/>
                  </a:lnTo>
                  <a:lnTo>
                    <a:pt x="635" y="782"/>
                  </a:lnTo>
                  <a:lnTo>
                    <a:pt x="635" y="776"/>
                  </a:lnTo>
                  <a:lnTo>
                    <a:pt x="636" y="771"/>
                  </a:lnTo>
                  <a:lnTo>
                    <a:pt x="625" y="773"/>
                  </a:lnTo>
                  <a:lnTo>
                    <a:pt x="614" y="771"/>
                  </a:lnTo>
                  <a:lnTo>
                    <a:pt x="616" y="765"/>
                  </a:lnTo>
                  <a:lnTo>
                    <a:pt x="613" y="761"/>
                  </a:lnTo>
                  <a:lnTo>
                    <a:pt x="610" y="756"/>
                  </a:lnTo>
                  <a:lnTo>
                    <a:pt x="616" y="760"/>
                  </a:lnTo>
                  <a:lnTo>
                    <a:pt x="620" y="765"/>
                  </a:lnTo>
                  <a:lnTo>
                    <a:pt x="624" y="765"/>
                  </a:lnTo>
                  <a:lnTo>
                    <a:pt x="628" y="764"/>
                  </a:lnTo>
                  <a:lnTo>
                    <a:pt x="633" y="765"/>
                  </a:lnTo>
                  <a:lnTo>
                    <a:pt x="628" y="769"/>
                  </a:lnTo>
                  <a:lnTo>
                    <a:pt x="636" y="767"/>
                  </a:lnTo>
                  <a:lnTo>
                    <a:pt x="645" y="740"/>
                  </a:lnTo>
                  <a:lnTo>
                    <a:pt x="644" y="736"/>
                  </a:lnTo>
                  <a:lnTo>
                    <a:pt x="641" y="734"/>
                  </a:lnTo>
                  <a:lnTo>
                    <a:pt x="637" y="729"/>
                  </a:lnTo>
                  <a:lnTo>
                    <a:pt x="637" y="725"/>
                  </a:lnTo>
                  <a:lnTo>
                    <a:pt x="633" y="726"/>
                  </a:lnTo>
                  <a:lnTo>
                    <a:pt x="630" y="723"/>
                  </a:lnTo>
                  <a:lnTo>
                    <a:pt x="636" y="722"/>
                  </a:lnTo>
                  <a:lnTo>
                    <a:pt x="647" y="722"/>
                  </a:lnTo>
                  <a:lnTo>
                    <a:pt x="652" y="726"/>
                  </a:lnTo>
                  <a:lnTo>
                    <a:pt x="662" y="712"/>
                  </a:lnTo>
                  <a:lnTo>
                    <a:pt x="664" y="707"/>
                  </a:lnTo>
                  <a:lnTo>
                    <a:pt x="664" y="702"/>
                  </a:lnTo>
                  <a:lnTo>
                    <a:pt x="660" y="706"/>
                  </a:lnTo>
                  <a:lnTo>
                    <a:pt x="658" y="711"/>
                  </a:lnTo>
                  <a:lnTo>
                    <a:pt x="652" y="706"/>
                  </a:lnTo>
                  <a:lnTo>
                    <a:pt x="655" y="702"/>
                  </a:lnTo>
                  <a:lnTo>
                    <a:pt x="653" y="699"/>
                  </a:lnTo>
                  <a:lnTo>
                    <a:pt x="659" y="699"/>
                  </a:lnTo>
                  <a:lnTo>
                    <a:pt x="664" y="696"/>
                  </a:lnTo>
                  <a:lnTo>
                    <a:pt x="666" y="700"/>
                  </a:lnTo>
                  <a:lnTo>
                    <a:pt x="671" y="696"/>
                  </a:lnTo>
                  <a:lnTo>
                    <a:pt x="672" y="691"/>
                  </a:lnTo>
                  <a:lnTo>
                    <a:pt x="672" y="696"/>
                  </a:lnTo>
                  <a:lnTo>
                    <a:pt x="671" y="700"/>
                  </a:lnTo>
                  <a:lnTo>
                    <a:pt x="675" y="698"/>
                  </a:lnTo>
                  <a:lnTo>
                    <a:pt x="682" y="691"/>
                  </a:lnTo>
                  <a:lnTo>
                    <a:pt x="682" y="685"/>
                  </a:lnTo>
                  <a:lnTo>
                    <a:pt x="679" y="680"/>
                  </a:lnTo>
                  <a:lnTo>
                    <a:pt x="682" y="674"/>
                  </a:lnTo>
                  <a:lnTo>
                    <a:pt x="681" y="673"/>
                  </a:lnTo>
                  <a:lnTo>
                    <a:pt x="687" y="683"/>
                  </a:lnTo>
                  <a:lnTo>
                    <a:pt x="693" y="685"/>
                  </a:lnTo>
                  <a:lnTo>
                    <a:pt x="709" y="676"/>
                  </a:lnTo>
                  <a:lnTo>
                    <a:pt x="709" y="674"/>
                  </a:lnTo>
                  <a:lnTo>
                    <a:pt x="705" y="672"/>
                  </a:lnTo>
                  <a:lnTo>
                    <a:pt x="700" y="673"/>
                  </a:lnTo>
                  <a:lnTo>
                    <a:pt x="702" y="668"/>
                  </a:lnTo>
                  <a:lnTo>
                    <a:pt x="697" y="665"/>
                  </a:lnTo>
                  <a:lnTo>
                    <a:pt x="691" y="654"/>
                  </a:lnTo>
                  <a:lnTo>
                    <a:pt x="697" y="653"/>
                  </a:lnTo>
                  <a:lnTo>
                    <a:pt x="698" y="657"/>
                  </a:lnTo>
                  <a:lnTo>
                    <a:pt x="706" y="664"/>
                  </a:lnTo>
                  <a:lnTo>
                    <a:pt x="710" y="661"/>
                  </a:lnTo>
                  <a:lnTo>
                    <a:pt x="706" y="651"/>
                  </a:lnTo>
                  <a:lnTo>
                    <a:pt x="708" y="650"/>
                  </a:lnTo>
                  <a:lnTo>
                    <a:pt x="710" y="657"/>
                  </a:lnTo>
                  <a:lnTo>
                    <a:pt x="716" y="658"/>
                  </a:lnTo>
                  <a:lnTo>
                    <a:pt x="721" y="656"/>
                  </a:lnTo>
                  <a:lnTo>
                    <a:pt x="723" y="661"/>
                  </a:lnTo>
                  <a:lnTo>
                    <a:pt x="728" y="660"/>
                  </a:lnTo>
                  <a:lnTo>
                    <a:pt x="725" y="664"/>
                  </a:lnTo>
                  <a:lnTo>
                    <a:pt x="736" y="658"/>
                  </a:lnTo>
                  <a:lnTo>
                    <a:pt x="735" y="664"/>
                  </a:lnTo>
                  <a:lnTo>
                    <a:pt x="724" y="670"/>
                  </a:lnTo>
                  <a:lnTo>
                    <a:pt x="723" y="672"/>
                  </a:lnTo>
                  <a:lnTo>
                    <a:pt x="739" y="662"/>
                  </a:lnTo>
                  <a:lnTo>
                    <a:pt x="750" y="658"/>
                  </a:lnTo>
                  <a:lnTo>
                    <a:pt x="755" y="654"/>
                  </a:lnTo>
                  <a:lnTo>
                    <a:pt x="750" y="656"/>
                  </a:lnTo>
                  <a:lnTo>
                    <a:pt x="744" y="660"/>
                  </a:lnTo>
                  <a:lnTo>
                    <a:pt x="744" y="654"/>
                  </a:lnTo>
                  <a:lnTo>
                    <a:pt x="755" y="650"/>
                  </a:lnTo>
                  <a:lnTo>
                    <a:pt x="765" y="650"/>
                  </a:lnTo>
                  <a:lnTo>
                    <a:pt x="774" y="643"/>
                  </a:lnTo>
                  <a:lnTo>
                    <a:pt x="782" y="639"/>
                  </a:lnTo>
                  <a:lnTo>
                    <a:pt x="788" y="635"/>
                  </a:lnTo>
                  <a:lnTo>
                    <a:pt x="797" y="626"/>
                  </a:lnTo>
                  <a:lnTo>
                    <a:pt x="799" y="616"/>
                  </a:lnTo>
                  <a:lnTo>
                    <a:pt x="807" y="611"/>
                  </a:lnTo>
                  <a:lnTo>
                    <a:pt x="811" y="605"/>
                  </a:lnTo>
                  <a:lnTo>
                    <a:pt x="816" y="603"/>
                  </a:lnTo>
                  <a:lnTo>
                    <a:pt x="818" y="596"/>
                  </a:lnTo>
                  <a:lnTo>
                    <a:pt x="812" y="594"/>
                  </a:lnTo>
                  <a:lnTo>
                    <a:pt x="812" y="586"/>
                  </a:lnTo>
                  <a:lnTo>
                    <a:pt x="808" y="582"/>
                  </a:lnTo>
                  <a:lnTo>
                    <a:pt x="808" y="577"/>
                  </a:lnTo>
                  <a:lnTo>
                    <a:pt x="805" y="571"/>
                  </a:lnTo>
                  <a:lnTo>
                    <a:pt x="808" y="570"/>
                  </a:lnTo>
                  <a:lnTo>
                    <a:pt x="816" y="574"/>
                  </a:lnTo>
                  <a:lnTo>
                    <a:pt x="819" y="569"/>
                  </a:lnTo>
                  <a:lnTo>
                    <a:pt x="824" y="565"/>
                  </a:lnTo>
                  <a:lnTo>
                    <a:pt x="828" y="566"/>
                  </a:lnTo>
                  <a:lnTo>
                    <a:pt x="828" y="574"/>
                  </a:lnTo>
                  <a:lnTo>
                    <a:pt x="824" y="585"/>
                  </a:lnTo>
                  <a:lnTo>
                    <a:pt x="835" y="582"/>
                  </a:lnTo>
                  <a:lnTo>
                    <a:pt x="846" y="582"/>
                  </a:lnTo>
                  <a:lnTo>
                    <a:pt x="845" y="584"/>
                  </a:lnTo>
                  <a:lnTo>
                    <a:pt x="839" y="585"/>
                  </a:lnTo>
                  <a:lnTo>
                    <a:pt x="828" y="593"/>
                  </a:lnTo>
                  <a:lnTo>
                    <a:pt x="824" y="599"/>
                  </a:lnTo>
                  <a:lnTo>
                    <a:pt x="826" y="599"/>
                  </a:lnTo>
                  <a:lnTo>
                    <a:pt x="833" y="593"/>
                  </a:lnTo>
                  <a:lnTo>
                    <a:pt x="837" y="589"/>
                  </a:lnTo>
                  <a:lnTo>
                    <a:pt x="842" y="588"/>
                  </a:lnTo>
                  <a:lnTo>
                    <a:pt x="858" y="580"/>
                  </a:lnTo>
                  <a:lnTo>
                    <a:pt x="875" y="571"/>
                  </a:lnTo>
                  <a:lnTo>
                    <a:pt x="889" y="570"/>
                  </a:lnTo>
                  <a:lnTo>
                    <a:pt x="883" y="559"/>
                  </a:lnTo>
                  <a:lnTo>
                    <a:pt x="888" y="548"/>
                  </a:lnTo>
                  <a:lnTo>
                    <a:pt x="894" y="544"/>
                  </a:lnTo>
                  <a:lnTo>
                    <a:pt x="899" y="539"/>
                  </a:lnTo>
                  <a:lnTo>
                    <a:pt x="900" y="532"/>
                  </a:lnTo>
                  <a:lnTo>
                    <a:pt x="898" y="520"/>
                  </a:lnTo>
                  <a:lnTo>
                    <a:pt x="895" y="513"/>
                  </a:lnTo>
                  <a:lnTo>
                    <a:pt x="899" y="508"/>
                  </a:lnTo>
                  <a:lnTo>
                    <a:pt x="898" y="498"/>
                  </a:lnTo>
                  <a:lnTo>
                    <a:pt x="899" y="493"/>
                  </a:lnTo>
                  <a:lnTo>
                    <a:pt x="903" y="487"/>
                  </a:lnTo>
                  <a:lnTo>
                    <a:pt x="904" y="482"/>
                  </a:lnTo>
                  <a:lnTo>
                    <a:pt x="907" y="476"/>
                  </a:lnTo>
                  <a:lnTo>
                    <a:pt x="907" y="471"/>
                  </a:lnTo>
                  <a:lnTo>
                    <a:pt x="908" y="466"/>
                  </a:lnTo>
                  <a:lnTo>
                    <a:pt x="907" y="460"/>
                  </a:lnTo>
                  <a:close/>
                  <a:moveTo>
                    <a:pt x="649" y="742"/>
                  </a:moveTo>
                  <a:lnTo>
                    <a:pt x="643" y="755"/>
                  </a:lnTo>
                  <a:lnTo>
                    <a:pt x="639" y="765"/>
                  </a:lnTo>
                  <a:lnTo>
                    <a:pt x="639" y="775"/>
                  </a:lnTo>
                  <a:lnTo>
                    <a:pt x="644" y="759"/>
                  </a:lnTo>
                  <a:lnTo>
                    <a:pt x="648" y="749"/>
                  </a:lnTo>
                  <a:lnTo>
                    <a:pt x="658" y="731"/>
                  </a:lnTo>
                  <a:lnTo>
                    <a:pt x="658" y="726"/>
                  </a:lnTo>
                  <a:lnTo>
                    <a:pt x="653" y="737"/>
                  </a:lnTo>
                  <a:lnTo>
                    <a:pt x="649" y="742"/>
                  </a:lnTo>
                  <a:close/>
                  <a:moveTo>
                    <a:pt x="671" y="707"/>
                  </a:moveTo>
                  <a:lnTo>
                    <a:pt x="670" y="712"/>
                  </a:lnTo>
                  <a:lnTo>
                    <a:pt x="667" y="717"/>
                  </a:lnTo>
                  <a:lnTo>
                    <a:pt x="667" y="718"/>
                  </a:lnTo>
                  <a:lnTo>
                    <a:pt x="675" y="708"/>
                  </a:lnTo>
                  <a:lnTo>
                    <a:pt x="678" y="703"/>
                  </a:lnTo>
                  <a:lnTo>
                    <a:pt x="675" y="702"/>
                  </a:lnTo>
                  <a:lnTo>
                    <a:pt x="671" y="707"/>
                  </a:lnTo>
                  <a:close/>
                  <a:moveTo>
                    <a:pt x="704" y="684"/>
                  </a:moveTo>
                  <a:lnTo>
                    <a:pt x="693" y="689"/>
                  </a:lnTo>
                  <a:lnTo>
                    <a:pt x="687" y="695"/>
                  </a:lnTo>
                  <a:lnTo>
                    <a:pt x="683" y="696"/>
                  </a:lnTo>
                  <a:lnTo>
                    <a:pt x="681" y="696"/>
                  </a:lnTo>
                  <a:lnTo>
                    <a:pt x="682" y="702"/>
                  </a:lnTo>
                  <a:lnTo>
                    <a:pt x="698" y="691"/>
                  </a:lnTo>
                  <a:lnTo>
                    <a:pt x="709" y="685"/>
                  </a:lnTo>
                  <a:lnTo>
                    <a:pt x="709" y="680"/>
                  </a:lnTo>
                  <a:lnTo>
                    <a:pt x="708" y="679"/>
                  </a:lnTo>
                  <a:lnTo>
                    <a:pt x="704" y="684"/>
                  </a:lnTo>
                  <a:close/>
                  <a:moveTo>
                    <a:pt x="812" y="611"/>
                  </a:moveTo>
                  <a:lnTo>
                    <a:pt x="807" y="615"/>
                  </a:lnTo>
                  <a:lnTo>
                    <a:pt x="805" y="618"/>
                  </a:lnTo>
                  <a:lnTo>
                    <a:pt x="820" y="607"/>
                  </a:lnTo>
                  <a:lnTo>
                    <a:pt x="824" y="600"/>
                  </a:lnTo>
                  <a:lnTo>
                    <a:pt x="819" y="604"/>
                  </a:lnTo>
                  <a:lnTo>
                    <a:pt x="812" y="611"/>
                  </a:lnTo>
                  <a:close/>
                </a:path>
              </a:pathLst>
            </a:custGeom>
            <a:solidFill>
              <a:schemeClr val="bg1">
                <a:lumMod val="65000"/>
              </a:schemeClr>
            </a:solidFill>
            <a:ln w="4763">
              <a:solidFill>
                <a:schemeClr val="bg1"/>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p>
          </p:txBody>
        </p:sp>
        <p:sp>
          <p:nvSpPr>
            <p:cNvPr id="717" name="Freeform 716">
              <a:extLst>
                <a:ext uri="{FF2B5EF4-FFF2-40B4-BE49-F238E27FC236}">
                  <a16:creationId xmlns:a16="http://schemas.microsoft.com/office/drawing/2014/main" id="{1CA81DEB-D682-624E-B2D5-45AFDBE1B8E4}"/>
                </a:ext>
              </a:extLst>
            </p:cNvPr>
            <p:cNvSpPr>
              <a:spLocks noEditPoints="1"/>
            </p:cNvSpPr>
            <p:nvPr/>
          </p:nvSpPr>
          <p:spPr bwMode="auto">
            <a:xfrm>
              <a:off x="4103" y="2725"/>
              <a:ext cx="369" cy="327"/>
            </a:xfrm>
            <a:custGeom>
              <a:avLst/>
              <a:gdLst>
                <a:gd name="T0" fmla="*/ 347 w 369"/>
                <a:gd name="T1" fmla="*/ 228 h 327"/>
                <a:gd name="T2" fmla="*/ 357 w 369"/>
                <a:gd name="T3" fmla="*/ 293 h 327"/>
                <a:gd name="T4" fmla="*/ 325 w 369"/>
                <a:gd name="T5" fmla="*/ 281 h 327"/>
                <a:gd name="T6" fmla="*/ 327 w 369"/>
                <a:gd name="T7" fmla="*/ 267 h 327"/>
                <a:gd name="T8" fmla="*/ 336 w 369"/>
                <a:gd name="T9" fmla="*/ 256 h 327"/>
                <a:gd name="T10" fmla="*/ 335 w 369"/>
                <a:gd name="T11" fmla="*/ 239 h 327"/>
                <a:gd name="T12" fmla="*/ 317 w 369"/>
                <a:gd name="T13" fmla="*/ 250 h 327"/>
                <a:gd name="T14" fmla="*/ 316 w 369"/>
                <a:gd name="T15" fmla="*/ 235 h 327"/>
                <a:gd name="T16" fmla="*/ 308 w 369"/>
                <a:gd name="T17" fmla="*/ 232 h 327"/>
                <a:gd name="T18" fmla="*/ 270 w 369"/>
                <a:gd name="T19" fmla="*/ 237 h 327"/>
                <a:gd name="T20" fmla="*/ 279 w 369"/>
                <a:gd name="T21" fmla="*/ 212 h 327"/>
                <a:gd name="T22" fmla="*/ 306 w 369"/>
                <a:gd name="T23" fmla="*/ 222 h 327"/>
                <a:gd name="T24" fmla="*/ 320 w 369"/>
                <a:gd name="T25" fmla="*/ 226 h 327"/>
                <a:gd name="T26" fmla="*/ 319 w 369"/>
                <a:gd name="T27" fmla="*/ 213 h 327"/>
                <a:gd name="T28" fmla="*/ 301 w 369"/>
                <a:gd name="T29" fmla="*/ 184 h 327"/>
                <a:gd name="T30" fmla="*/ 241 w 369"/>
                <a:gd name="T31" fmla="*/ 164 h 327"/>
                <a:gd name="T32" fmla="*/ 172 w 369"/>
                <a:gd name="T33" fmla="*/ 146 h 327"/>
                <a:gd name="T34" fmla="*/ 180 w 369"/>
                <a:gd name="T35" fmla="*/ 125 h 327"/>
                <a:gd name="T36" fmla="*/ 187 w 369"/>
                <a:gd name="T37" fmla="*/ 110 h 327"/>
                <a:gd name="T38" fmla="*/ 207 w 369"/>
                <a:gd name="T39" fmla="*/ 81 h 327"/>
                <a:gd name="T40" fmla="*/ 211 w 369"/>
                <a:gd name="T41" fmla="*/ 69 h 327"/>
                <a:gd name="T42" fmla="*/ 214 w 369"/>
                <a:gd name="T43" fmla="*/ 58 h 327"/>
                <a:gd name="T44" fmla="*/ 210 w 369"/>
                <a:gd name="T45" fmla="*/ 50 h 327"/>
                <a:gd name="T46" fmla="*/ 205 w 369"/>
                <a:gd name="T47" fmla="*/ 38 h 327"/>
                <a:gd name="T48" fmla="*/ 198 w 369"/>
                <a:gd name="T49" fmla="*/ 20 h 327"/>
                <a:gd name="T50" fmla="*/ 192 w 369"/>
                <a:gd name="T51" fmla="*/ 8 h 327"/>
                <a:gd name="T52" fmla="*/ 3 w 369"/>
                <a:gd name="T53" fmla="*/ 94 h 327"/>
                <a:gd name="T54" fmla="*/ 23 w 369"/>
                <a:gd name="T55" fmla="*/ 130 h 327"/>
                <a:gd name="T56" fmla="*/ 38 w 369"/>
                <a:gd name="T57" fmla="*/ 157 h 327"/>
                <a:gd name="T58" fmla="*/ 40 w 369"/>
                <a:gd name="T59" fmla="*/ 178 h 327"/>
                <a:gd name="T60" fmla="*/ 31 w 369"/>
                <a:gd name="T61" fmla="*/ 205 h 327"/>
                <a:gd name="T62" fmla="*/ 32 w 369"/>
                <a:gd name="T63" fmla="*/ 244 h 327"/>
                <a:gd name="T64" fmla="*/ 27 w 369"/>
                <a:gd name="T65" fmla="*/ 262 h 327"/>
                <a:gd name="T66" fmla="*/ 30 w 369"/>
                <a:gd name="T67" fmla="*/ 277 h 327"/>
                <a:gd name="T68" fmla="*/ 58 w 369"/>
                <a:gd name="T69" fmla="*/ 250 h 327"/>
                <a:gd name="T70" fmla="*/ 58 w 369"/>
                <a:gd name="T71" fmla="*/ 270 h 327"/>
                <a:gd name="T72" fmla="*/ 95 w 369"/>
                <a:gd name="T73" fmla="*/ 282 h 327"/>
                <a:gd name="T74" fmla="*/ 148 w 369"/>
                <a:gd name="T75" fmla="*/ 285 h 327"/>
                <a:gd name="T76" fmla="*/ 153 w 369"/>
                <a:gd name="T77" fmla="*/ 267 h 327"/>
                <a:gd name="T78" fmla="*/ 179 w 369"/>
                <a:gd name="T79" fmla="*/ 270 h 327"/>
                <a:gd name="T80" fmla="*/ 203 w 369"/>
                <a:gd name="T81" fmla="*/ 289 h 327"/>
                <a:gd name="T82" fmla="*/ 207 w 369"/>
                <a:gd name="T83" fmla="*/ 285 h 327"/>
                <a:gd name="T84" fmla="*/ 217 w 369"/>
                <a:gd name="T85" fmla="*/ 311 h 327"/>
                <a:gd name="T86" fmla="*/ 244 w 369"/>
                <a:gd name="T87" fmla="*/ 315 h 327"/>
                <a:gd name="T88" fmla="*/ 260 w 369"/>
                <a:gd name="T89" fmla="*/ 302 h 327"/>
                <a:gd name="T90" fmla="*/ 281 w 369"/>
                <a:gd name="T91" fmla="*/ 304 h 327"/>
                <a:gd name="T92" fmla="*/ 294 w 369"/>
                <a:gd name="T93" fmla="*/ 306 h 327"/>
                <a:gd name="T94" fmla="*/ 283 w 369"/>
                <a:gd name="T95" fmla="*/ 278 h 327"/>
                <a:gd name="T96" fmla="*/ 314 w 369"/>
                <a:gd name="T97" fmla="*/ 292 h 327"/>
                <a:gd name="T98" fmla="*/ 332 w 369"/>
                <a:gd name="T99" fmla="*/ 301 h 327"/>
                <a:gd name="T100" fmla="*/ 347 w 369"/>
                <a:gd name="T101" fmla="*/ 305 h 327"/>
                <a:gd name="T102" fmla="*/ 350 w 369"/>
                <a:gd name="T103" fmla="*/ 316 h 327"/>
                <a:gd name="T104" fmla="*/ 363 w 369"/>
                <a:gd name="T105" fmla="*/ 305 h 327"/>
                <a:gd name="T106" fmla="*/ 160 w 369"/>
                <a:gd name="T107" fmla="*/ 289 h 327"/>
                <a:gd name="T108" fmla="*/ 173 w 369"/>
                <a:gd name="T109" fmla="*/ 285 h 327"/>
                <a:gd name="T110" fmla="*/ 210 w 369"/>
                <a:gd name="T111" fmla="*/ 311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9" h="327">
                  <a:moveTo>
                    <a:pt x="347" y="228"/>
                  </a:moveTo>
                  <a:lnTo>
                    <a:pt x="342" y="232"/>
                  </a:lnTo>
                  <a:lnTo>
                    <a:pt x="340" y="235"/>
                  </a:lnTo>
                  <a:lnTo>
                    <a:pt x="346" y="232"/>
                  </a:lnTo>
                  <a:lnTo>
                    <a:pt x="347" y="228"/>
                  </a:lnTo>
                  <a:close/>
                  <a:moveTo>
                    <a:pt x="369" y="304"/>
                  </a:moveTo>
                  <a:lnTo>
                    <a:pt x="367" y="302"/>
                  </a:lnTo>
                  <a:lnTo>
                    <a:pt x="363" y="301"/>
                  </a:lnTo>
                  <a:lnTo>
                    <a:pt x="361" y="296"/>
                  </a:lnTo>
                  <a:lnTo>
                    <a:pt x="357" y="293"/>
                  </a:lnTo>
                  <a:lnTo>
                    <a:pt x="346" y="292"/>
                  </a:lnTo>
                  <a:lnTo>
                    <a:pt x="340" y="289"/>
                  </a:lnTo>
                  <a:lnTo>
                    <a:pt x="333" y="289"/>
                  </a:lnTo>
                  <a:lnTo>
                    <a:pt x="331" y="283"/>
                  </a:lnTo>
                  <a:lnTo>
                    <a:pt x="325" y="281"/>
                  </a:lnTo>
                  <a:lnTo>
                    <a:pt x="320" y="279"/>
                  </a:lnTo>
                  <a:lnTo>
                    <a:pt x="317" y="274"/>
                  </a:lnTo>
                  <a:lnTo>
                    <a:pt x="323" y="271"/>
                  </a:lnTo>
                  <a:lnTo>
                    <a:pt x="321" y="269"/>
                  </a:lnTo>
                  <a:lnTo>
                    <a:pt x="327" y="267"/>
                  </a:lnTo>
                  <a:lnTo>
                    <a:pt x="332" y="270"/>
                  </a:lnTo>
                  <a:lnTo>
                    <a:pt x="328" y="266"/>
                  </a:lnTo>
                  <a:lnTo>
                    <a:pt x="325" y="260"/>
                  </a:lnTo>
                  <a:lnTo>
                    <a:pt x="331" y="256"/>
                  </a:lnTo>
                  <a:lnTo>
                    <a:pt x="336" y="256"/>
                  </a:lnTo>
                  <a:lnTo>
                    <a:pt x="338" y="258"/>
                  </a:lnTo>
                  <a:lnTo>
                    <a:pt x="339" y="252"/>
                  </a:lnTo>
                  <a:lnTo>
                    <a:pt x="339" y="248"/>
                  </a:lnTo>
                  <a:lnTo>
                    <a:pt x="335" y="245"/>
                  </a:lnTo>
                  <a:lnTo>
                    <a:pt x="335" y="239"/>
                  </a:lnTo>
                  <a:lnTo>
                    <a:pt x="332" y="235"/>
                  </a:lnTo>
                  <a:lnTo>
                    <a:pt x="324" y="240"/>
                  </a:lnTo>
                  <a:lnTo>
                    <a:pt x="324" y="245"/>
                  </a:lnTo>
                  <a:lnTo>
                    <a:pt x="323" y="250"/>
                  </a:lnTo>
                  <a:lnTo>
                    <a:pt x="317" y="250"/>
                  </a:lnTo>
                  <a:lnTo>
                    <a:pt x="314" y="245"/>
                  </a:lnTo>
                  <a:lnTo>
                    <a:pt x="309" y="245"/>
                  </a:lnTo>
                  <a:lnTo>
                    <a:pt x="305" y="243"/>
                  </a:lnTo>
                  <a:lnTo>
                    <a:pt x="305" y="241"/>
                  </a:lnTo>
                  <a:lnTo>
                    <a:pt x="316" y="235"/>
                  </a:lnTo>
                  <a:lnTo>
                    <a:pt x="319" y="229"/>
                  </a:lnTo>
                  <a:lnTo>
                    <a:pt x="317" y="228"/>
                  </a:lnTo>
                  <a:lnTo>
                    <a:pt x="312" y="232"/>
                  </a:lnTo>
                  <a:lnTo>
                    <a:pt x="312" y="226"/>
                  </a:lnTo>
                  <a:lnTo>
                    <a:pt x="308" y="232"/>
                  </a:lnTo>
                  <a:lnTo>
                    <a:pt x="302" y="229"/>
                  </a:lnTo>
                  <a:lnTo>
                    <a:pt x="298" y="235"/>
                  </a:lnTo>
                  <a:lnTo>
                    <a:pt x="293" y="236"/>
                  </a:lnTo>
                  <a:lnTo>
                    <a:pt x="278" y="237"/>
                  </a:lnTo>
                  <a:lnTo>
                    <a:pt x="270" y="237"/>
                  </a:lnTo>
                  <a:lnTo>
                    <a:pt x="263" y="235"/>
                  </a:lnTo>
                  <a:lnTo>
                    <a:pt x="263" y="229"/>
                  </a:lnTo>
                  <a:lnTo>
                    <a:pt x="267" y="224"/>
                  </a:lnTo>
                  <a:lnTo>
                    <a:pt x="275" y="213"/>
                  </a:lnTo>
                  <a:lnTo>
                    <a:pt x="279" y="212"/>
                  </a:lnTo>
                  <a:lnTo>
                    <a:pt x="287" y="213"/>
                  </a:lnTo>
                  <a:lnTo>
                    <a:pt x="293" y="216"/>
                  </a:lnTo>
                  <a:lnTo>
                    <a:pt x="297" y="221"/>
                  </a:lnTo>
                  <a:lnTo>
                    <a:pt x="302" y="221"/>
                  </a:lnTo>
                  <a:lnTo>
                    <a:pt x="306" y="222"/>
                  </a:lnTo>
                  <a:lnTo>
                    <a:pt x="308" y="221"/>
                  </a:lnTo>
                  <a:lnTo>
                    <a:pt x="313" y="226"/>
                  </a:lnTo>
                  <a:lnTo>
                    <a:pt x="319" y="226"/>
                  </a:lnTo>
                  <a:lnTo>
                    <a:pt x="320" y="225"/>
                  </a:lnTo>
                  <a:lnTo>
                    <a:pt x="320" y="226"/>
                  </a:lnTo>
                  <a:lnTo>
                    <a:pt x="327" y="224"/>
                  </a:lnTo>
                  <a:lnTo>
                    <a:pt x="324" y="222"/>
                  </a:lnTo>
                  <a:lnTo>
                    <a:pt x="320" y="220"/>
                  </a:lnTo>
                  <a:lnTo>
                    <a:pt x="317" y="216"/>
                  </a:lnTo>
                  <a:lnTo>
                    <a:pt x="319" y="213"/>
                  </a:lnTo>
                  <a:lnTo>
                    <a:pt x="314" y="207"/>
                  </a:lnTo>
                  <a:lnTo>
                    <a:pt x="313" y="202"/>
                  </a:lnTo>
                  <a:lnTo>
                    <a:pt x="306" y="195"/>
                  </a:lnTo>
                  <a:lnTo>
                    <a:pt x="302" y="190"/>
                  </a:lnTo>
                  <a:lnTo>
                    <a:pt x="301" y="184"/>
                  </a:lnTo>
                  <a:lnTo>
                    <a:pt x="302" y="176"/>
                  </a:lnTo>
                  <a:lnTo>
                    <a:pt x="306" y="165"/>
                  </a:lnTo>
                  <a:lnTo>
                    <a:pt x="308" y="160"/>
                  </a:lnTo>
                  <a:lnTo>
                    <a:pt x="306" y="159"/>
                  </a:lnTo>
                  <a:lnTo>
                    <a:pt x="241" y="164"/>
                  </a:lnTo>
                  <a:lnTo>
                    <a:pt x="172" y="168"/>
                  </a:lnTo>
                  <a:lnTo>
                    <a:pt x="177" y="163"/>
                  </a:lnTo>
                  <a:lnTo>
                    <a:pt x="173" y="157"/>
                  </a:lnTo>
                  <a:lnTo>
                    <a:pt x="175" y="152"/>
                  </a:lnTo>
                  <a:lnTo>
                    <a:pt x="172" y="146"/>
                  </a:lnTo>
                  <a:lnTo>
                    <a:pt x="179" y="145"/>
                  </a:lnTo>
                  <a:lnTo>
                    <a:pt x="180" y="141"/>
                  </a:lnTo>
                  <a:lnTo>
                    <a:pt x="176" y="136"/>
                  </a:lnTo>
                  <a:lnTo>
                    <a:pt x="182" y="136"/>
                  </a:lnTo>
                  <a:lnTo>
                    <a:pt x="180" y="125"/>
                  </a:lnTo>
                  <a:lnTo>
                    <a:pt x="184" y="121"/>
                  </a:lnTo>
                  <a:lnTo>
                    <a:pt x="186" y="118"/>
                  </a:lnTo>
                  <a:lnTo>
                    <a:pt x="180" y="118"/>
                  </a:lnTo>
                  <a:lnTo>
                    <a:pt x="186" y="114"/>
                  </a:lnTo>
                  <a:lnTo>
                    <a:pt x="187" y="110"/>
                  </a:lnTo>
                  <a:lnTo>
                    <a:pt x="192" y="104"/>
                  </a:lnTo>
                  <a:lnTo>
                    <a:pt x="188" y="102"/>
                  </a:lnTo>
                  <a:lnTo>
                    <a:pt x="191" y="96"/>
                  </a:lnTo>
                  <a:lnTo>
                    <a:pt x="195" y="95"/>
                  </a:lnTo>
                  <a:lnTo>
                    <a:pt x="207" y="81"/>
                  </a:lnTo>
                  <a:lnTo>
                    <a:pt x="207" y="80"/>
                  </a:lnTo>
                  <a:lnTo>
                    <a:pt x="202" y="79"/>
                  </a:lnTo>
                  <a:lnTo>
                    <a:pt x="207" y="77"/>
                  </a:lnTo>
                  <a:lnTo>
                    <a:pt x="207" y="76"/>
                  </a:lnTo>
                  <a:lnTo>
                    <a:pt x="211" y="69"/>
                  </a:lnTo>
                  <a:lnTo>
                    <a:pt x="206" y="71"/>
                  </a:lnTo>
                  <a:lnTo>
                    <a:pt x="201" y="69"/>
                  </a:lnTo>
                  <a:lnTo>
                    <a:pt x="203" y="65"/>
                  </a:lnTo>
                  <a:lnTo>
                    <a:pt x="210" y="62"/>
                  </a:lnTo>
                  <a:lnTo>
                    <a:pt x="214" y="58"/>
                  </a:lnTo>
                  <a:lnTo>
                    <a:pt x="217" y="58"/>
                  </a:lnTo>
                  <a:lnTo>
                    <a:pt x="218" y="56"/>
                  </a:lnTo>
                  <a:lnTo>
                    <a:pt x="217" y="56"/>
                  </a:lnTo>
                  <a:lnTo>
                    <a:pt x="211" y="54"/>
                  </a:lnTo>
                  <a:lnTo>
                    <a:pt x="210" y="50"/>
                  </a:lnTo>
                  <a:lnTo>
                    <a:pt x="206" y="47"/>
                  </a:lnTo>
                  <a:lnTo>
                    <a:pt x="203" y="42"/>
                  </a:lnTo>
                  <a:lnTo>
                    <a:pt x="203" y="41"/>
                  </a:lnTo>
                  <a:lnTo>
                    <a:pt x="209" y="42"/>
                  </a:lnTo>
                  <a:lnTo>
                    <a:pt x="205" y="38"/>
                  </a:lnTo>
                  <a:lnTo>
                    <a:pt x="209" y="33"/>
                  </a:lnTo>
                  <a:lnTo>
                    <a:pt x="199" y="34"/>
                  </a:lnTo>
                  <a:lnTo>
                    <a:pt x="198" y="30"/>
                  </a:lnTo>
                  <a:lnTo>
                    <a:pt x="205" y="24"/>
                  </a:lnTo>
                  <a:lnTo>
                    <a:pt x="198" y="20"/>
                  </a:lnTo>
                  <a:lnTo>
                    <a:pt x="198" y="15"/>
                  </a:lnTo>
                  <a:lnTo>
                    <a:pt x="202" y="11"/>
                  </a:lnTo>
                  <a:lnTo>
                    <a:pt x="202" y="5"/>
                  </a:lnTo>
                  <a:lnTo>
                    <a:pt x="198" y="4"/>
                  </a:lnTo>
                  <a:lnTo>
                    <a:pt x="192" y="8"/>
                  </a:lnTo>
                  <a:lnTo>
                    <a:pt x="194" y="3"/>
                  </a:lnTo>
                  <a:lnTo>
                    <a:pt x="195" y="0"/>
                  </a:lnTo>
                  <a:lnTo>
                    <a:pt x="85" y="7"/>
                  </a:lnTo>
                  <a:lnTo>
                    <a:pt x="0" y="9"/>
                  </a:lnTo>
                  <a:lnTo>
                    <a:pt x="3" y="94"/>
                  </a:lnTo>
                  <a:lnTo>
                    <a:pt x="12" y="102"/>
                  </a:lnTo>
                  <a:lnTo>
                    <a:pt x="15" y="106"/>
                  </a:lnTo>
                  <a:lnTo>
                    <a:pt x="19" y="117"/>
                  </a:lnTo>
                  <a:lnTo>
                    <a:pt x="19" y="125"/>
                  </a:lnTo>
                  <a:lnTo>
                    <a:pt x="23" y="130"/>
                  </a:lnTo>
                  <a:lnTo>
                    <a:pt x="26" y="136"/>
                  </a:lnTo>
                  <a:lnTo>
                    <a:pt x="27" y="137"/>
                  </a:lnTo>
                  <a:lnTo>
                    <a:pt x="30" y="141"/>
                  </a:lnTo>
                  <a:lnTo>
                    <a:pt x="30" y="146"/>
                  </a:lnTo>
                  <a:lnTo>
                    <a:pt x="38" y="157"/>
                  </a:lnTo>
                  <a:lnTo>
                    <a:pt x="40" y="159"/>
                  </a:lnTo>
                  <a:lnTo>
                    <a:pt x="39" y="163"/>
                  </a:lnTo>
                  <a:lnTo>
                    <a:pt x="40" y="168"/>
                  </a:lnTo>
                  <a:lnTo>
                    <a:pt x="39" y="172"/>
                  </a:lnTo>
                  <a:lnTo>
                    <a:pt x="40" y="178"/>
                  </a:lnTo>
                  <a:lnTo>
                    <a:pt x="39" y="183"/>
                  </a:lnTo>
                  <a:lnTo>
                    <a:pt x="39" y="188"/>
                  </a:lnTo>
                  <a:lnTo>
                    <a:pt x="36" y="194"/>
                  </a:lnTo>
                  <a:lnTo>
                    <a:pt x="35" y="199"/>
                  </a:lnTo>
                  <a:lnTo>
                    <a:pt x="31" y="205"/>
                  </a:lnTo>
                  <a:lnTo>
                    <a:pt x="30" y="210"/>
                  </a:lnTo>
                  <a:lnTo>
                    <a:pt x="31" y="220"/>
                  </a:lnTo>
                  <a:lnTo>
                    <a:pt x="27" y="225"/>
                  </a:lnTo>
                  <a:lnTo>
                    <a:pt x="30" y="232"/>
                  </a:lnTo>
                  <a:lnTo>
                    <a:pt x="32" y="244"/>
                  </a:lnTo>
                  <a:lnTo>
                    <a:pt x="31" y="251"/>
                  </a:lnTo>
                  <a:lnTo>
                    <a:pt x="26" y="256"/>
                  </a:lnTo>
                  <a:lnTo>
                    <a:pt x="27" y="262"/>
                  </a:lnTo>
                  <a:lnTo>
                    <a:pt x="26" y="267"/>
                  </a:lnTo>
                  <a:lnTo>
                    <a:pt x="20" y="270"/>
                  </a:lnTo>
                  <a:lnTo>
                    <a:pt x="19" y="275"/>
                  </a:lnTo>
                  <a:lnTo>
                    <a:pt x="26" y="279"/>
                  </a:lnTo>
                  <a:lnTo>
                    <a:pt x="30" y="277"/>
                  </a:lnTo>
                  <a:lnTo>
                    <a:pt x="55" y="274"/>
                  </a:lnTo>
                  <a:lnTo>
                    <a:pt x="57" y="271"/>
                  </a:lnTo>
                  <a:lnTo>
                    <a:pt x="51" y="267"/>
                  </a:lnTo>
                  <a:lnTo>
                    <a:pt x="57" y="263"/>
                  </a:lnTo>
                  <a:lnTo>
                    <a:pt x="58" y="250"/>
                  </a:lnTo>
                  <a:lnTo>
                    <a:pt x="62" y="255"/>
                  </a:lnTo>
                  <a:lnTo>
                    <a:pt x="65" y="260"/>
                  </a:lnTo>
                  <a:lnTo>
                    <a:pt x="65" y="266"/>
                  </a:lnTo>
                  <a:lnTo>
                    <a:pt x="59" y="267"/>
                  </a:lnTo>
                  <a:lnTo>
                    <a:pt x="58" y="270"/>
                  </a:lnTo>
                  <a:lnTo>
                    <a:pt x="64" y="273"/>
                  </a:lnTo>
                  <a:lnTo>
                    <a:pt x="69" y="273"/>
                  </a:lnTo>
                  <a:lnTo>
                    <a:pt x="78" y="275"/>
                  </a:lnTo>
                  <a:lnTo>
                    <a:pt x="89" y="279"/>
                  </a:lnTo>
                  <a:lnTo>
                    <a:pt x="95" y="282"/>
                  </a:lnTo>
                  <a:lnTo>
                    <a:pt x="104" y="285"/>
                  </a:lnTo>
                  <a:lnTo>
                    <a:pt x="130" y="289"/>
                  </a:lnTo>
                  <a:lnTo>
                    <a:pt x="135" y="289"/>
                  </a:lnTo>
                  <a:lnTo>
                    <a:pt x="144" y="285"/>
                  </a:lnTo>
                  <a:lnTo>
                    <a:pt x="148" y="285"/>
                  </a:lnTo>
                  <a:lnTo>
                    <a:pt x="145" y="277"/>
                  </a:lnTo>
                  <a:lnTo>
                    <a:pt x="139" y="273"/>
                  </a:lnTo>
                  <a:lnTo>
                    <a:pt x="145" y="273"/>
                  </a:lnTo>
                  <a:lnTo>
                    <a:pt x="148" y="270"/>
                  </a:lnTo>
                  <a:lnTo>
                    <a:pt x="153" y="267"/>
                  </a:lnTo>
                  <a:lnTo>
                    <a:pt x="164" y="264"/>
                  </a:lnTo>
                  <a:lnTo>
                    <a:pt x="163" y="270"/>
                  </a:lnTo>
                  <a:lnTo>
                    <a:pt x="163" y="273"/>
                  </a:lnTo>
                  <a:lnTo>
                    <a:pt x="168" y="271"/>
                  </a:lnTo>
                  <a:lnTo>
                    <a:pt x="179" y="270"/>
                  </a:lnTo>
                  <a:lnTo>
                    <a:pt x="180" y="275"/>
                  </a:lnTo>
                  <a:lnTo>
                    <a:pt x="186" y="278"/>
                  </a:lnTo>
                  <a:lnTo>
                    <a:pt x="187" y="286"/>
                  </a:lnTo>
                  <a:lnTo>
                    <a:pt x="192" y="286"/>
                  </a:lnTo>
                  <a:lnTo>
                    <a:pt x="203" y="289"/>
                  </a:lnTo>
                  <a:lnTo>
                    <a:pt x="206" y="285"/>
                  </a:lnTo>
                  <a:lnTo>
                    <a:pt x="207" y="283"/>
                  </a:lnTo>
                  <a:lnTo>
                    <a:pt x="207" y="279"/>
                  </a:lnTo>
                  <a:lnTo>
                    <a:pt x="209" y="285"/>
                  </a:lnTo>
                  <a:lnTo>
                    <a:pt x="207" y="285"/>
                  </a:lnTo>
                  <a:lnTo>
                    <a:pt x="207" y="292"/>
                  </a:lnTo>
                  <a:lnTo>
                    <a:pt x="210" y="296"/>
                  </a:lnTo>
                  <a:lnTo>
                    <a:pt x="215" y="300"/>
                  </a:lnTo>
                  <a:lnTo>
                    <a:pt x="218" y="305"/>
                  </a:lnTo>
                  <a:lnTo>
                    <a:pt x="217" y="311"/>
                  </a:lnTo>
                  <a:lnTo>
                    <a:pt x="221" y="313"/>
                  </a:lnTo>
                  <a:lnTo>
                    <a:pt x="226" y="311"/>
                  </a:lnTo>
                  <a:lnTo>
                    <a:pt x="237" y="317"/>
                  </a:lnTo>
                  <a:lnTo>
                    <a:pt x="243" y="315"/>
                  </a:lnTo>
                  <a:lnTo>
                    <a:pt x="244" y="315"/>
                  </a:lnTo>
                  <a:lnTo>
                    <a:pt x="249" y="317"/>
                  </a:lnTo>
                  <a:lnTo>
                    <a:pt x="253" y="315"/>
                  </a:lnTo>
                  <a:lnTo>
                    <a:pt x="253" y="308"/>
                  </a:lnTo>
                  <a:lnTo>
                    <a:pt x="255" y="302"/>
                  </a:lnTo>
                  <a:lnTo>
                    <a:pt x="260" y="302"/>
                  </a:lnTo>
                  <a:lnTo>
                    <a:pt x="266" y="300"/>
                  </a:lnTo>
                  <a:lnTo>
                    <a:pt x="268" y="300"/>
                  </a:lnTo>
                  <a:lnTo>
                    <a:pt x="270" y="305"/>
                  </a:lnTo>
                  <a:lnTo>
                    <a:pt x="275" y="302"/>
                  </a:lnTo>
                  <a:lnTo>
                    <a:pt x="281" y="304"/>
                  </a:lnTo>
                  <a:lnTo>
                    <a:pt x="281" y="312"/>
                  </a:lnTo>
                  <a:lnTo>
                    <a:pt x="283" y="317"/>
                  </a:lnTo>
                  <a:lnTo>
                    <a:pt x="287" y="315"/>
                  </a:lnTo>
                  <a:lnTo>
                    <a:pt x="293" y="311"/>
                  </a:lnTo>
                  <a:lnTo>
                    <a:pt x="294" y="306"/>
                  </a:lnTo>
                  <a:lnTo>
                    <a:pt x="291" y="301"/>
                  </a:lnTo>
                  <a:lnTo>
                    <a:pt x="297" y="300"/>
                  </a:lnTo>
                  <a:lnTo>
                    <a:pt x="294" y="289"/>
                  </a:lnTo>
                  <a:lnTo>
                    <a:pt x="285" y="283"/>
                  </a:lnTo>
                  <a:lnTo>
                    <a:pt x="283" y="278"/>
                  </a:lnTo>
                  <a:lnTo>
                    <a:pt x="302" y="285"/>
                  </a:lnTo>
                  <a:lnTo>
                    <a:pt x="308" y="286"/>
                  </a:lnTo>
                  <a:lnTo>
                    <a:pt x="313" y="289"/>
                  </a:lnTo>
                  <a:lnTo>
                    <a:pt x="314" y="292"/>
                  </a:lnTo>
                  <a:lnTo>
                    <a:pt x="312" y="297"/>
                  </a:lnTo>
                  <a:lnTo>
                    <a:pt x="317" y="297"/>
                  </a:lnTo>
                  <a:lnTo>
                    <a:pt x="323" y="296"/>
                  </a:lnTo>
                  <a:lnTo>
                    <a:pt x="325" y="301"/>
                  </a:lnTo>
                  <a:lnTo>
                    <a:pt x="332" y="301"/>
                  </a:lnTo>
                  <a:lnTo>
                    <a:pt x="336" y="300"/>
                  </a:lnTo>
                  <a:lnTo>
                    <a:pt x="338" y="305"/>
                  </a:lnTo>
                  <a:lnTo>
                    <a:pt x="342" y="311"/>
                  </a:lnTo>
                  <a:lnTo>
                    <a:pt x="347" y="312"/>
                  </a:lnTo>
                  <a:lnTo>
                    <a:pt x="347" y="305"/>
                  </a:lnTo>
                  <a:lnTo>
                    <a:pt x="350" y="311"/>
                  </a:lnTo>
                  <a:lnTo>
                    <a:pt x="346" y="316"/>
                  </a:lnTo>
                  <a:lnTo>
                    <a:pt x="342" y="327"/>
                  </a:lnTo>
                  <a:lnTo>
                    <a:pt x="347" y="321"/>
                  </a:lnTo>
                  <a:lnTo>
                    <a:pt x="350" y="316"/>
                  </a:lnTo>
                  <a:lnTo>
                    <a:pt x="354" y="311"/>
                  </a:lnTo>
                  <a:lnTo>
                    <a:pt x="361" y="319"/>
                  </a:lnTo>
                  <a:lnTo>
                    <a:pt x="362" y="315"/>
                  </a:lnTo>
                  <a:lnTo>
                    <a:pt x="363" y="309"/>
                  </a:lnTo>
                  <a:lnTo>
                    <a:pt x="363" y="305"/>
                  </a:lnTo>
                  <a:lnTo>
                    <a:pt x="369" y="304"/>
                  </a:lnTo>
                  <a:close/>
                  <a:moveTo>
                    <a:pt x="163" y="279"/>
                  </a:moveTo>
                  <a:lnTo>
                    <a:pt x="152" y="283"/>
                  </a:lnTo>
                  <a:lnTo>
                    <a:pt x="154" y="287"/>
                  </a:lnTo>
                  <a:lnTo>
                    <a:pt x="160" y="289"/>
                  </a:lnTo>
                  <a:lnTo>
                    <a:pt x="165" y="293"/>
                  </a:lnTo>
                  <a:lnTo>
                    <a:pt x="171" y="292"/>
                  </a:lnTo>
                  <a:lnTo>
                    <a:pt x="173" y="286"/>
                  </a:lnTo>
                  <a:lnTo>
                    <a:pt x="175" y="285"/>
                  </a:lnTo>
                  <a:lnTo>
                    <a:pt x="173" y="285"/>
                  </a:lnTo>
                  <a:lnTo>
                    <a:pt x="163" y="279"/>
                  </a:lnTo>
                  <a:close/>
                  <a:moveTo>
                    <a:pt x="210" y="300"/>
                  </a:moveTo>
                  <a:lnTo>
                    <a:pt x="206" y="304"/>
                  </a:lnTo>
                  <a:lnTo>
                    <a:pt x="205" y="306"/>
                  </a:lnTo>
                  <a:lnTo>
                    <a:pt x="210" y="311"/>
                  </a:lnTo>
                  <a:lnTo>
                    <a:pt x="215" y="311"/>
                  </a:lnTo>
                  <a:lnTo>
                    <a:pt x="217" y="309"/>
                  </a:lnTo>
                  <a:lnTo>
                    <a:pt x="215" y="305"/>
                  </a:lnTo>
                  <a:lnTo>
                    <a:pt x="210" y="300"/>
                  </a:lnTo>
                  <a:close/>
                </a:path>
              </a:pathLst>
            </a:custGeom>
            <a:solidFill>
              <a:schemeClr val="accent1"/>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8" name="Freeform 717">
              <a:extLst>
                <a:ext uri="{FF2B5EF4-FFF2-40B4-BE49-F238E27FC236}">
                  <a16:creationId xmlns:a16="http://schemas.microsoft.com/office/drawing/2014/main" id="{93A3B566-D10F-7644-8536-0CEBA9196180}"/>
                </a:ext>
              </a:extLst>
            </p:cNvPr>
            <p:cNvSpPr>
              <a:spLocks noEditPoints="1"/>
            </p:cNvSpPr>
            <p:nvPr/>
          </p:nvSpPr>
          <p:spPr bwMode="auto">
            <a:xfrm>
              <a:off x="4137" y="1469"/>
              <a:ext cx="341" cy="472"/>
            </a:xfrm>
            <a:custGeom>
              <a:avLst/>
              <a:gdLst>
                <a:gd name="T0" fmla="*/ 223 w 341"/>
                <a:gd name="T1" fmla="*/ 15 h 472"/>
                <a:gd name="T2" fmla="*/ 233 w 341"/>
                <a:gd name="T3" fmla="*/ 0 h 472"/>
                <a:gd name="T4" fmla="*/ 198 w 341"/>
                <a:gd name="T5" fmla="*/ 23 h 472"/>
                <a:gd name="T6" fmla="*/ 134 w 341"/>
                <a:gd name="T7" fmla="*/ 99 h 472"/>
                <a:gd name="T8" fmla="*/ 129 w 341"/>
                <a:gd name="T9" fmla="*/ 107 h 472"/>
                <a:gd name="T10" fmla="*/ 318 w 341"/>
                <a:gd name="T11" fmla="*/ 262 h 472"/>
                <a:gd name="T12" fmla="*/ 304 w 341"/>
                <a:gd name="T13" fmla="*/ 278 h 472"/>
                <a:gd name="T14" fmla="*/ 289 w 341"/>
                <a:gd name="T15" fmla="*/ 292 h 472"/>
                <a:gd name="T16" fmla="*/ 295 w 341"/>
                <a:gd name="T17" fmla="*/ 265 h 472"/>
                <a:gd name="T18" fmla="*/ 306 w 341"/>
                <a:gd name="T19" fmla="*/ 250 h 472"/>
                <a:gd name="T20" fmla="*/ 301 w 341"/>
                <a:gd name="T21" fmla="*/ 239 h 472"/>
                <a:gd name="T22" fmla="*/ 293 w 341"/>
                <a:gd name="T23" fmla="*/ 225 h 472"/>
                <a:gd name="T24" fmla="*/ 290 w 341"/>
                <a:gd name="T25" fmla="*/ 201 h 472"/>
                <a:gd name="T26" fmla="*/ 274 w 341"/>
                <a:gd name="T27" fmla="*/ 191 h 472"/>
                <a:gd name="T28" fmla="*/ 248 w 341"/>
                <a:gd name="T29" fmla="*/ 175 h 472"/>
                <a:gd name="T30" fmla="*/ 213 w 341"/>
                <a:gd name="T31" fmla="*/ 167 h 472"/>
                <a:gd name="T32" fmla="*/ 139 w 341"/>
                <a:gd name="T33" fmla="*/ 140 h 472"/>
                <a:gd name="T34" fmla="*/ 118 w 341"/>
                <a:gd name="T35" fmla="*/ 133 h 472"/>
                <a:gd name="T36" fmla="*/ 111 w 341"/>
                <a:gd name="T37" fmla="*/ 128 h 472"/>
                <a:gd name="T38" fmla="*/ 110 w 341"/>
                <a:gd name="T39" fmla="*/ 107 h 472"/>
                <a:gd name="T40" fmla="*/ 87 w 341"/>
                <a:gd name="T41" fmla="*/ 120 h 472"/>
                <a:gd name="T42" fmla="*/ 46 w 341"/>
                <a:gd name="T43" fmla="*/ 133 h 472"/>
                <a:gd name="T44" fmla="*/ 35 w 341"/>
                <a:gd name="T45" fmla="*/ 137 h 472"/>
                <a:gd name="T46" fmla="*/ 30 w 341"/>
                <a:gd name="T47" fmla="*/ 190 h 472"/>
                <a:gd name="T48" fmla="*/ 4 w 341"/>
                <a:gd name="T49" fmla="*/ 213 h 472"/>
                <a:gd name="T50" fmla="*/ 9 w 341"/>
                <a:gd name="T51" fmla="*/ 229 h 472"/>
                <a:gd name="T52" fmla="*/ 8 w 341"/>
                <a:gd name="T53" fmla="*/ 269 h 472"/>
                <a:gd name="T54" fmla="*/ 16 w 341"/>
                <a:gd name="T55" fmla="*/ 301 h 472"/>
                <a:gd name="T56" fmla="*/ 39 w 341"/>
                <a:gd name="T57" fmla="*/ 316 h 472"/>
                <a:gd name="T58" fmla="*/ 66 w 341"/>
                <a:gd name="T59" fmla="*/ 338 h 472"/>
                <a:gd name="T60" fmla="*/ 92 w 341"/>
                <a:gd name="T61" fmla="*/ 354 h 472"/>
                <a:gd name="T62" fmla="*/ 105 w 341"/>
                <a:gd name="T63" fmla="*/ 385 h 472"/>
                <a:gd name="T64" fmla="*/ 108 w 341"/>
                <a:gd name="T65" fmla="*/ 399 h 472"/>
                <a:gd name="T66" fmla="*/ 111 w 341"/>
                <a:gd name="T67" fmla="*/ 422 h 472"/>
                <a:gd name="T68" fmla="*/ 119 w 341"/>
                <a:gd name="T69" fmla="*/ 450 h 472"/>
                <a:gd name="T70" fmla="*/ 146 w 341"/>
                <a:gd name="T71" fmla="*/ 472 h 472"/>
                <a:gd name="T72" fmla="*/ 316 w 341"/>
                <a:gd name="T73" fmla="*/ 448 h 472"/>
                <a:gd name="T74" fmla="*/ 312 w 341"/>
                <a:gd name="T75" fmla="*/ 427 h 472"/>
                <a:gd name="T76" fmla="*/ 305 w 341"/>
                <a:gd name="T77" fmla="*/ 400 h 472"/>
                <a:gd name="T78" fmla="*/ 310 w 341"/>
                <a:gd name="T79" fmla="*/ 369 h 472"/>
                <a:gd name="T80" fmla="*/ 310 w 341"/>
                <a:gd name="T81" fmla="*/ 342 h 472"/>
                <a:gd name="T82" fmla="*/ 321 w 341"/>
                <a:gd name="T83" fmla="*/ 319 h 472"/>
                <a:gd name="T84" fmla="*/ 325 w 341"/>
                <a:gd name="T85" fmla="*/ 277 h 472"/>
                <a:gd name="T86" fmla="*/ 126 w 341"/>
                <a:gd name="T87" fmla="*/ 115 h 472"/>
                <a:gd name="T88" fmla="*/ 126 w 341"/>
                <a:gd name="T89" fmla="*/ 115 h 472"/>
                <a:gd name="T90" fmla="*/ 332 w 341"/>
                <a:gd name="T91" fmla="*/ 236 h 472"/>
                <a:gd name="T92" fmla="*/ 320 w 341"/>
                <a:gd name="T93" fmla="*/ 261 h 472"/>
                <a:gd name="T94" fmla="*/ 333 w 341"/>
                <a:gd name="T95" fmla="*/ 257 h 472"/>
                <a:gd name="T96" fmla="*/ 341 w 341"/>
                <a:gd name="T97" fmla="*/ 228 h 4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1" h="472">
                  <a:moveTo>
                    <a:pt x="205" y="29"/>
                  </a:moveTo>
                  <a:lnTo>
                    <a:pt x="209" y="23"/>
                  </a:lnTo>
                  <a:lnTo>
                    <a:pt x="213" y="21"/>
                  </a:lnTo>
                  <a:lnTo>
                    <a:pt x="223" y="15"/>
                  </a:lnTo>
                  <a:lnTo>
                    <a:pt x="229" y="11"/>
                  </a:lnTo>
                  <a:lnTo>
                    <a:pt x="230" y="6"/>
                  </a:lnTo>
                  <a:lnTo>
                    <a:pt x="236" y="2"/>
                  </a:lnTo>
                  <a:lnTo>
                    <a:pt x="233" y="0"/>
                  </a:lnTo>
                  <a:lnTo>
                    <a:pt x="228" y="3"/>
                  </a:lnTo>
                  <a:lnTo>
                    <a:pt x="219" y="10"/>
                  </a:lnTo>
                  <a:lnTo>
                    <a:pt x="209" y="15"/>
                  </a:lnTo>
                  <a:lnTo>
                    <a:pt x="198" y="23"/>
                  </a:lnTo>
                  <a:lnTo>
                    <a:pt x="198" y="26"/>
                  </a:lnTo>
                  <a:lnTo>
                    <a:pt x="199" y="31"/>
                  </a:lnTo>
                  <a:lnTo>
                    <a:pt x="205" y="29"/>
                  </a:lnTo>
                  <a:close/>
                  <a:moveTo>
                    <a:pt x="134" y="99"/>
                  </a:moveTo>
                  <a:lnTo>
                    <a:pt x="131" y="98"/>
                  </a:lnTo>
                  <a:lnTo>
                    <a:pt x="133" y="103"/>
                  </a:lnTo>
                  <a:lnTo>
                    <a:pt x="134" y="99"/>
                  </a:lnTo>
                  <a:close/>
                  <a:moveTo>
                    <a:pt x="129" y="107"/>
                  </a:moveTo>
                  <a:lnTo>
                    <a:pt x="123" y="111"/>
                  </a:lnTo>
                  <a:lnTo>
                    <a:pt x="129" y="109"/>
                  </a:lnTo>
                  <a:lnTo>
                    <a:pt x="129" y="107"/>
                  </a:lnTo>
                  <a:close/>
                  <a:moveTo>
                    <a:pt x="318" y="262"/>
                  </a:moveTo>
                  <a:lnTo>
                    <a:pt x="313" y="266"/>
                  </a:lnTo>
                  <a:lnTo>
                    <a:pt x="308" y="267"/>
                  </a:lnTo>
                  <a:lnTo>
                    <a:pt x="305" y="273"/>
                  </a:lnTo>
                  <a:lnTo>
                    <a:pt x="304" y="278"/>
                  </a:lnTo>
                  <a:lnTo>
                    <a:pt x="301" y="284"/>
                  </a:lnTo>
                  <a:lnTo>
                    <a:pt x="295" y="288"/>
                  </a:lnTo>
                  <a:lnTo>
                    <a:pt x="293" y="292"/>
                  </a:lnTo>
                  <a:lnTo>
                    <a:pt x="289" y="292"/>
                  </a:lnTo>
                  <a:lnTo>
                    <a:pt x="287" y="286"/>
                  </a:lnTo>
                  <a:lnTo>
                    <a:pt x="289" y="280"/>
                  </a:lnTo>
                  <a:lnTo>
                    <a:pt x="293" y="270"/>
                  </a:lnTo>
                  <a:lnTo>
                    <a:pt x="295" y="265"/>
                  </a:lnTo>
                  <a:lnTo>
                    <a:pt x="297" y="259"/>
                  </a:lnTo>
                  <a:lnTo>
                    <a:pt x="302" y="257"/>
                  </a:lnTo>
                  <a:lnTo>
                    <a:pt x="306" y="254"/>
                  </a:lnTo>
                  <a:lnTo>
                    <a:pt x="306" y="250"/>
                  </a:lnTo>
                  <a:lnTo>
                    <a:pt x="308" y="244"/>
                  </a:lnTo>
                  <a:lnTo>
                    <a:pt x="306" y="244"/>
                  </a:lnTo>
                  <a:lnTo>
                    <a:pt x="305" y="244"/>
                  </a:lnTo>
                  <a:lnTo>
                    <a:pt x="301" y="239"/>
                  </a:lnTo>
                  <a:lnTo>
                    <a:pt x="299" y="235"/>
                  </a:lnTo>
                  <a:lnTo>
                    <a:pt x="302" y="224"/>
                  </a:lnTo>
                  <a:lnTo>
                    <a:pt x="297" y="224"/>
                  </a:lnTo>
                  <a:lnTo>
                    <a:pt x="293" y="225"/>
                  </a:lnTo>
                  <a:lnTo>
                    <a:pt x="290" y="221"/>
                  </a:lnTo>
                  <a:lnTo>
                    <a:pt x="293" y="216"/>
                  </a:lnTo>
                  <a:lnTo>
                    <a:pt x="293" y="205"/>
                  </a:lnTo>
                  <a:lnTo>
                    <a:pt x="290" y="201"/>
                  </a:lnTo>
                  <a:lnTo>
                    <a:pt x="293" y="200"/>
                  </a:lnTo>
                  <a:lnTo>
                    <a:pt x="286" y="194"/>
                  </a:lnTo>
                  <a:lnTo>
                    <a:pt x="279" y="191"/>
                  </a:lnTo>
                  <a:lnTo>
                    <a:pt x="274" y="191"/>
                  </a:lnTo>
                  <a:lnTo>
                    <a:pt x="272" y="181"/>
                  </a:lnTo>
                  <a:lnTo>
                    <a:pt x="267" y="178"/>
                  </a:lnTo>
                  <a:lnTo>
                    <a:pt x="253" y="176"/>
                  </a:lnTo>
                  <a:lnTo>
                    <a:pt x="248" y="175"/>
                  </a:lnTo>
                  <a:lnTo>
                    <a:pt x="242" y="176"/>
                  </a:lnTo>
                  <a:lnTo>
                    <a:pt x="233" y="175"/>
                  </a:lnTo>
                  <a:lnTo>
                    <a:pt x="230" y="175"/>
                  </a:lnTo>
                  <a:lnTo>
                    <a:pt x="213" y="167"/>
                  </a:lnTo>
                  <a:lnTo>
                    <a:pt x="157" y="156"/>
                  </a:lnTo>
                  <a:lnTo>
                    <a:pt x="150" y="147"/>
                  </a:lnTo>
                  <a:lnTo>
                    <a:pt x="146" y="143"/>
                  </a:lnTo>
                  <a:lnTo>
                    <a:pt x="139" y="140"/>
                  </a:lnTo>
                  <a:lnTo>
                    <a:pt x="138" y="137"/>
                  </a:lnTo>
                  <a:lnTo>
                    <a:pt x="129" y="137"/>
                  </a:lnTo>
                  <a:lnTo>
                    <a:pt x="123" y="134"/>
                  </a:lnTo>
                  <a:lnTo>
                    <a:pt x="118" y="133"/>
                  </a:lnTo>
                  <a:lnTo>
                    <a:pt x="112" y="136"/>
                  </a:lnTo>
                  <a:lnTo>
                    <a:pt x="107" y="136"/>
                  </a:lnTo>
                  <a:lnTo>
                    <a:pt x="110" y="133"/>
                  </a:lnTo>
                  <a:lnTo>
                    <a:pt x="111" y="128"/>
                  </a:lnTo>
                  <a:lnTo>
                    <a:pt x="111" y="122"/>
                  </a:lnTo>
                  <a:lnTo>
                    <a:pt x="114" y="118"/>
                  </a:lnTo>
                  <a:lnTo>
                    <a:pt x="115" y="111"/>
                  </a:lnTo>
                  <a:lnTo>
                    <a:pt x="110" y="107"/>
                  </a:lnTo>
                  <a:lnTo>
                    <a:pt x="103" y="111"/>
                  </a:lnTo>
                  <a:lnTo>
                    <a:pt x="99" y="115"/>
                  </a:lnTo>
                  <a:lnTo>
                    <a:pt x="92" y="118"/>
                  </a:lnTo>
                  <a:lnTo>
                    <a:pt x="87" y="120"/>
                  </a:lnTo>
                  <a:lnTo>
                    <a:pt x="77" y="125"/>
                  </a:lnTo>
                  <a:lnTo>
                    <a:pt x="57" y="133"/>
                  </a:lnTo>
                  <a:lnTo>
                    <a:pt x="51" y="134"/>
                  </a:lnTo>
                  <a:lnTo>
                    <a:pt x="46" y="133"/>
                  </a:lnTo>
                  <a:lnTo>
                    <a:pt x="40" y="128"/>
                  </a:lnTo>
                  <a:lnTo>
                    <a:pt x="39" y="130"/>
                  </a:lnTo>
                  <a:lnTo>
                    <a:pt x="38" y="132"/>
                  </a:lnTo>
                  <a:lnTo>
                    <a:pt x="35" y="137"/>
                  </a:lnTo>
                  <a:lnTo>
                    <a:pt x="31" y="137"/>
                  </a:lnTo>
                  <a:lnTo>
                    <a:pt x="32" y="179"/>
                  </a:lnTo>
                  <a:lnTo>
                    <a:pt x="32" y="185"/>
                  </a:lnTo>
                  <a:lnTo>
                    <a:pt x="30" y="190"/>
                  </a:lnTo>
                  <a:lnTo>
                    <a:pt x="19" y="195"/>
                  </a:lnTo>
                  <a:lnTo>
                    <a:pt x="8" y="202"/>
                  </a:lnTo>
                  <a:lnTo>
                    <a:pt x="6" y="208"/>
                  </a:lnTo>
                  <a:lnTo>
                    <a:pt x="4" y="213"/>
                  </a:lnTo>
                  <a:lnTo>
                    <a:pt x="0" y="217"/>
                  </a:lnTo>
                  <a:lnTo>
                    <a:pt x="0" y="223"/>
                  </a:lnTo>
                  <a:lnTo>
                    <a:pt x="4" y="228"/>
                  </a:lnTo>
                  <a:lnTo>
                    <a:pt x="9" y="229"/>
                  </a:lnTo>
                  <a:lnTo>
                    <a:pt x="15" y="240"/>
                  </a:lnTo>
                  <a:lnTo>
                    <a:pt x="9" y="254"/>
                  </a:lnTo>
                  <a:lnTo>
                    <a:pt x="11" y="263"/>
                  </a:lnTo>
                  <a:lnTo>
                    <a:pt x="8" y="269"/>
                  </a:lnTo>
                  <a:lnTo>
                    <a:pt x="11" y="280"/>
                  </a:lnTo>
                  <a:lnTo>
                    <a:pt x="11" y="289"/>
                  </a:lnTo>
                  <a:lnTo>
                    <a:pt x="8" y="294"/>
                  </a:lnTo>
                  <a:lnTo>
                    <a:pt x="16" y="301"/>
                  </a:lnTo>
                  <a:lnTo>
                    <a:pt x="21" y="305"/>
                  </a:lnTo>
                  <a:lnTo>
                    <a:pt x="27" y="308"/>
                  </a:lnTo>
                  <a:lnTo>
                    <a:pt x="36" y="309"/>
                  </a:lnTo>
                  <a:lnTo>
                    <a:pt x="39" y="316"/>
                  </a:lnTo>
                  <a:lnTo>
                    <a:pt x="44" y="319"/>
                  </a:lnTo>
                  <a:lnTo>
                    <a:pt x="51" y="322"/>
                  </a:lnTo>
                  <a:lnTo>
                    <a:pt x="59" y="326"/>
                  </a:lnTo>
                  <a:lnTo>
                    <a:pt x="66" y="338"/>
                  </a:lnTo>
                  <a:lnTo>
                    <a:pt x="77" y="346"/>
                  </a:lnTo>
                  <a:lnTo>
                    <a:pt x="82" y="349"/>
                  </a:lnTo>
                  <a:lnTo>
                    <a:pt x="87" y="350"/>
                  </a:lnTo>
                  <a:lnTo>
                    <a:pt x="92" y="354"/>
                  </a:lnTo>
                  <a:lnTo>
                    <a:pt x="97" y="360"/>
                  </a:lnTo>
                  <a:lnTo>
                    <a:pt x="101" y="365"/>
                  </a:lnTo>
                  <a:lnTo>
                    <a:pt x="104" y="380"/>
                  </a:lnTo>
                  <a:lnTo>
                    <a:pt x="105" y="385"/>
                  </a:lnTo>
                  <a:lnTo>
                    <a:pt x="104" y="387"/>
                  </a:lnTo>
                  <a:lnTo>
                    <a:pt x="107" y="393"/>
                  </a:lnTo>
                  <a:lnTo>
                    <a:pt x="107" y="398"/>
                  </a:lnTo>
                  <a:lnTo>
                    <a:pt x="108" y="399"/>
                  </a:lnTo>
                  <a:lnTo>
                    <a:pt x="110" y="404"/>
                  </a:lnTo>
                  <a:lnTo>
                    <a:pt x="114" y="406"/>
                  </a:lnTo>
                  <a:lnTo>
                    <a:pt x="116" y="411"/>
                  </a:lnTo>
                  <a:lnTo>
                    <a:pt x="111" y="422"/>
                  </a:lnTo>
                  <a:lnTo>
                    <a:pt x="114" y="430"/>
                  </a:lnTo>
                  <a:lnTo>
                    <a:pt x="114" y="438"/>
                  </a:lnTo>
                  <a:lnTo>
                    <a:pt x="118" y="444"/>
                  </a:lnTo>
                  <a:lnTo>
                    <a:pt x="119" y="450"/>
                  </a:lnTo>
                  <a:lnTo>
                    <a:pt x="122" y="456"/>
                  </a:lnTo>
                  <a:lnTo>
                    <a:pt x="127" y="459"/>
                  </a:lnTo>
                  <a:lnTo>
                    <a:pt x="142" y="461"/>
                  </a:lnTo>
                  <a:lnTo>
                    <a:pt x="146" y="472"/>
                  </a:lnTo>
                  <a:lnTo>
                    <a:pt x="242" y="467"/>
                  </a:lnTo>
                  <a:lnTo>
                    <a:pt x="314" y="460"/>
                  </a:lnTo>
                  <a:lnTo>
                    <a:pt x="317" y="460"/>
                  </a:lnTo>
                  <a:lnTo>
                    <a:pt x="316" y="448"/>
                  </a:lnTo>
                  <a:lnTo>
                    <a:pt x="316" y="444"/>
                  </a:lnTo>
                  <a:lnTo>
                    <a:pt x="316" y="438"/>
                  </a:lnTo>
                  <a:lnTo>
                    <a:pt x="314" y="433"/>
                  </a:lnTo>
                  <a:lnTo>
                    <a:pt x="312" y="427"/>
                  </a:lnTo>
                  <a:lnTo>
                    <a:pt x="312" y="423"/>
                  </a:lnTo>
                  <a:lnTo>
                    <a:pt x="306" y="417"/>
                  </a:lnTo>
                  <a:lnTo>
                    <a:pt x="308" y="412"/>
                  </a:lnTo>
                  <a:lnTo>
                    <a:pt x="305" y="400"/>
                  </a:lnTo>
                  <a:lnTo>
                    <a:pt x="306" y="391"/>
                  </a:lnTo>
                  <a:lnTo>
                    <a:pt x="309" y="379"/>
                  </a:lnTo>
                  <a:lnTo>
                    <a:pt x="309" y="374"/>
                  </a:lnTo>
                  <a:lnTo>
                    <a:pt x="310" y="369"/>
                  </a:lnTo>
                  <a:lnTo>
                    <a:pt x="313" y="364"/>
                  </a:lnTo>
                  <a:lnTo>
                    <a:pt x="313" y="357"/>
                  </a:lnTo>
                  <a:lnTo>
                    <a:pt x="310" y="346"/>
                  </a:lnTo>
                  <a:lnTo>
                    <a:pt x="310" y="342"/>
                  </a:lnTo>
                  <a:lnTo>
                    <a:pt x="313" y="331"/>
                  </a:lnTo>
                  <a:lnTo>
                    <a:pt x="316" y="326"/>
                  </a:lnTo>
                  <a:lnTo>
                    <a:pt x="320" y="322"/>
                  </a:lnTo>
                  <a:lnTo>
                    <a:pt x="321" y="319"/>
                  </a:lnTo>
                  <a:lnTo>
                    <a:pt x="317" y="308"/>
                  </a:lnTo>
                  <a:lnTo>
                    <a:pt x="318" y="303"/>
                  </a:lnTo>
                  <a:lnTo>
                    <a:pt x="320" y="292"/>
                  </a:lnTo>
                  <a:lnTo>
                    <a:pt x="325" y="277"/>
                  </a:lnTo>
                  <a:lnTo>
                    <a:pt x="327" y="273"/>
                  </a:lnTo>
                  <a:lnTo>
                    <a:pt x="324" y="266"/>
                  </a:lnTo>
                  <a:lnTo>
                    <a:pt x="318" y="262"/>
                  </a:lnTo>
                  <a:close/>
                  <a:moveTo>
                    <a:pt x="126" y="115"/>
                  </a:moveTo>
                  <a:lnTo>
                    <a:pt x="123" y="115"/>
                  </a:lnTo>
                  <a:lnTo>
                    <a:pt x="118" y="120"/>
                  </a:lnTo>
                  <a:lnTo>
                    <a:pt x="115" y="125"/>
                  </a:lnTo>
                  <a:lnTo>
                    <a:pt x="126" y="115"/>
                  </a:lnTo>
                  <a:close/>
                  <a:moveTo>
                    <a:pt x="341" y="228"/>
                  </a:moveTo>
                  <a:lnTo>
                    <a:pt x="340" y="227"/>
                  </a:lnTo>
                  <a:lnTo>
                    <a:pt x="335" y="231"/>
                  </a:lnTo>
                  <a:lnTo>
                    <a:pt x="332" y="236"/>
                  </a:lnTo>
                  <a:lnTo>
                    <a:pt x="327" y="242"/>
                  </a:lnTo>
                  <a:lnTo>
                    <a:pt x="327" y="247"/>
                  </a:lnTo>
                  <a:lnTo>
                    <a:pt x="323" y="252"/>
                  </a:lnTo>
                  <a:lnTo>
                    <a:pt x="320" y="261"/>
                  </a:lnTo>
                  <a:lnTo>
                    <a:pt x="323" y="265"/>
                  </a:lnTo>
                  <a:lnTo>
                    <a:pt x="328" y="266"/>
                  </a:lnTo>
                  <a:lnTo>
                    <a:pt x="332" y="261"/>
                  </a:lnTo>
                  <a:lnTo>
                    <a:pt x="333" y="257"/>
                  </a:lnTo>
                  <a:lnTo>
                    <a:pt x="333" y="251"/>
                  </a:lnTo>
                  <a:lnTo>
                    <a:pt x="337" y="244"/>
                  </a:lnTo>
                  <a:lnTo>
                    <a:pt x="337" y="239"/>
                  </a:lnTo>
                  <a:lnTo>
                    <a:pt x="341" y="228"/>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19" name="Freeform 718">
              <a:extLst>
                <a:ext uri="{FF2B5EF4-FFF2-40B4-BE49-F238E27FC236}">
                  <a16:creationId xmlns:a16="http://schemas.microsoft.com/office/drawing/2014/main" id="{E0EA1BAB-50CD-8A41-AF4C-2DC7D15789CB}"/>
                </a:ext>
              </a:extLst>
            </p:cNvPr>
            <p:cNvSpPr>
              <a:spLocks noEditPoints="1"/>
            </p:cNvSpPr>
            <p:nvPr/>
          </p:nvSpPr>
          <p:spPr bwMode="auto">
            <a:xfrm>
              <a:off x="4275" y="2547"/>
              <a:ext cx="232" cy="402"/>
            </a:xfrm>
            <a:custGeom>
              <a:avLst/>
              <a:gdLst>
                <a:gd name="T0" fmla="*/ 220 w 232"/>
                <a:gd name="T1" fmla="*/ 7 h 402"/>
                <a:gd name="T2" fmla="*/ 212 w 232"/>
                <a:gd name="T3" fmla="*/ 0 h 402"/>
                <a:gd name="T4" fmla="*/ 73 w 232"/>
                <a:gd name="T5" fmla="*/ 13 h 402"/>
                <a:gd name="T6" fmla="*/ 64 w 232"/>
                <a:gd name="T7" fmla="*/ 26 h 402"/>
                <a:gd name="T8" fmla="*/ 58 w 232"/>
                <a:gd name="T9" fmla="*/ 34 h 402"/>
                <a:gd name="T10" fmla="*/ 62 w 232"/>
                <a:gd name="T11" fmla="*/ 40 h 402"/>
                <a:gd name="T12" fmla="*/ 56 w 232"/>
                <a:gd name="T13" fmla="*/ 45 h 402"/>
                <a:gd name="T14" fmla="*/ 57 w 232"/>
                <a:gd name="T15" fmla="*/ 57 h 402"/>
                <a:gd name="T16" fmla="*/ 45 w 232"/>
                <a:gd name="T17" fmla="*/ 65 h 402"/>
                <a:gd name="T18" fmla="*/ 39 w 232"/>
                <a:gd name="T19" fmla="*/ 78 h 402"/>
                <a:gd name="T20" fmla="*/ 35 w 232"/>
                <a:gd name="T21" fmla="*/ 82 h 402"/>
                <a:gd name="T22" fmla="*/ 24 w 232"/>
                <a:gd name="T23" fmla="*/ 98 h 402"/>
                <a:gd name="T24" fmla="*/ 29 w 232"/>
                <a:gd name="T25" fmla="*/ 112 h 402"/>
                <a:gd name="T26" fmla="*/ 22 w 232"/>
                <a:gd name="T27" fmla="*/ 118 h 402"/>
                <a:gd name="T28" fmla="*/ 20 w 232"/>
                <a:gd name="T29" fmla="*/ 121 h 402"/>
                <a:gd name="T30" fmla="*/ 16 w 232"/>
                <a:gd name="T31" fmla="*/ 132 h 402"/>
                <a:gd name="T32" fmla="*/ 22 w 232"/>
                <a:gd name="T33" fmla="*/ 137 h 402"/>
                <a:gd name="T34" fmla="*/ 24 w 232"/>
                <a:gd name="T35" fmla="*/ 147 h 402"/>
                <a:gd name="T36" fmla="*/ 26 w 232"/>
                <a:gd name="T37" fmla="*/ 156 h 402"/>
                <a:gd name="T38" fmla="*/ 29 w 232"/>
                <a:gd name="T39" fmla="*/ 167 h 402"/>
                <a:gd name="T40" fmla="*/ 23 w 232"/>
                <a:gd name="T41" fmla="*/ 178 h 402"/>
                <a:gd name="T42" fmla="*/ 26 w 232"/>
                <a:gd name="T43" fmla="*/ 182 h 402"/>
                <a:gd name="T44" fmla="*/ 26 w 232"/>
                <a:gd name="T45" fmla="*/ 193 h 402"/>
                <a:gd name="T46" fmla="*/ 26 w 232"/>
                <a:gd name="T47" fmla="*/ 208 h 402"/>
                <a:gd name="T48" fmla="*/ 33 w 232"/>
                <a:gd name="T49" fmla="*/ 216 h 402"/>
                <a:gd name="T50" fmla="*/ 31 w 232"/>
                <a:gd name="T51" fmla="*/ 220 h 402"/>
                <a:gd name="T52" fmla="*/ 39 w 232"/>
                <a:gd name="T53" fmla="*/ 232 h 402"/>
                <a:gd name="T54" fmla="*/ 45 w 232"/>
                <a:gd name="T55" fmla="*/ 236 h 402"/>
                <a:gd name="T56" fmla="*/ 31 w 232"/>
                <a:gd name="T57" fmla="*/ 243 h 402"/>
                <a:gd name="T58" fmla="*/ 39 w 232"/>
                <a:gd name="T59" fmla="*/ 247 h 402"/>
                <a:gd name="T60" fmla="*/ 30 w 232"/>
                <a:gd name="T61" fmla="*/ 257 h 402"/>
                <a:gd name="T62" fmla="*/ 23 w 232"/>
                <a:gd name="T63" fmla="*/ 273 h 402"/>
                <a:gd name="T64" fmla="*/ 20 w 232"/>
                <a:gd name="T65" fmla="*/ 282 h 402"/>
                <a:gd name="T66" fmla="*/ 8 w 232"/>
                <a:gd name="T67" fmla="*/ 296 h 402"/>
                <a:gd name="T68" fmla="*/ 8 w 232"/>
                <a:gd name="T69" fmla="*/ 303 h 402"/>
                <a:gd name="T70" fmla="*/ 8 w 232"/>
                <a:gd name="T71" fmla="*/ 319 h 402"/>
                <a:gd name="T72" fmla="*/ 3 w 232"/>
                <a:gd name="T73" fmla="*/ 330 h 402"/>
                <a:gd name="T74" fmla="*/ 0 w 232"/>
                <a:gd name="T75" fmla="*/ 346 h 402"/>
                <a:gd name="T76" fmla="*/ 136 w 232"/>
                <a:gd name="T77" fmla="*/ 338 h 402"/>
                <a:gd name="T78" fmla="*/ 129 w 232"/>
                <a:gd name="T79" fmla="*/ 362 h 402"/>
                <a:gd name="T80" fmla="*/ 141 w 232"/>
                <a:gd name="T81" fmla="*/ 380 h 402"/>
                <a:gd name="T82" fmla="*/ 145 w 232"/>
                <a:gd name="T83" fmla="*/ 394 h 402"/>
                <a:gd name="T84" fmla="*/ 155 w 232"/>
                <a:gd name="T85" fmla="*/ 402 h 402"/>
                <a:gd name="T86" fmla="*/ 167 w 232"/>
                <a:gd name="T87" fmla="*/ 392 h 402"/>
                <a:gd name="T88" fmla="*/ 172 w 232"/>
                <a:gd name="T89" fmla="*/ 388 h 402"/>
                <a:gd name="T90" fmla="*/ 187 w 232"/>
                <a:gd name="T91" fmla="*/ 384 h 402"/>
                <a:gd name="T92" fmla="*/ 193 w 232"/>
                <a:gd name="T93" fmla="*/ 380 h 402"/>
                <a:gd name="T94" fmla="*/ 212 w 232"/>
                <a:gd name="T95" fmla="*/ 384 h 402"/>
                <a:gd name="T96" fmla="*/ 229 w 232"/>
                <a:gd name="T97" fmla="*/ 384 h 402"/>
                <a:gd name="T98" fmla="*/ 212 w 232"/>
                <a:gd name="T99" fmla="*/ 394 h 402"/>
                <a:gd name="T100" fmla="*/ 212 w 232"/>
                <a:gd name="T101" fmla="*/ 39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2" h="402">
                  <a:moveTo>
                    <a:pt x="232" y="376"/>
                  </a:moveTo>
                  <a:lnTo>
                    <a:pt x="216" y="255"/>
                  </a:lnTo>
                  <a:lnTo>
                    <a:pt x="220" y="7"/>
                  </a:lnTo>
                  <a:lnTo>
                    <a:pt x="214" y="4"/>
                  </a:lnTo>
                  <a:lnTo>
                    <a:pt x="212" y="0"/>
                  </a:lnTo>
                  <a:lnTo>
                    <a:pt x="212" y="0"/>
                  </a:lnTo>
                  <a:lnTo>
                    <a:pt x="163" y="4"/>
                  </a:lnTo>
                  <a:lnTo>
                    <a:pt x="71" y="11"/>
                  </a:lnTo>
                  <a:lnTo>
                    <a:pt x="73" y="13"/>
                  </a:lnTo>
                  <a:lnTo>
                    <a:pt x="75" y="18"/>
                  </a:lnTo>
                  <a:lnTo>
                    <a:pt x="69" y="23"/>
                  </a:lnTo>
                  <a:lnTo>
                    <a:pt x="64" y="26"/>
                  </a:lnTo>
                  <a:lnTo>
                    <a:pt x="61" y="22"/>
                  </a:lnTo>
                  <a:lnTo>
                    <a:pt x="62" y="34"/>
                  </a:lnTo>
                  <a:lnTo>
                    <a:pt x="58" y="34"/>
                  </a:lnTo>
                  <a:lnTo>
                    <a:pt x="57" y="29"/>
                  </a:lnTo>
                  <a:lnTo>
                    <a:pt x="57" y="36"/>
                  </a:lnTo>
                  <a:lnTo>
                    <a:pt x="62" y="40"/>
                  </a:lnTo>
                  <a:lnTo>
                    <a:pt x="57" y="41"/>
                  </a:lnTo>
                  <a:lnTo>
                    <a:pt x="56" y="37"/>
                  </a:lnTo>
                  <a:lnTo>
                    <a:pt x="56" y="45"/>
                  </a:lnTo>
                  <a:lnTo>
                    <a:pt x="58" y="48"/>
                  </a:lnTo>
                  <a:lnTo>
                    <a:pt x="56" y="53"/>
                  </a:lnTo>
                  <a:lnTo>
                    <a:pt x="57" y="57"/>
                  </a:lnTo>
                  <a:lnTo>
                    <a:pt x="53" y="64"/>
                  </a:lnTo>
                  <a:lnTo>
                    <a:pt x="49" y="65"/>
                  </a:lnTo>
                  <a:lnTo>
                    <a:pt x="45" y="65"/>
                  </a:lnTo>
                  <a:lnTo>
                    <a:pt x="45" y="69"/>
                  </a:lnTo>
                  <a:lnTo>
                    <a:pt x="41" y="75"/>
                  </a:lnTo>
                  <a:lnTo>
                    <a:pt x="39" y="78"/>
                  </a:lnTo>
                  <a:lnTo>
                    <a:pt x="34" y="76"/>
                  </a:lnTo>
                  <a:lnTo>
                    <a:pt x="38" y="80"/>
                  </a:lnTo>
                  <a:lnTo>
                    <a:pt x="35" y="82"/>
                  </a:lnTo>
                  <a:lnTo>
                    <a:pt x="35" y="87"/>
                  </a:lnTo>
                  <a:lnTo>
                    <a:pt x="38" y="93"/>
                  </a:lnTo>
                  <a:lnTo>
                    <a:pt x="24" y="98"/>
                  </a:lnTo>
                  <a:lnTo>
                    <a:pt x="29" y="101"/>
                  </a:lnTo>
                  <a:lnTo>
                    <a:pt x="27" y="106"/>
                  </a:lnTo>
                  <a:lnTo>
                    <a:pt x="29" y="112"/>
                  </a:lnTo>
                  <a:lnTo>
                    <a:pt x="27" y="114"/>
                  </a:lnTo>
                  <a:lnTo>
                    <a:pt x="22" y="114"/>
                  </a:lnTo>
                  <a:lnTo>
                    <a:pt x="22" y="118"/>
                  </a:lnTo>
                  <a:lnTo>
                    <a:pt x="27" y="120"/>
                  </a:lnTo>
                  <a:lnTo>
                    <a:pt x="22" y="122"/>
                  </a:lnTo>
                  <a:lnTo>
                    <a:pt x="20" y="121"/>
                  </a:lnTo>
                  <a:lnTo>
                    <a:pt x="18" y="122"/>
                  </a:lnTo>
                  <a:lnTo>
                    <a:pt x="22" y="128"/>
                  </a:lnTo>
                  <a:lnTo>
                    <a:pt x="16" y="132"/>
                  </a:lnTo>
                  <a:lnTo>
                    <a:pt x="19" y="137"/>
                  </a:lnTo>
                  <a:lnTo>
                    <a:pt x="16" y="143"/>
                  </a:lnTo>
                  <a:lnTo>
                    <a:pt x="22" y="137"/>
                  </a:lnTo>
                  <a:lnTo>
                    <a:pt x="24" y="141"/>
                  </a:lnTo>
                  <a:lnTo>
                    <a:pt x="19" y="144"/>
                  </a:lnTo>
                  <a:lnTo>
                    <a:pt x="24" y="147"/>
                  </a:lnTo>
                  <a:lnTo>
                    <a:pt x="26" y="145"/>
                  </a:lnTo>
                  <a:lnTo>
                    <a:pt x="23" y="151"/>
                  </a:lnTo>
                  <a:lnTo>
                    <a:pt x="26" y="156"/>
                  </a:lnTo>
                  <a:lnTo>
                    <a:pt x="27" y="158"/>
                  </a:lnTo>
                  <a:lnTo>
                    <a:pt x="29" y="166"/>
                  </a:lnTo>
                  <a:lnTo>
                    <a:pt x="29" y="167"/>
                  </a:lnTo>
                  <a:lnTo>
                    <a:pt x="23" y="167"/>
                  </a:lnTo>
                  <a:lnTo>
                    <a:pt x="24" y="171"/>
                  </a:lnTo>
                  <a:lnTo>
                    <a:pt x="23" y="178"/>
                  </a:lnTo>
                  <a:lnTo>
                    <a:pt x="22" y="181"/>
                  </a:lnTo>
                  <a:lnTo>
                    <a:pt x="20" y="186"/>
                  </a:lnTo>
                  <a:lnTo>
                    <a:pt x="26" y="182"/>
                  </a:lnTo>
                  <a:lnTo>
                    <a:pt x="30" y="183"/>
                  </a:lnTo>
                  <a:lnTo>
                    <a:pt x="30" y="189"/>
                  </a:lnTo>
                  <a:lnTo>
                    <a:pt x="26" y="193"/>
                  </a:lnTo>
                  <a:lnTo>
                    <a:pt x="26" y="198"/>
                  </a:lnTo>
                  <a:lnTo>
                    <a:pt x="33" y="202"/>
                  </a:lnTo>
                  <a:lnTo>
                    <a:pt x="26" y="208"/>
                  </a:lnTo>
                  <a:lnTo>
                    <a:pt x="27" y="212"/>
                  </a:lnTo>
                  <a:lnTo>
                    <a:pt x="37" y="211"/>
                  </a:lnTo>
                  <a:lnTo>
                    <a:pt x="33" y="216"/>
                  </a:lnTo>
                  <a:lnTo>
                    <a:pt x="37" y="220"/>
                  </a:lnTo>
                  <a:lnTo>
                    <a:pt x="31" y="219"/>
                  </a:lnTo>
                  <a:lnTo>
                    <a:pt x="31" y="220"/>
                  </a:lnTo>
                  <a:lnTo>
                    <a:pt x="34" y="225"/>
                  </a:lnTo>
                  <a:lnTo>
                    <a:pt x="38" y="228"/>
                  </a:lnTo>
                  <a:lnTo>
                    <a:pt x="39" y="232"/>
                  </a:lnTo>
                  <a:lnTo>
                    <a:pt x="45" y="234"/>
                  </a:lnTo>
                  <a:lnTo>
                    <a:pt x="46" y="234"/>
                  </a:lnTo>
                  <a:lnTo>
                    <a:pt x="45" y="236"/>
                  </a:lnTo>
                  <a:lnTo>
                    <a:pt x="42" y="236"/>
                  </a:lnTo>
                  <a:lnTo>
                    <a:pt x="38" y="240"/>
                  </a:lnTo>
                  <a:lnTo>
                    <a:pt x="31" y="243"/>
                  </a:lnTo>
                  <a:lnTo>
                    <a:pt x="29" y="247"/>
                  </a:lnTo>
                  <a:lnTo>
                    <a:pt x="34" y="249"/>
                  </a:lnTo>
                  <a:lnTo>
                    <a:pt x="39" y="247"/>
                  </a:lnTo>
                  <a:lnTo>
                    <a:pt x="35" y="254"/>
                  </a:lnTo>
                  <a:lnTo>
                    <a:pt x="35" y="255"/>
                  </a:lnTo>
                  <a:lnTo>
                    <a:pt x="30" y="257"/>
                  </a:lnTo>
                  <a:lnTo>
                    <a:pt x="35" y="258"/>
                  </a:lnTo>
                  <a:lnTo>
                    <a:pt x="35" y="259"/>
                  </a:lnTo>
                  <a:lnTo>
                    <a:pt x="23" y="273"/>
                  </a:lnTo>
                  <a:lnTo>
                    <a:pt x="19" y="274"/>
                  </a:lnTo>
                  <a:lnTo>
                    <a:pt x="16" y="280"/>
                  </a:lnTo>
                  <a:lnTo>
                    <a:pt x="20" y="282"/>
                  </a:lnTo>
                  <a:lnTo>
                    <a:pt x="15" y="288"/>
                  </a:lnTo>
                  <a:lnTo>
                    <a:pt x="14" y="292"/>
                  </a:lnTo>
                  <a:lnTo>
                    <a:pt x="8" y="296"/>
                  </a:lnTo>
                  <a:lnTo>
                    <a:pt x="14" y="296"/>
                  </a:lnTo>
                  <a:lnTo>
                    <a:pt x="12" y="299"/>
                  </a:lnTo>
                  <a:lnTo>
                    <a:pt x="8" y="303"/>
                  </a:lnTo>
                  <a:lnTo>
                    <a:pt x="10" y="314"/>
                  </a:lnTo>
                  <a:lnTo>
                    <a:pt x="4" y="314"/>
                  </a:lnTo>
                  <a:lnTo>
                    <a:pt x="8" y="319"/>
                  </a:lnTo>
                  <a:lnTo>
                    <a:pt x="7" y="323"/>
                  </a:lnTo>
                  <a:lnTo>
                    <a:pt x="0" y="324"/>
                  </a:lnTo>
                  <a:lnTo>
                    <a:pt x="3" y="330"/>
                  </a:lnTo>
                  <a:lnTo>
                    <a:pt x="1" y="335"/>
                  </a:lnTo>
                  <a:lnTo>
                    <a:pt x="5" y="341"/>
                  </a:lnTo>
                  <a:lnTo>
                    <a:pt x="0" y="346"/>
                  </a:lnTo>
                  <a:lnTo>
                    <a:pt x="69" y="342"/>
                  </a:lnTo>
                  <a:lnTo>
                    <a:pt x="134" y="337"/>
                  </a:lnTo>
                  <a:lnTo>
                    <a:pt x="136" y="338"/>
                  </a:lnTo>
                  <a:lnTo>
                    <a:pt x="134" y="343"/>
                  </a:lnTo>
                  <a:lnTo>
                    <a:pt x="130" y="354"/>
                  </a:lnTo>
                  <a:lnTo>
                    <a:pt x="129" y="362"/>
                  </a:lnTo>
                  <a:lnTo>
                    <a:pt x="130" y="368"/>
                  </a:lnTo>
                  <a:lnTo>
                    <a:pt x="134" y="373"/>
                  </a:lnTo>
                  <a:lnTo>
                    <a:pt x="141" y="380"/>
                  </a:lnTo>
                  <a:lnTo>
                    <a:pt x="142" y="385"/>
                  </a:lnTo>
                  <a:lnTo>
                    <a:pt x="147" y="391"/>
                  </a:lnTo>
                  <a:lnTo>
                    <a:pt x="145" y="394"/>
                  </a:lnTo>
                  <a:lnTo>
                    <a:pt x="148" y="398"/>
                  </a:lnTo>
                  <a:lnTo>
                    <a:pt x="152" y="400"/>
                  </a:lnTo>
                  <a:lnTo>
                    <a:pt x="155" y="402"/>
                  </a:lnTo>
                  <a:lnTo>
                    <a:pt x="160" y="402"/>
                  </a:lnTo>
                  <a:lnTo>
                    <a:pt x="161" y="396"/>
                  </a:lnTo>
                  <a:lnTo>
                    <a:pt x="167" y="392"/>
                  </a:lnTo>
                  <a:lnTo>
                    <a:pt x="168" y="390"/>
                  </a:lnTo>
                  <a:lnTo>
                    <a:pt x="168" y="390"/>
                  </a:lnTo>
                  <a:lnTo>
                    <a:pt x="172" y="388"/>
                  </a:lnTo>
                  <a:lnTo>
                    <a:pt x="171" y="390"/>
                  </a:lnTo>
                  <a:lnTo>
                    <a:pt x="176" y="388"/>
                  </a:lnTo>
                  <a:lnTo>
                    <a:pt x="187" y="384"/>
                  </a:lnTo>
                  <a:lnTo>
                    <a:pt x="198" y="383"/>
                  </a:lnTo>
                  <a:lnTo>
                    <a:pt x="199" y="380"/>
                  </a:lnTo>
                  <a:lnTo>
                    <a:pt x="193" y="380"/>
                  </a:lnTo>
                  <a:lnTo>
                    <a:pt x="201" y="379"/>
                  </a:lnTo>
                  <a:lnTo>
                    <a:pt x="206" y="383"/>
                  </a:lnTo>
                  <a:lnTo>
                    <a:pt x="212" y="384"/>
                  </a:lnTo>
                  <a:lnTo>
                    <a:pt x="217" y="383"/>
                  </a:lnTo>
                  <a:lnTo>
                    <a:pt x="218" y="380"/>
                  </a:lnTo>
                  <a:lnTo>
                    <a:pt x="229" y="384"/>
                  </a:lnTo>
                  <a:lnTo>
                    <a:pt x="232" y="379"/>
                  </a:lnTo>
                  <a:lnTo>
                    <a:pt x="232" y="376"/>
                  </a:lnTo>
                  <a:close/>
                  <a:moveTo>
                    <a:pt x="212" y="394"/>
                  </a:moveTo>
                  <a:lnTo>
                    <a:pt x="216" y="394"/>
                  </a:lnTo>
                  <a:lnTo>
                    <a:pt x="221" y="394"/>
                  </a:lnTo>
                  <a:lnTo>
                    <a:pt x="212" y="392"/>
                  </a:lnTo>
                  <a:lnTo>
                    <a:pt x="212" y="394"/>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20" name="Freeform 719">
              <a:extLst>
                <a:ext uri="{FF2B5EF4-FFF2-40B4-BE49-F238E27FC236}">
                  <a16:creationId xmlns:a16="http://schemas.microsoft.com/office/drawing/2014/main" id="{0D175D1C-F3EE-EF48-A065-5AA048C9D6C1}"/>
                </a:ext>
              </a:extLst>
            </p:cNvPr>
            <p:cNvSpPr>
              <a:spLocks noEditPoints="1"/>
            </p:cNvSpPr>
            <p:nvPr/>
          </p:nvSpPr>
          <p:spPr bwMode="auto">
            <a:xfrm>
              <a:off x="4516" y="1639"/>
              <a:ext cx="254" cy="344"/>
            </a:xfrm>
            <a:custGeom>
              <a:avLst/>
              <a:gdLst>
                <a:gd name="T0" fmla="*/ 253 w 254"/>
                <a:gd name="T1" fmla="*/ 207 h 344"/>
                <a:gd name="T2" fmla="*/ 245 w 254"/>
                <a:gd name="T3" fmla="*/ 192 h 344"/>
                <a:gd name="T4" fmla="*/ 236 w 254"/>
                <a:gd name="T5" fmla="*/ 165 h 344"/>
                <a:gd name="T6" fmla="*/ 219 w 254"/>
                <a:gd name="T7" fmla="*/ 130 h 344"/>
                <a:gd name="T8" fmla="*/ 200 w 254"/>
                <a:gd name="T9" fmla="*/ 133 h 344"/>
                <a:gd name="T10" fmla="*/ 185 w 254"/>
                <a:gd name="T11" fmla="*/ 142 h 344"/>
                <a:gd name="T12" fmla="*/ 178 w 254"/>
                <a:gd name="T13" fmla="*/ 160 h 344"/>
                <a:gd name="T14" fmla="*/ 167 w 254"/>
                <a:gd name="T15" fmla="*/ 168 h 344"/>
                <a:gd name="T16" fmla="*/ 154 w 254"/>
                <a:gd name="T17" fmla="*/ 154 h 344"/>
                <a:gd name="T18" fmla="*/ 166 w 254"/>
                <a:gd name="T19" fmla="*/ 138 h 344"/>
                <a:gd name="T20" fmla="*/ 173 w 254"/>
                <a:gd name="T21" fmla="*/ 114 h 344"/>
                <a:gd name="T22" fmla="*/ 181 w 254"/>
                <a:gd name="T23" fmla="*/ 89 h 344"/>
                <a:gd name="T24" fmla="*/ 177 w 254"/>
                <a:gd name="T25" fmla="*/ 63 h 344"/>
                <a:gd name="T26" fmla="*/ 170 w 254"/>
                <a:gd name="T27" fmla="*/ 49 h 344"/>
                <a:gd name="T28" fmla="*/ 173 w 254"/>
                <a:gd name="T29" fmla="*/ 40 h 344"/>
                <a:gd name="T30" fmla="*/ 161 w 254"/>
                <a:gd name="T31" fmla="*/ 27 h 344"/>
                <a:gd name="T32" fmla="*/ 139 w 254"/>
                <a:gd name="T33" fmla="*/ 21 h 344"/>
                <a:gd name="T34" fmla="*/ 124 w 254"/>
                <a:gd name="T35" fmla="*/ 17 h 344"/>
                <a:gd name="T36" fmla="*/ 110 w 254"/>
                <a:gd name="T37" fmla="*/ 6 h 344"/>
                <a:gd name="T38" fmla="*/ 95 w 254"/>
                <a:gd name="T39" fmla="*/ 4 h 344"/>
                <a:gd name="T40" fmla="*/ 80 w 254"/>
                <a:gd name="T41" fmla="*/ 4 h 344"/>
                <a:gd name="T42" fmla="*/ 68 w 254"/>
                <a:gd name="T43" fmla="*/ 17 h 344"/>
                <a:gd name="T44" fmla="*/ 75 w 254"/>
                <a:gd name="T45" fmla="*/ 31 h 344"/>
                <a:gd name="T46" fmla="*/ 63 w 254"/>
                <a:gd name="T47" fmla="*/ 39 h 344"/>
                <a:gd name="T48" fmla="*/ 57 w 254"/>
                <a:gd name="T49" fmla="*/ 65 h 344"/>
                <a:gd name="T50" fmla="*/ 55 w 254"/>
                <a:gd name="T51" fmla="*/ 81 h 344"/>
                <a:gd name="T52" fmla="*/ 52 w 254"/>
                <a:gd name="T53" fmla="*/ 70 h 344"/>
                <a:gd name="T54" fmla="*/ 44 w 254"/>
                <a:gd name="T55" fmla="*/ 87 h 344"/>
                <a:gd name="T56" fmla="*/ 43 w 254"/>
                <a:gd name="T57" fmla="*/ 70 h 344"/>
                <a:gd name="T58" fmla="*/ 41 w 254"/>
                <a:gd name="T59" fmla="*/ 57 h 344"/>
                <a:gd name="T60" fmla="*/ 34 w 254"/>
                <a:gd name="T61" fmla="*/ 72 h 344"/>
                <a:gd name="T62" fmla="*/ 18 w 254"/>
                <a:gd name="T63" fmla="*/ 85 h 344"/>
                <a:gd name="T64" fmla="*/ 10 w 254"/>
                <a:gd name="T65" fmla="*/ 99 h 344"/>
                <a:gd name="T66" fmla="*/ 13 w 254"/>
                <a:gd name="T67" fmla="*/ 123 h 344"/>
                <a:gd name="T68" fmla="*/ 2 w 254"/>
                <a:gd name="T69" fmla="*/ 150 h 344"/>
                <a:gd name="T70" fmla="*/ 9 w 254"/>
                <a:gd name="T71" fmla="*/ 176 h 344"/>
                <a:gd name="T72" fmla="*/ 3 w 254"/>
                <a:gd name="T73" fmla="*/ 191 h 344"/>
                <a:gd name="T74" fmla="*/ 21 w 254"/>
                <a:gd name="T75" fmla="*/ 222 h 344"/>
                <a:gd name="T76" fmla="*/ 30 w 254"/>
                <a:gd name="T77" fmla="*/ 275 h 344"/>
                <a:gd name="T78" fmla="*/ 19 w 254"/>
                <a:gd name="T79" fmla="*/ 310 h 344"/>
                <a:gd name="T80" fmla="*/ 9 w 254"/>
                <a:gd name="T81" fmla="*/ 337 h 344"/>
                <a:gd name="T82" fmla="*/ 5 w 254"/>
                <a:gd name="T83" fmla="*/ 344 h 344"/>
                <a:gd name="T84" fmla="*/ 125 w 254"/>
                <a:gd name="T85" fmla="*/ 335 h 344"/>
                <a:gd name="T86" fmla="*/ 209 w 254"/>
                <a:gd name="T87" fmla="*/ 310 h 344"/>
                <a:gd name="T88" fmla="*/ 220 w 254"/>
                <a:gd name="T89" fmla="*/ 274 h 344"/>
                <a:gd name="T90" fmla="*/ 228 w 254"/>
                <a:gd name="T91" fmla="*/ 266 h 344"/>
                <a:gd name="T92" fmla="*/ 235 w 254"/>
                <a:gd name="T93" fmla="*/ 244 h 344"/>
                <a:gd name="T94" fmla="*/ 245 w 254"/>
                <a:gd name="T95" fmla="*/ 240 h 344"/>
                <a:gd name="T96" fmla="*/ 249 w 254"/>
                <a:gd name="T97" fmla="*/ 245 h 344"/>
                <a:gd name="T98" fmla="*/ 251 w 254"/>
                <a:gd name="T99" fmla="*/ 223 h 344"/>
                <a:gd name="T100" fmla="*/ 44 w 254"/>
                <a:gd name="T101" fmla="*/ 9 h 344"/>
                <a:gd name="T102" fmla="*/ 38 w 254"/>
                <a:gd name="T103" fmla="*/ 23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4" h="344">
                  <a:moveTo>
                    <a:pt x="251" y="213"/>
                  </a:moveTo>
                  <a:lnTo>
                    <a:pt x="254" y="211"/>
                  </a:lnTo>
                  <a:lnTo>
                    <a:pt x="253" y="207"/>
                  </a:lnTo>
                  <a:lnTo>
                    <a:pt x="247" y="199"/>
                  </a:lnTo>
                  <a:lnTo>
                    <a:pt x="245" y="192"/>
                  </a:lnTo>
                  <a:lnTo>
                    <a:pt x="242" y="181"/>
                  </a:lnTo>
                  <a:lnTo>
                    <a:pt x="239" y="171"/>
                  </a:lnTo>
                  <a:lnTo>
                    <a:pt x="236" y="165"/>
                  </a:lnTo>
                  <a:lnTo>
                    <a:pt x="230" y="145"/>
                  </a:lnTo>
                  <a:lnTo>
                    <a:pt x="224" y="134"/>
                  </a:lnTo>
                  <a:lnTo>
                    <a:pt x="219" y="130"/>
                  </a:lnTo>
                  <a:lnTo>
                    <a:pt x="215" y="127"/>
                  </a:lnTo>
                  <a:lnTo>
                    <a:pt x="208" y="126"/>
                  </a:lnTo>
                  <a:lnTo>
                    <a:pt x="200" y="133"/>
                  </a:lnTo>
                  <a:lnTo>
                    <a:pt x="196" y="134"/>
                  </a:lnTo>
                  <a:lnTo>
                    <a:pt x="190" y="139"/>
                  </a:lnTo>
                  <a:lnTo>
                    <a:pt x="185" y="142"/>
                  </a:lnTo>
                  <a:lnTo>
                    <a:pt x="186" y="146"/>
                  </a:lnTo>
                  <a:lnTo>
                    <a:pt x="184" y="156"/>
                  </a:lnTo>
                  <a:lnTo>
                    <a:pt x="178" y="160"/>
                  </a:lnTo>
                  <a:lnTo>
                    <a:pt x="175" y="165"/>
                  </a:lnTo>
                  <a:lnTo>
                    <a:pt x="171" y="171"/>
                  </a:lnTo>
                  <a:lnTo>
                    <a:pt x="167" y="168"/>
                  </a:lnTo>
                  <a:lnTo>
                    <a:pt x="161" y="168"/>
                  </a:lnTo>
                  <a:lnTo>
                    <a:pt x="155" y="161"/>
                  </a:lnTo>
                  <a:lnTo>
                    <a:pt x="154" y="154"/>
                  </a:lnTo>
                  <a:lnTo>
                    <a:pt x="155" y="143"/>
                  </a:lnTo>
                  <a:lnTo>
                    <a:pt x="161" y="139"/>
                  </a:lnTo>
                  <a:lnTo>
                    <a:pt x="166" y="138"/>
                  </a:lnTo>
                  <a:lnTo>
                    <a:pt x="171" y="130"/>
                  </a:lnTo>
                  <a:lnTo>
                    <a:pt x="171" y="119"/>
                  </a:lnTo>
                  <a:lnTo>
                    <a:pt x="173" y="114"/>
                  </a:lnTo>
                  <a:lnTo>
                    <a:pt x="178" y="111"/>
                  </a:lnTo>
                  <a:lnTo>
                    <a:pt x="184" y="105"/>
                  </a:lnTo>
                  <a:lnTo>
                    <a:pt x="181" y="89"/>
                  </a:lnTo>
                  <a:lnTo>
                    <a:pt x="182" y="78"/>
                  </a:lnTo>
                  <a:lnTo>
                    <a:pt x="180" y="69"/>
                  </a:lnTo>
                  <a:lnTo>
                    <a:pt x="177" y="63"/>
                  </a:lnTo>
                  <a:lnTo>
                    <a:pt x="171" y="59"/>
                  </a:lnTo>
                  <a:lnTo>
                    <a:pt x="169" y="55"/>
                  </a:lnTo>
                  <a:lnTo>
                    <a:pt x="170" y="49"/>
                  </a:lnTo>
                  <a:lnTo>
                    <a:pt x="175" y="47"/>
                  </a:lnTo>
                  <a:lnTo>
                    <a:pt x="175" y="42"/>
                  </a:lnTo>
                  <a:lnTo>
                    <a:pt x="173" y="40"/>
                  </a:lnTo>
                  <a:lnTo>
                    <a:pt x="169" y="35"/>
                  </a:lnTo>
                  <a:lnTo>
                    <a:pt x="167" y="30"/>
                  </a:lnTo>
                  <a:lnTo>
                    <a:pt x="161" y="27"/>
                  </a:lnTo>
                  <a:lnTo>
                    <a:pt x="156" y="27"/>
                  </a:lnTo>
                  <a:lnTo>
                    <a:pt x="151" y="24"/>
                  </a:lnTo>
                  <a:lnTo>
                    <a:pt x="139" y="21"/>
                  </a:lnTo>
                  <a:lnTo>
                    <a:pt x="135" y="19"/>
                  </a:lnTo>
                  <a:lnTo>
                    <a:pt x="129" y="19"/>
                  </a:lnTo>
                  <a:lnTo>
                    <a:pt x="124" y="17"/>
                  </a:lnTo>
                  <a:lnTo>
                    <a:pt x="121" y="12"/>
                  </a:lnTo>
                  <a:lnTo>
                    <a:pt x="116" y="9"/>
                  </a:lnTo>
                  <a:lnTo>
                    <a:pt x="110" y="6"/>
                  </a:lnTo>
                  <a:lnTo>
                    <a:pt x="106" y="8"/>
                  </a:lnTo>
                  <a:lnTo>
                    <a:pt x="101" y="8"/>
                  </a:lnTo>
                  <a:lnTo>
                    <a:pt x="95" y="4"/>
                  </a:lnTo>
                  <a:lnTo>
                    <a:pt x="91" y="2"/>
                  </a:lnTo>
                  <a:lnTo>
                    <a:pt x="86" y="0"/>
                  </a:lnTo>
                  <a:lnTo>
                    <a:pt x="80" y="4"/>
                  </a:lnTo>
                  <a:lnTo>
                    <a:pt x="75" y="6"/>
                  </a:lnTo>
                  <a:lnTo>
                    <a:pt x="72" y="12"/>
                  </a:lnTo>
                  <a:lnTo>
                    <a:pt x="68" y="17"/>
                  </a:lnTo>
                  <a:lnTo>
                    <a:pt x="68" y="23"/>
                  </a:lnTo>
                  <a:lnTo>
                    <a:pt x="70" y="28"/>
                  </a:lnTo>
                  <a:lnTo>
                    <a:pt x="75" y="31"/>
                  </a:lnTo>
                  <a:lnTo>
                    <a:pt x="75" y="36"/>
                  </a:lnTo>
                  <a:lnTo>
                    <a:pt x="68" y="36"/>
                  </a:lnTo>
                  <a:lnTo>
                    <a:pt x="63" y="39"/>
                  </a:lnTo>
                  <a:lnTo>
                    <a:pt x="57" y="43"/>
                  </a:lnTo>
                  <a:lnTo>
                    <a:pt x="55" y="49"/>
                  </a:lnTo>
                  <a:lnTo>
                    <a:pt x="57" y="65"/>
                  </a:lnTo>
                  <a:lnTo>
                    <a:pt x="57" y="70"/>
                  </a:lnTo>
                  <a:lnTo>
                    <a:pt x="56" y="76"/>
                  </a:lnTo>
                  <a:lnTo>
                    <a:pt x="55" y="81"/>
                  </a:lnTo>
                  <a:lnTo>
                    <a:pt x="51" y="87"/>
                  </a:lnTo>
                  <a:lnTo>
                    <a:pt x="52" y="81"/>
                  </a:lnTo>
                  <a:lnTo>
                    <a:pt x="52" y="70"/>
                  </a:lnTo>
                  <a:lnTo>
                    <a:pt x="49" y="70"/>
                  </a:lnTo>
                  <a:lnTo>
                    <a:pt x="48" y="81"/>
                  </a:lnTo>
                  <a:lnTo>
                    <a:pt x="44" y="87"/>
                  </a:lnTo>
                  <a:lnTo>
                    <a:pt x="44" y="81"/>
                  </a:lnTo>
                  <a:lnTo>
                    <a:pt x="45" y="77"/>
                  </a:lnTo>
                  <a:lnTo>
                    <a:pt x="43" y="70"/>
                  </a:lnTo>
                  <a:lnTo>
                    <a:pt x="44" y="68"/>
                  </a:lnTo>
                  <a:lnTo>
                    <a:pt x="47" y="53"/>
                  </a:lnTo>
                  <a:lnTo>
                    <a:pt x="41" y="57"/>
                  </a:lnTo>
                  <a:lnTo>
                    <a:pt x="38" y="62"/>
                  </a:lnTo>
                  <a:lnTo>
                    <a:pt x="36" y="66"/>
                  </a:lnTo>
                  <a:lnTo>
                    <a:pt x="34" y="72"/>
                  </a:lnTo>
                  <a:lnTo>
                    <a:pt x="30" y="77"/>
                  </a:lnTo>
                  <a:lnTo>
                    <a:pt x="25" y="76"/>
                  </a:lnTo>
                  <a:lnTo>
                    <a:pt x="18" y="85"/>
                  </a:lnTo>
                  <a:lnTo>
                    <a:pt x="19" y="91"/>
                  </a:lnTo>
                  <a:lnTo>
                    <a:pt x="14" y="95"/>
                  </a:lnTo>
                  <a:lnTo>
                    <a:pt x="10" y="99"/>
                  </a:lnTo>
                  <a:lnTo>
                    <a:pt x="13" y="110"/>
                  </a:lnTo>
                  <a:lnTo>
                    <a:pt x="11" y="118"/>
                  </a:lnTo>
                  <a:lnTo>
                    <a:pt x="13" y="123"/>
                  </a:lnTo>
                  <a:lnTo>
                    <a:pt x="13" y="129"/>
                  </a:lnTo>
                  <a:lnTo>
                    <a:pt x="6" y="145"/>
                  </a:lnTo>
                  <a:lnTo>
                    <a:pt x="2" y="150"/>
                  </a:lnTo>
                  <a:lnTo>
                    <a:pt x="0" y="156"/>
                  </a:lnTo>
                  <a:lnTo>
                    <a:pt x="5" y="160"/>
                  </a:lnTo>
                  <a:lnTo>
                    <a:pt x="9" y="176"/>
                  </a:lnTo>
                  <a:lnTo>
                    <a:pt x="5" y="181"/>
                  </a:lnTo>
                  <a:lnTo>
                    <a:pt x="2" y="187"/>
                  </a:lnTo>
                  <a:lnTo>
                    <a:pt x="3" y="191"/>
                  </a:lnTo>
                  <a:lnTo>
                    <a:pt x="18" y="219"/>
                  </a:lnTo>
                  <a:lnTo>
                    <a:pt x="24" y="217"/>
                  </a:lnTo>
                  <a:lnTo>
                    <a:pt x="21" y="222"/>
                  </a:lnTo>
                  <a:lnTo>
                    <a:pt x="28" y="238"/>
                  </a:lnTo>
                  <a:lnTo>
                    <a:pt x="30" y="260"/>
                  </a:lnTo>
                  <a:lnTo>
                    <a:pt x="30" y="275"/>
                  </a:lnTo>
                  <a:lnTo>
                    <a:pt x="28" y="294"/>
                  </a:lnTo>
                  <a:lnTo>
                    <a:pt x="25" y="301"/>
                  </a:lnTo>
                  <a:lnTo>
                    <a:pt x="19" y="310"/>
                  </a:lnTo>
                  <a:lnTo>
                    <a:pt x="15" y="327"/>
                  </a:lnTo>
                  <a:lnTo>
                    <a:pt x="13" y="332"/>
                  </a:lnTo>
                  <a:lnTo>
                    <a:pt x="9" y="337"/>
                  </a:lnTo>
                  <a:lnTo>
                    <a:pt x="5" y="341"/>
                  </a:lnTo>
                  <a:lnTo>
                    <a:pt x="2" y="344"/>
                  </a:lnTo>
                  <a:lnTo>
                    <a:pt x="5" y="344"/>
                  </a:lnTo>
                  <a:lnTo>
                    <a:pt x="34" y="340"/>
                  </a:lnTo>
                  <a:lnTo>
                    <a:pt x="120" y="329"/>
                  </a:lnTo>
                  <a:lnTo>
                    <a:pt x="125" y="335"/>
                  </a:lnTo>
                  <a:lnTo>
                    <a:pt x="181" y="325"/>
                  </a:lnTo>
                  <a:lnTo>
                    <a:pt x="205" y="320"/>
                  </a:lnTo>
                  <a:lnTo>
                    <a:pt x="209" y="310"/>
                  </a:lnTo>
                  <a:lnTo>
                    <a:pt x="219" y="294"/>
                  </a:lnTo>
                  <a:lnTo>
                    <a:pt x="219" y="278"/>
                  </a:lnTo>
                  <a:lnTo>
                    <a:pt x="220" y="274"/>
                  </a:lnTo>
                  <a:lnTo>
                    <a:pt x="222" y="271"/>
                  </a:lnTo>
                  <a:lnTo>
                    <a:pt x="223" y="270"/>
                  </a:lnTo>
                  <a:lnTo>
                    <a:pt x="228" y="266"/>
                  </a:lnTo>
                  <a:lnTo>
                    <a:pt x="232" y="260"/>
                  </a:lnTo>
                  <a:lnTo>
                    <a:pt x="232" y="249"/>
                  </a:lnTo>
                  <a:lnTo>
                    <a:pt x="235" y="244"/>
                  </a:lnTo>
                  <a:lnTo>
                    <a:pt x="236" y="240"/>
                  </a:lnTo>
                  <a:lnTo>
                    <a:pt x="242" y="237"/>
                  </a:lnTo>
                  <a:lnTo>
                    <a:pt x="245" y="240"/>
                  </a:lnTo>
                  <a:lnTo>
                    <a:pt x="246" y="245"/>
                  </a:lnTo>
                  <a:lnTo>
                    <a:pt x="245" y="247"/>
                  </a:lnTo>
                  <a:lnTo>
                    <a:pt x="249" y="245"/>
                  </a:lnTo>
                  <a:lnTo>
                    <a:pt x="251" y="240"/>
                  </a:lnTo>
                  <a:lnTo>
                    <a:pt x="253" y="229"/>
                  </a:lnTo>
                  <a:lnTo>
                    <a:pt x="251" y="223"/>
                  </a:lnTo>
                  <a:lnTo>
                    <a:pt x="251" y="213"/>
                  </a:lnTo>
                  <a:close/>
                  <a:moveTo>
                    <a:pt x="44" y="11"/>
                  </a:moveTo>
                  <a:lnTo>
                    <a:pt x="44" y="9"/>
                  </a:lnTo>
                  <a:lnTo>
                    <a:pt x="40" y="12"/>
                  </a:lnTo>
                  <a:lnTo>
                    <a:pt x="38" y="17"/>
                  </a:lnTo>
                  <a:lnTo>
                    <a:pt x="38" y="23"/>
                  </a:lnTo>
                  <a:lnTo>
                    <a:pt x="44" y="21"/>
                  </a:lnTo>
                  <a:lnTo>
                    <a:pt x="44" y="11"/>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1" name="Freeform 720">
              <a:extLst>
                <a:ext uri="{FF2B5EF4-FFF2-40B4-BE49-F238E27FC236}">
                  <a16:creationId xmlns:a16="http://schemas.microsoft.com/office/drawing/2014/main" id="{DA242429-47CC-E341-92AF-C927E6173CFC}"/>
                </a:ext>
              </a:extLst>
            </p:cNvPr>
            <p:cNvSpPr>
              <a:spLocks noEditPoints="1"/>
            </p:cNvSpPr>
            <p:nvPr/>
          </p:nvSpPr>
          <p:spPr bwMode="auto">
            <a:xfrm>
              <a:off x="4275" y="1522"/>
              <a:ext cx="396" cy="190"/>
            </a:xfrm>
            <a:custGeom>
              <a:avLst/>
              <a:gdLst>
                <a:gd name="T0" fmla="*/ 358 w 396"/>
                <a:gd name="T1" fmla="*/ 81 h 191"/>
                <a:gd name="T2" fmla="*/ 351 w 396"/>
                <a:gd name="T3" fmla="*/ 72 h 191"/>
                <a:gd name="T4" fmla="*/ 342 w 396"/>
                <a:gd name="T5" fmla="*/ 57 h 191"/>
                <a:gd name="T6" fmla="*/ 335 w 396"/>
                <a:gd name="T7" fmla="*/ 62 h 191"/>
                <a:gd name="T8" fmla="*/ 316 w 396"/>
                <a:gd name="T9" fmla="*/ 64 h 191"/>
                <a:gd name="T10" fmla="*/ 303 w 396"/>
                <a:gd name="T11" fmla="*/ 39 h 191"/>
                <a:gd name="T12" fmla="*/ 277 w 396"/>
                <a:gd name="T13" fmla="*/ 49 h 191"/>
                <a:gd name="T14" fmla="*/ 246 w 396"/>
                <a:gd name="T15" fmla="*/ 54 h 191"/>
                <a:gd name="T16" fmla="*/ 221 w 396"/>
                <a:gd name="T17" fmla="*/ 68 h 191"/>
                <a:gd name="T18" fmla="*/ 203 w 396"/>
                <a:gd name="T19" fmla="*/ 76 h 191"/>
                <a:gd name="T20" fmla="*/ 180 w 396"/>
                <a:gd name="T21" fmla="*/ 76 h 191"/>
                <a:gd name="T22" fmla="*/ 167 w 396"/>
                <a:gd name="T23" fmla="*/ 68 h 191"/>
                <a:gd name="T24" fmla="*/ 149 w 396"/>
                <a:gd name="T25" fmla="*/ 52 h 191"/>
                <a:gd name="T26" fmla="*/ 129 w 396"/>
                <a:gd name="T27" fmla="*/ 46 h 191"/>
                <a:gd name="T28" fmla="*/ 117 w 396"/>
                <a:gd name="T29" fmla="*/ 54 h 191"/>
                <a:gd name="T30" fmla="*/ 111 w 396"/>
                <a:gd name="T31" fmla="*/ 52 h 191"/>
                <a:gd name="T32" fmla="*/ 107 w 396"/>
                <a:gd name="T33" fmla="*/ 54 h 191"/>
                <a:gd name="T34" fmla="*/ 95 w 396"/>
                <a:gd name="T35" fmla="*/ 31 h 191"/>
                <a:gd name="T36" fmla="*/ 77 w 396"/>
                <a:gd name="T37" fmla="*/ 43 h 191"/>
                <a:gd name="T38" fmla="*/ 57 w 396"/>
                <a:gd name="T39" fmla="*/ 57 h 191"/>
                <a:gd name="T40" fmla="*/ 41 w 396"/>
                <a:gd name="T41" fmla="*/ 61 h 191"/>
                <a:gd name="T42" fmla="*/ 20 w 396"/>
                <a:gd name="T43" fmla="*/ 75 h 191"/>
                <a:gd name="T44" fmla="*/ 1 w 396"/>
                <a:gd name="T45" fmla="*/ 87 h 191"/>
                <a:gd name="T46" fmla="*/ 19 w 396"/>
                <a:gd name="T47" fmla="*/ 99 h 191"/>
                <a:gd name="T48" fmla="*/ 95 w 396"/>
                <a:gd name="T49" fmla="*/ 118 h 191"/>
                <a:gd name="T50" fmla="*/ 115 w 396"/>
                <a:gd name="T51" fmla="*/ 119 h 191"/>
                <a:gd name="T52" fmla="*/ 136 w 396"/>
                <a:gd name="T53" fmla="*/ 134 h 191"/>
                <a:gd name="T54" fmla="*/ 155 w 396"/>
                <a:gd name="T55" fmla="*/ 143 h 191"/>
                <a:gd name="T56" fmla="*/ 155 w 396"/>
                <a:gd name="T57" fmla="*/ 159 h 191"/>
                <a:gd name="T58" fmla="*/ 159 w 396"/>
                <a:gd name="T59" fmla="*/ 167 h 191"/>
                <a:gd name="T60" fmla="*/ 163 w 396"/>
                <a:gd name="T61" fmla="*/ 182 h 191"/>
                <a:gd name="T62" fmla="*/ 170 w 396"/>
                <a:gd name="T63" fmla="*/ 187 h 191"/>
                <a:gd name="T64" fmla="*/ 183 w 396"/>
                <a:gd name="T65" fmla="*/ 159 h 191"/>
                <a:gd name="T66" fmla="*/ 194 w 396"/>
                <a:gd name="T67" fmla="*/ 137 h 191"/>
                <a:gd name="T68" fmla="*/ 198 w 396"/>
                <a:gd name="T69" fmla="*/ 124 h 191"/>
                <a:gd name="T70" fmla="*/ 208 w 396"/>
                <a:gd name="T71" fmla="*/ 130 h 191"/>
                <a:gd name="T72" fmla="*/ 220 w 396"/>
                <a:gd name="T73" fmla="*/ 119 h 191"/>
                <a:gd name="T74" fmla="*/ 218 w 396"/>
                <a:gd name="T75" fmla="*/ 130 h 191"/>
                <a:gd name="T76" fmla="*/ 225 w 396"/>
                <a:gd name="T77" fmla="*/ 132 h 191"/>
                <a:gd name="T78" fmla="*/ 236 w 396"/>
                <a:gd name="T79" fmla="*/ 117 h 191"/>
                <a:gd name="T80" fmla="*/ 248 w 396"/>
                <a:gd name="T81" fmla="*/ 109 h 191"/>
                <a:gd name="T82" fmla="*/ 269 w 396"/>
                <a:gd name="T83" fmla="*/ 106 h 191"/>
                <a:gd name="T84" fmla="*/ 289 w 396"/>
                <a:gd name="T85" fmla="*/ 95 h 191"/>
                <a:gd name="T86" fmla="*/ 311 w 396"/>
                <a:gd name="T87" fmla="*/ 98 h 191"/>
                <a:gd name="T88" fmla="*/ 327 w 396"/>
                <a:gd name="T89" fmla="*/ 99 h 191"/>
                <a:gd name="T90" fmla="*/ 338 w 396"/>
                <a:gd name="T91" fmla="*/ 95 h 191"/>
                <a:gd name="T92" fmla="*/ 373 w 396"/>
                <a:gd name="T93" fmla="*/ 95 h 191"/>
                <a:gd name="T94" fmla="*/ 109 w 396"/>
                <a:gd name="T95" fmla="*/ 31 h 191"/>
                <a:gd name="T96" fmla="*/ 104 w 396"/>
                <a:gd name="T97" fmla="*/ 37 h 191"/>
                <a:gd name="T98" fmla="*/ 126 w 396"/>
                <a:gd name="T99" fmla="*/ 18 h 191"/>
                <a:gd name="T100" fmla="*/ 140 w 396"/>
                <a:gd name="T101" fmla="*/ 7 h 191"/>
                <a:gd name="T102" fmla="*/ 129 w 396"/>
                <a:gd name="T103" fmla="*/ 0 h 191"/>
                <a:gd name="T104" fmla="*/ 99 w 396"/>
                <a:gd name="T105" fmla="*/ 22 h 191"/>
                <a:gd name="T106" fmla="*/ 109 w 396"/>
                <a:gd name="T107" fmla="*/ 31 h 191"/>
                <a:gd name="T108" fmla="*/ 383 w 396"/>
                <a:gd name="T109" fmla="*/ 84 h 191"/>
                <a:gd name="T110" fmla="*/ 374 w 396"/>
                <a:gd name="T111" fmla="*/ 95 h 191"/>
                <a:gd name="T112" fmla="*/ 389 w 396"/>
                <a:gd name="T113" fmla="*/ 95 h 1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96" h="191">
                  <a:moveTo>
                    <a:pt x="365" y="88"/>
                  </a:moveTo>
                  <a:lnTo>
                    <a:pt x="364" y="84"/>
                  </a:lnTo>
                  <a:lnTo>
                    <a:pt x="358" y="81"/>
                  </a:lnTo>
                  <a:lnTo>
                    <a:pt x="357" y="81"/>
                  </a:lnTo>
                  <a:lnTo>
                    <a:pt x="353" y="77"/>
                  </a:lnTo>
                  <a:lnTo>
                    <a:pt x="351" y="72"/>
                  </a:lnTo>
                  <a:lnTo>
                    <a:pt x="350" y="67"/>
                  </a:lnTo>
                  <a:lnTo>
                    <a:pt x="347" y="61"/>
                  </a:lnTo>
                  <a:lnTo>
                    <a:pt x="342" y="57"/>
                  </a:lnTo>
                  <a:lnTo>
                    <a:pt x="339" y="57"/>
                  </a:lnTo>
                  <a:lnTo>
                    <a:pt x="338" y="58"/>
                  </a:lnTo>
                  <a:lnTo>
                    <a:pt x="335" y="62"/>
                  </a:lnTo>
                  <a:lnTo>
                    <a:pt x="330" y="65"/>
                  </a:lnTo>
                  <a:lnTo>
                    <a:pt x="327" y="60"/>
                  </a:lnTo>
                  <a:lnTo>
                    <a:pt x="316" y="64"/>
                  </a:lnTo>
                  <a:lnTo>
                    <a:pt x="305" y="62"/>
                  </a:lnTo>
                  <a:lnTo>
                    <a:pt x="303" y="58"/>
                  </a:lnTo>
                  <a:lnTo>
                    <a:pt x="303" y="39"/>
                  </a:lnTo>
                  <a:lnTo>
                    <a:pt x="293" y="41"/>
                  </a:lnTo>
                  <a:lnTo>
                    <a:pt x="288" y="43"/>
                  </a:lnTo>
                  <a:lnTo>
                    <a:pt x="277" y="49"/>
                  </a:lnTo>
                  <a:lnTo>
                    <a:pt x="273" y="50"/>
                  </a:lnTo>
                  <a:lnTo>
                    <a:pt x="251" y="52"/>
                  </a:lnTo>
                  <a:lnTo>
                    <a:pt x="246" y="54"/>
                  </a:lnTo>
                  <a:lnTo>
                    <a:pt x="237" y="56"/>
                  </a:lnTo>
                  <a:lnTo>
                    <a:pt x="232" y="61"/>
                  </a:lnTo>
                  <a:lnTo>
                    <a:pt x="221" y="68"/>
                  </a:lnTo>
                  <a:lnTo>
                    <a:pt x="213" y="79"/>
                  </a:lnTo>
                  <a:lnTo>
                    <a:pt x="209" y="76"/>
                  </a:lnTo>
                  <a:lnTo>
                    <a:pt x="203" y="76"/>
                  </a:lnTo>
                  <a:lnTo>
                    <a:pt x="198" y="76"/>
                  </a:lnTo>
                  <a:lnTo>
                    <a:pt x="193" y="71"/>
                  </a:lnTo>
                  <a:lnTo>
                    <a:pt x="180" y="76"/>
                  </a:lnTo>
                  <a:lnTo>
                    <a:pt x="176" y="76"/>
                  </a:lnTo>
                  <a:lnTo>
                    <a:pt x="170" y="73"/>
                  </a:lnTo>
                  <a:lnTo>
                    <a:pt x="167" y="68"/>
                  </a:lnTo>
                  <a:lnTo>
                    <a:pt x="157" y="58"/>
                  </a:lnTo>
                  <a:lnTo>
                    <a:pt x="155" y="53"/>
                  </a:lnTo>
                  <a:lnTo>
                    <a:pt x="149" y="52"/>
                  </a:lnTo>
                  <a:lnTo>
                    <a:pt x="144" y="48"/>
                  </a:lnTo>
                  <a:lnTo>
                    <a:pt x="138" y="46"/>
                  </a:lnTo>
                  <a:lnTo>
                    <a:pt x="129" y="46"/>
                  </a:lnTo>
                  <a:lnTo>
                    <a:pt x="123" y="48"/>
                  </a:lnTo>
                  <a:lnTo>
                    <a:pt x="119" y="53"/>
                  </a:lnTo>
                  <a:lnTo>
                    <a:pt x="117" y="54"/>
                  </a:lnTo>
                  <a:lnTo>
                    <a:pt x="122" y="43"/>
                  </a:lnTo>
                  <a:lnTo>
                    <a:pt x="117" y="49"/>
                  </a:lnTo>
                  <a:lnTo>
                    <a:pt x="111" y="52"/>
                  </a:lnTo>
                  <a:lnTo>
                    <a:pt x="110" y="57"/>
                  </a:lnTo>
                  <a:lnTo>
                    <a:pt x="109" y="58"/>
                  </a:lnTo>
                  <a:lnTo>
                    <a:pt x="107" y="54"/>
                  </a:lnTo>
                  <a:lnTo>
                    <a:pt x="107" y="43"/>
                  </a:lnTo>
                  <a:lnTo>
                    <a:pt x="99" y="33"/>
                  </a:lnTo>
                  <a:lnTo>
                    <a:pt x="95" y="31"/>
                  </a:lnTo>
                  <a:lnTo>
                    <a:pt x="92" y="26"/>
                  </a:lnTo>
                  <a:lnTo>
                    <a:pt x="81" y="38"/>
                  </a:lnTo>
                  <a:lnTo>
                    <a:pt x="77" y="43"/>
                  </a:lnTo>
                  <a:lnTo>
                    <a:pt x="67" y="48"/>
                  </a:lnTo>
                  <a:lnTo>
                    <a:pt x="61" y="53"/>
                  </a:lnTo>
                  <a:lnTo>
                    <a:pt x="57" y="57"/>
                  </a:lnTo>
                  <a:lnTo>
                    <a:pt x="52" y="58"/>
                  </a:lnTo>
                  <a:lnTo>
                    <a:pt x="46" y="60"/>
                  </a:lnTo>
                  <a:lnTo>
                    <a:pt x="41" y="61"/>
                  </a:lnTo>
                  <a:lnTo>
                    <a:pt x="35" y="61"/>
                  </a:lnTo>
                  <a:lnTo>
                    <a:pt x="30" y="64"/>
                  </a:lnTo>
                  <a:lnTo>
                    <a:pt x="20" y="75"/>
                  </a:lnTo>
                  <a:lnTo>
                    <a:pt x="4" y="81"/>
                  </a:lnTo>
                  <a:lnTo>
                    <a:pt x="0" y="84"/>
                  </a:lnTo>
                  <a:lnTo>
                    <a:pt x="1" y="87"/>
                  </a:lnTo>
                  <a:lnTo>
                    <a:pt x="8" y="90"/>
                  </a:lnTo>
                  <a:lnTo>
                    <a:pt x="12" y="94"/>
                  </a:lnTo>
                  <a:lnTo>
                    <a:pt x="19" y="103"/>
                  </a:lnTo>
                  <a:lnTo>
                    <a:pt x="75" y="114"/>
                  </a:lnTo>
                  <a:lnTo>
                    <a:pt x="92" y="122"/>
                  </a:lnTo>
                  <a:lnTo>
                    <a:pt x="95" y="122"/>
                  </a:lnTo>
                  <a:lnTo>
                    <a:pt x="104" y="123"/>
                  </a:lnTo>
                  <a:lnTo>
                    <a:pt x="110" y="122"/>
                  </a:lnTo>
                  <a:lnTo>
                    <a:pt x="115" y="123"/>
                  </a:lnTo>
                  <a:lnTo>
                    <a:pt x="129" y="125"/>
                  </a:lnTo>
                  <a:lnTo>
                    <a:pt x="134" y="128"/>
                  </a:lnTo>
                  <a:lnTo>
                    <a:pt x="136" y="138"/>
                  </a:lnTo>
                  <a:lnTo>
                    <a:pt x="141" y="138"/>
                  </a:lnTo>
                  <a:lnTo>
                    <a:pt x="148" y="141"/>
                  </a:lnTo>
                  <a:lnTo>
                    <a:pt x="155" y="147"/>
                  </a:lnTo>
                  <a:lnTo>
                    <a:pt x="152" y="148"/>
                  </a:lnTo>
                  <a:lnTo>
                    <a:pt x="155" y="152"/>
                  </a:lnTo>
                  <a:lnTo>
                    <a:pt x="155" y="163"/>
                  </a:lnTo>
                  <a:lnTo>
                    <a:pt x="152" y="168"/>
                  </a:lnTo>
                  <a:lnTo>
                    <a:pt x="155" y="172"/>
                  </a:lnTo>
                  <a:lnTo>
                    <a:pt x="159" y="171"/>
                  </a:lnTo>
                  <a:lnTo>
                    <a:pt x="164" y="171"/>
                  </a:lnTo>
                  <a:lnTo>
                    <a:pt x="161" y="182"/>
                  </a:lnTo>
                  <a:lnTo>
                    <a:pt x="163" y="186"/>
                  </a:lnTo>
                  <a:lnTo>
                    <a:pt x="167" y="191"/>
                  </a:lnTo>
                  <a:lnTo>
                    <a:pt x="168" y="191"/>
                  </a:lnTo>
                  <a:lnTo>
                    <a:pt x="170" y="191"/>
                  </a:lnTo>
                  <a:lnTo>
                    <a:pt x="170" y="187"/>
                  </a:lnTo>
                  <a:lnTo>
                    <a:pt x="175" y="178"/>
                  </a:lnTo>
                  <a:lnTo>
                    <a:pt x="183" y="163"/>
                  </a:lnTo>
                  <a:lnTo>
                    <a:pt x="186" y="152"/>
                  </a:lnTo>
                  <a:lnTo>
                    <a:pt x="189" y="147"/>
                  </a:lnTo>
                  <a:lnTo>
                    <a:pt x="194" y="141"/>
                  </a:lnTo>
                  <a:lnTo>
                    <a:pt x="195" y="130"/>
                  </a:lnTo>
                  <a:lnTo>
                    <a:pt x="199" y="123"/>
                  </a:lnTo>
                  <a:lnTo>
                    <a:pt x="198" y="128"/>
                  </a:lnTo>
                  <a:lnTo>
                    <a:pt x="199" y="134"/>
                  </a:lnTo>
                  <a:lnTo>
                    <a:pt x="203" y="138"/>
                  </a:lnTo>
                  <a:lnTo>
                    <a:pt x="208" y="134"/>
                  </a:lnTo>
                  <a:lnTo>
                    <a:pt x="209" y="132"/>
                  </a:lnTo>
                  <a:lnTo>
                    <a:pt x="214" y="126"/>
                  </a:lnTo>
                  <a:lnTo>
                    <a:pt x="220" y="123"/>
                  </a:lnTo>
                  <a:lnTo>
                    <a:pt x="224" y="125"/>
                  </a:lnTo>
                  <a:lnTo>
                    <a:pt x="224" y="130"/>
                  </a:lnTo>
                  <a:lnTo>
                    <a:pt x="218" y="134"/>
                  </a:lnTo>
                  <a:lnTo>
                    <a:pt x="216" y="141"/>
                  </a:lnTo>
                  <a:lnTo>
                    <a:pt x="221" y="141"/>
                  </a:lnTo>
                  <a:lnTo>
                    <a:pt x="225" y="136"/>
                  </a:lnTo>
                  <a:lnTo>
                    <a:pt x="229" y="130"/>
                  </a:lnTo>
                  <a:lnTo>
                    <a:pt x="236" y="126"/>
                  </a:lnTo>
                  <a:lnTo>
                    <a:pt x="236" y="121"/>
                  </a:lnTo>
                  <a:lnTo>
                    <a:pt x="239" y="115"/>
                  </a:lnTo>
                  <a:lnTo>
                    <a:pt x="243" y="113"/>
                  </a:lnTo>
                  <a:lnTo>
                    <a:pt x="248" y="113"/>
                  </a:lnTo>
                  <a:lnTo>
                    <a:pt x="254" y="113"/>
                  </a:lnTo>
                  <a:lnTo>
                    <a:pt x="263" y="110"/>
                  </a:lnTo>
                  <a:lnTo>
                    <a:pt x="269" y="110"/>
                  </a:lnTo>
                  <a:lnTo>
                    <a:pt x="274" y="106"/>
                  </a:lnTo>
                  <a:lnTo>
                    <a:pt x="279" y="98"/>
                  </a:lnTo>
                  <a:lnTo>
                    <a:pt x="289" y="96"/>
                  </a:lnTo>
                  <a:lnTo>
                    <a:pt x="294" y="98"/>
                  </a:lnTo>
                  <a:lnTo>
                    <a:pt x="300" y="98"/>
                  </a:lnTo>
                  <a:lnTo>
                    <a:pt x="311" y="102"/>
                  </a:lnTo>
                  <a:lnTo>
                    <a:pt x="321" y="110"/>
                  </a:lnTo>
                  <a:lnTo>
                    <a:pt x="327" y="113"/>
                  </a:lnTo>
                  <a:lnTo>
                    <a:pt x="327" y="103"/>
                  </a:lnTo>
                  <a:lnTo>
                    <a:pt x="328" y="98"/>
                  </a:lnTo>
                  <a:lnTo>
                    <a:pt x="332" y="96"/>
                  </a:lnTo>
                  <a:lnTo>
                    <a:pt x="338" y="99"/>
                  </a:lnTo>
                  <a:lnTo>
                    <a:pt x="343" y="98"/>
                  </a:lnTo>
                  <a:lnTo>
                    <a:pt x="368" y="98"/>
                  </a:lnTo>
                  <a:lnTo>
                    <a:pt x="373" y="96"/>
                  </a:lnTo>
                  <a:lnTo>
                    <a:pt x="370" y="91"/>
                  </a:lnTo>
                  <a:lnTo>
                    <a:pt x="365" y="88"/>
                  </a:lnTo>
                  <a:close/>
                  <a:moveTo>
                    <a:pt x="109" y="31"/>
                  </a:moveTo>
                  <a:lnTo>
                    <a:pt x="109" y="26"/>
                  </a:lnTo>
                  <a:lnTo>
                    <a:pt x="109" y="31"/>
                  </a:lnTo>
                  <a:lnTo>
                    <a:pt x="104" y="37"/>
                  </a:lnTo>
                  <a:lnTo>
                    <a:pt x="110" y="42"/>
                  </a:lnTo>
                  <a:lnTo>
                    <a:pt x="117" y="27"/>
                  </a:lnTo>
                  <a:lnTo>
                    <a:pt x="126" y="18"/>
                  </a:lnTo>
                  <a:lnTo>
                    <a:pt x="132" y="12"/>
                  </a:lnTo>
                  <a:lnTo>
                    <a:pt x="133" y="7"/>
                  </a:lnTo>
                  <a:lnTo>
                    <a:pt x="140" y="7"/>
                  </a:lnTo>
                  <a:lnTo>
                    <a:pt x="144" y="3"/>
                  </a:lnTo>
                  <a:lnTo>
                    <a:pt x="140" y="0"/>
                  </a:lnTo>
                  <a:lnTo>
                    <a:pt x="129" y="0"/>
                  </a:lnTo>
                  <a:lnTo>
                    <a:pt x="117" y="4"/>
                  </a:lnTo>
                  <a:lnTo>
                    <a:pt x="107" y="11"/>
                  </a:lnTo>
                  <a:lnTo>
                    <a:pt x="99" y="22"/>
                  </a:lnTo>
                  <a:lnTo>
                    <a:pt x="96" y="26"/>
                  </a:lnTo>
                  <a:lnTo>
                    <a:pt x="99" y="31"/>
                  </a:lnTo>
                  <a:lnTo>
                    <a:pt x="109" y="31"/>
                  </a:lnTo>
                  <a:close/>
                  <a:moveTo>
                    <a:pt x="392" y="88"/>
                  </a:moveTo>
                  <a:lnTo>
                    <a:pt x="387" y="84"/>
                  </a:lnTo>
                  <a:lnTo>
                    <a:pt x="383" y="84"/>
                  </a:lnTo>
                  <a:lnTo>
                    <a:pt x="384" y="90"/>
                  </a:lnTo>
                  <a:lnTo>
                    <a:pt x="378" y="94"/>
                  </a:lnTo>
                  <a:lnTo>
                    <a:pt x="374" y="95"/>
                  </a:lnTo>
                  <a:lnTo>
                    <a:pt x="378" y="98"/>
                  </a:lnTo>
                  <a:lnTo>
                    <a:pt x="380" y="98"/>
                  </a:lnTo>
                  <a:lnTo>
                    <a:pt x="389" y="98"/>
                  </a:lnTo>
                  <a:lnTo>
                    <a:pt x="396" y="94"/>
                  </a:lnTo>
                  <a:lnTo>
                    <a:pt x="392" y="88"/>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2" name="Freeform 721">
              <a:extLst>
                <a:ext uri="{FF2B5EF4-FFF2-40B4-BE49-F238E27FC236}">
                  <a16:creationId xmlns:a16="http://schemas.microsoft.com/office/drawing/2014/main" id="{2044CA4A-A1FB-6149-9BA0-EBEA243B7E7A}"/>
                </a:ext>
              </a:extLst>
            </p:cNvPr>
            <p:cNvSpPr>
              <a:spLocks noEditPoints="1"/>
            </p:cNvSpPr>
            <p:nvPr/>
          </p:nvSpPr>
          <p:spPr bwMode="auto">
            <a:xfrm>
              <a:off x="4557" y="2835"/>
              <a:ext cx="592" cy="504"/>
            </a:xfrm>
            <a:custGeom>
              <a:avLst/>
              <a:gdLst>
                <a:gd name="T0" fmla="*/ 518 w 593"/>
                <a:gd name="T1" fmla="*/ 489 h 504"/>
                <a:gd name="T2" fmla="*/ 549 w 593"/>
                <a:gd name="T3" fmla="*/ 474 h 504"/>
                <a:gd name="T4" fmla="*/ 502 w 593"/>
                <a:gd name="T5" fmla="*/ 496 h 504"/>
                <a:gd name="T6" fmla="*/ 593 w 593"/>
                <a:gd name="T7" fmla="*/ 375 h 504"/>
                <a:gd name="T8" fmla="*/ 582 w 593"/>
                <a:gd name="T9" fmla="*/ 294 h 504"/>
                <a:gd name="T10" fmla="*/ 564 w 593"/>
                <a:gd name="T11" fmla="*/ 271 h 504"/>
                <a:gd name="T12" fmla="*/ 510 w 593"/>
                <a:gd name="T13" fmla="*/ 179 h 504"/>
                <a:gd name="T14" fmla="*/ 511 w 593"/>
                <a:gd name="T15" fmla="*/ 165 h 504"/>
                <a:gd name="T16" fmla="*/ 536 w 593"/>
                <a:gd name="T17" fmla="*/ 215 h 504"/>
                <a:gd name="T18" fmla="*/ 528 w 593"/>
                <a:gd name="T19" fmla="*/ 175 h 504"/>
                <a:gd name="T20" fmla="*/ 457 w 593"/>
                <a:gd name="T21" fmla="*/ 74 h 504"/>
                <a:gd name="T22" fmla="*/ 433 w 593"/>
                <a:gd name="T23" fmla="*/ 19 h 504"/>
                <a:gd name="T24" fmla="*/ 423 w 593"/>
                <a:gd name="T25" fmla="*/ 5 h 504"/>
                <a:gd name="T26" fmla="*/ 391 w 593"/>
                <a:gd name="T27" fmla="*/ 9 h 504"/>
                <a:gd name="T28" fmla="*/ 384 w 593"/>
                <a:gd name="T29" fmla="*/ 39 h 504"/>
                <a:gd name="T30" fmla="*/ 182 w 593"/>
                <a:gd name="T31" fmla="*/ 16 h 504"/>
                <a:gd name="T32" fmla="*/ 14 w 593"/>
                <a:gd name="T33" fmla="*/ 60 h 504"/>
                <a:gd name="T34" fmla="*/ 23 w 593"/>
                <a:gd name="T35" fmla="*/ 81 h 504"/>
                <a:gd name="T36" fmla="*/ 34 w 593"/>
                <a:gd name="T37" fmla="*/ 80 h 504"/>
                <a:gd name="T38" fmla="*/ 44 w 593"/>
                <a:gd name="T39" fmla="*/ 70 h 504"/>
                <a:gd name="T40" fmla="*/ 38 w 593"/>
                <a:gd name="T41" fmla="*/ 83 h 504"/>
                <a:gd name="T42" fmla="*/ 88 w 593"/>
                <a:gd name="T43" fmla="*/ 72 h 504"/>
                <a:gd name="T44" fmla="*/ 101 w 593"/>
                <a:gd name="T45" fmla="*/ 73 h 504"/>
                <a:gd name="T46" fmla="*/ 115 w 593"/>
                <a:gd name="T47" fmla="*/ 83 h 504"/>
                <a:gd name="T48" fmla="*/ 136 w 593"/>
                <a:gd name="T49" fmla="*/ 80 h 504"/>
                <a:gd name="T50" fmla="*/ 149 w 593"/>
                <a:gd name="T51" fmla="*/ 92 h 504"/>
                <a:gd name="T52" fmla="*/ 144 w 593"/>
                <a:gd name="T53" fmla="*/ 92 h 504"/>
                <a:gd name="T54" fmla="*/ 164 w 593"/>
                <a:gd name="T55" fmla="*/ 106 h 504"/>
                <a:gd name="T56" fmla="*/ 166 w 593"/>
                <a:gd name="T57" fmla="*/ 112 h 504"/>
                <a:gd name="T58" fmla="*/ 191 w 593"/>
                <a:gd name="T59" fmla="*/ 121 h 504"/>
                <a:gd name="T60" fmla="*/ 224 w 593"/>
                <a:gd name="T61" fmla="*/ 102 h 504"/>
                <a:gd name="T62" fmla="*/ 238 w 593"/>
                <a:gd name="T63" fmla="*/ 95 h 504"/>
                <a:gd name="T64" fmla="*/ 262 w 593"/>
                <a:gd name="T65" fmla="*/ 80 h 504"/>
                <a:gd name="T66" fmla="*/ 309 w 593"/>
                <a:gd name="T67" fmla="*/ 115 h 504"/>
                <a:gd name="T68" fmla="*/ 343 w 593"/>
                <a:gd name="T69" fmla="*/ 145 h 504"/>
                <a:gd name="T70" fmla="*/ 372 w 593"/>
                <a:gd name="T71" fmla="*/ 169 h 504"/>
                <a:gd name="T72" fmla="*/ 372 w 593"/>
                <a:gd name="T73" fmla="*/ 230 h 504"/>
                <a:gd name="T74" fmla="*/ 383 w 593"/>
                <a:gd name="T75" fmla="*/ 259 h 504"/>
                <a:gd name="T76" fmla="*/ 383 w 593"/>
                <a:gd name="T77" fmla="*/ 239 h 504"/>
                <a:gd name="T78" fmla="*/ 402 w 593"/>
                <a:gd name="T79" fmla="*/ 245 h 504"/>
                <a:gd name="T80" fmla="*/ 381 w 593"/>
                <a:gd name="T81" fmla="*/ 275 h 504"/>
                <a:gd name="T82" fmla="*/ 412 w 593"/>
                <a:gd name="T83" fmla="*/ 316 h 504"/>
                <a:gd name="T84" fmla="*/ 427 w 593"/>
                <a:gd name="T85" fmla="*/ 317 h 504"/>
                <a:gd name="T86" fmla="*/ 436 w 593"/>
                <a:gd name="T87" fmla="*/ 317 h 504"/>
                <a:gd name="T88" fmla="*/ 446 w 593"/>
                <a:gd name="T89" fmla="*/ 346 h 504"/>
                <a:gd name="T90" fmla="*/ 449 w 593"/>
                <a:gd name="T91" fmla="*/ 348 h 504"/>
                <a:gd name="T92" fmla="*/ 479 w 593"/>
                <a:gd name="T93" fmla="*/ 388 h 504"/>
                <a:gd name="T94" fmla="*/ 502 w 593"/>
                <a:gd name="T95" fmla="*/ 396 h 504"/>
                <a:gd name="T96" fmla="*/ 532 w 593"/>
                <a:gd name="T97" fmla="*/ 431 h 504"/>
                <a:gd name="T98" fmla="*/ 524 w 593"/>
                <a:gd name="T99" fmla="*/ 439 h 504"/>
                <a:gd name="T100" fmla="*/ 559 w 593"/>
                <a:gd name="T101" fmla="*/ 443 h 504"/>
                <a:gd name="T102" fmla="*/ 582 w 593"/>
                <a:gd name="T103" fmla="*/ 435 h 504"/>
                <a:gd name="T104" fmla="*/ 582 w 593"/>
                <a:gd name="T105" fmla="*/ 401 h 504"/>
                <a:gd name="T106" fmla="*/ 593 w 593"/>
                <a:gd name="T107" fmla="*/ 381 h 504"/>
                <a:gd name="T108" fmla="*/ 493 w 593"/>
                <a:gd name="T109" fmla="*/ 500 h 504"/>
                <a:gd name="T110" fmla="*/ 41 w 593"/>
                <a:gd name="T111" fmla="*/ 87 h 504"/>
                <a:gd name="T112" fmla="*/ 64 w 593"/>
                <a:gd name="T113" fmla="*/ 78 h 504"/>
                <a:gd name="T114" fmla="*/ 210 w 593"/>
                <a:gd name="T115" fmla="*/ 121 h 504"/>
                <a:gd name="T116" fmla="*/ 200 w 593"/>
                <a:gd name="T117" fmla="*/ 127 h 504"/>
                <a:gd name="T118" fmla="*/ 433 w 593"/>
                <a:gd name="T119" fmla="*/ 350 h 504"/>
                <a:gd name="T120" fmla="*/ 433 w 593"/>
                <a:gd name="T121" fmla="*/ 350 h 504"/>
                <a:gd name="T122" fmla="*/ 582 w 593"/>
                <a:gd name="T123" fmla="*/ 441 h 504"/>
                <a:gd name="T124" fmla="*/ 593 w 593"/>
                <a:gd name="T125" fmla="*/ 409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3" h="504">
                  <a:moveTo>
                    <a:pt x="558" y="470"/>
                  </a:moveTo>
                  <a:lnTo>
                    <a:pt x="558" y="469"/>
                  </a:lnTo>
                  <a:lnTo>
                    <a:pt x="554" y="472"/>
                  </a:lnTo>
                  <a:lnTo>
                    <a:pt x="558" y="470"/>
                  </a:lnTo>
                  <a:close/>
                  <a:moveTo>
                    <a:pt x="513" y="483"/>
                  </a:moveTo>
                  <a:lnTo>
                    <a:pt x="518" y="489"/>
                  </a:lnTo>
                  <a:lnTo>
                    <a:pt x="520" y="489"/>
                  </a:lnTo>
                  <a:lnTo>
                    <a:pt x="518" y="487"/>
                  </a:lnTo>
                  <a:lnTo>
                    <a:pt x="513" y="483"/>
                  </a:lnTo>
                  <a:close/>
                  <a:moveTo>
                    <a:pt x="543" y="480"/>
                  </a:moveTo>
                  <a:lnTo>
                    <a:pt x="548" y="476"/>
                  </a:lnTo>
                  <a:lnTo>
                    <a:pt x="549" y="474"/>
                  </a:lnTo>
                  <a:lnTo>
                    <a:pt x="548" y="476"/>
                  </a:lnTo>
                  <a:lnTo>
                    <a:pt x="543" y="480"/>
                  </a:lnTo>
                  <a:close/>
                  <a:moveTo>
                    <a:pt x="498" y="498"/>
                  </a:moveTo>
                  <a:lnTo>
                    <a:pt x="502" y="498"/>
                  </a:lnTo>
                  <a:lnTo>
                    <a:pt x="507" y="492"/>
                  </a:lnTo>
                  <a:lnTo>
                    <a:pt x="502" y="496"/>
                  </a:lnTo>
                  <a:lnTo>
                    <a:pt x="498" y="498"/>
                  </a:lnTo>
                  <a:close/>
                  <a:moveTo>
                    <a:pt x="509" y="492"/>
                  </a:moveTo>
                  <a:lnTo>
                    <a:pt x="510" y="491"/>
                  </a:lnTo>
                  <a:lnTo>
                    <a:pt x="506" y="489"/>
                  </a:lnTo>
                  <a:lnTo>
                    <a:pt x="509" y="492"/>
                  </a:lnTo>
                  <a:close/>
                  <a:moveTo>
                    <a:pt x="593" y="375"/>
                  </a:moveTo>
                  <a:lnTo>
                    <a:pt x="592" y="370"/>
                  </a:lnTo>
                  <a:lnTo>
                    <a:pt x="590" y="359"/>
                  </a:lnTo>
                  <a:lnTo>
                    <a:pt x="590" y="343"/>
                  </a:lnTo>
                  <a:lnTo>
                    <a:pt x="589" y="338"/>
                  </a:lnTo>
                  <a:lnTo>
                    <a:pt x="589" y="313"/>
                  </a:lnTo>
                  <a:lnTo>
                    <a:pt x="582" y="294"/>
                  </a:lnTo>
                  <a:lnTo>
                    <a:pt x="579" y="293"/>
                  </a:lnTo>
                  <a:lnTo>
                    <a:pt x="579" y="286"/>
                  </a:lnTo>
                  <a:lnTo>
                    <a:pt x="570" y="275"/>
                  </a:lnTo>
                  <a:lnTo>
                    <a:pt x="566" y="272"/>
                  </a:lnTo>
                  <a:lnTo>
                    <a:pt x="563" y="274"/>
                  </a:lnTo>
                  <a:lnTo>
                    <a:pt x="564" y="271"/>
                  </a:lnTo>
                  <a:lnTo>
                    <a:pt x="564" y="267"/>
                  </a:lnTo>
                  <a:lnTo>
                    <a:pt x="558" y="256"/>
                  </a:lnTo>
                  <a:lnTo>
                    <a:pt x="549" y="239"/>
                  </a:lnTo>
                  <a:lnTo>
                    <a:pt x="529" y="209"/>
                  </a:lnTo>
                  <a:lnTo>
                    <a:pt x="514" y="184"/>
                  </a:lnTo>
                  <a:lnTo>
                    <a:pt x="510" y="179"/>
                  </a:lnTo>
                  <a:lnTo>
                    <a:pt x="505" y="164"/>
                  </a:lnTo>
                  <a:lnTo>
                    <a:pt x="501" y="153"/>
                  </a:lnTo>
                  <a:lnTo>
                    <a:pt x="502" y="153"/>
                  </a:lnTo>
                  <a:lnTo>
                    <a:pt x="507" y="156"/>
                  </a:lnTo>
                  <a:lnTo>
                    <a:pt x="506" y="161"/>
                  </a:lnTo>
                  <a:lnTo>
                    <a:pt x="511" y="165"/>
                  </a:lnTo>
                  <a:lnTo>
                    <a:pt x="517" y="164"/>
                  </a:lnTo>
                  <a:lnTo>
                    <a:pt x="522" y="168"/>
                  </a:lnTo>
                  <a:lnTo>
                    <a:pt x="522" y="173"/>
                  </a:lnTo>
                  <a:lnTo>
                    <a:pt x="522" y="183"/>
                  </a:lnTo>
                  <a:lnTo>
                    <a:pt x="525" y="199"/>
                  </a:lnTo>
                  <a:lnTo>
                    <a:pt x="536" y="215"/>
                  </a:lnTo>
                  <a:lnTo>
                    <a:pt x="541" y="221"/>
                  </a:lnTo>
                  <a:lnTo>
                    <a:pt x="530" y="206"/>
                  </a:lnTo>
                  <a:lnTo>
                    <a:pt x="528" y="201"/>
                  </a:lnTo>
                  <a:lnTo>
                    <a:pt x="525" y="191"/>
                  </a:lnTo>
                  <a:lnTo>
                    <a:pt x="524" y="180"/>
                  </a:lnTo>
                  <a:lnTo>
                    <a:pt x="528" y="175"/>
                  </a:lnTo>
                  <a:lnTo>
                    <a:pt x="525" y="169"/>
                  </a:lnTo>
                  <a:lnTo>
                    <a:pt x="521" y="165"/>
                  </a:lnTo>
                  <a:lnTo>
                    <a:pt x="511" y="154"/>
                  </a:lnTo>
                  <a:lnTo>
                    <a:pt x="482" y="118"/>
                  </a:lnTo>
                  <a:lnTo>
                    <a:pt x="465" y="89"/>
                  </a:lnTo>
                  <a:lnTo>
                    <a:pt x="457" y="74"/>
                  </a:lnTo>
                  <a:lnTo>
                    <a:pt x="449" y="54"/>
                  </a:lnTo>
                  <a:lnTo>
                    <a:pt x="448" y="49"/>
                  </a:lnTo>
                  <a:lnTo>
                    <a:pt x="442" y="39"/>
                  </a:lnTo>
                  <a:lnTo>
                    <a:pt x="441" y="28"/>
                  </a:lnTo>
                  <a:lnTo>
                    <a:pt x="438" y="24"/>
                  </a:lnTo>
                  <a:lnTo>
                    <a:pt x="433" y="19"/>
                  </a:lnTo>
                  <a:lnTo>
                    <a:pt x="430" y="13"/>
                  </a:lnTo>
                  <a:lnTo>
                    <a:pt x="433" y="17"/>
                  </a:lnTo>
                  <a:lnTo>
                    <a:pt x="434" y="7"/>
                  </a:lnTo>
                  <a:lnTo>
                    <a:pt x="427" y="4"/>
                  </a:lnTo>
                  <a:lnTo>
                    <a:pt x="425" y="5"/>
                  </a:lnTo>
                  <a:lnTo>
                    <a:pt x="423" y="5"/>
                  </a:lnTo>
                  <a:lnTo>
                    <a:pt x="418" y="5"/>
                  </a:lnTo>
                  <a:lnTo>
                    <a:pt x="404" y="1"/>
                  </a:lnTo>
                  <a:lnTo>
                    <a:pt x="399" y="0"/>
                  </a:lnTo>
                  <a:lnTo>
                    <a:pt x="395" y="4"/>
                  </a:lnTo>
                  <a:lnTo>
                    <a:pt x="392" y="4"/>
                  </a:lnTo>
                  <a:lnTo>
                    <a:pt x="391" y="9"/>
                  </a:lnTo>
                  <a:lnTo>
                    <a:pt x="391" y="15"/>
                  </a:lnTo>
                  <a:lnTo>
                    <a:pt x="393" y="19"/>
                  </a:lnTo>
                  <a:lnTo>
                    <a:pt x="395" y="24"/>
                  </a:lnTo>
                  <a:lnTo>
                    <a:pt x="395" y="35"/>
                  </a:lnTo>
                  <a:lnTo>
                    <a:pt x="389" y="39"/>
                  </a:lnTo>
                  <a:lnTo>
                    <a:pt x="384" y="39"/>
                  </a:lnTo>
                  <a:lnTo>
                    <a:pt x="380" y="28"/>
                  </a:lnTo>
                  <a:lnTo>
                    <a:pt x="375" y="24"/>
                  </a:lnTo>
                  <a:lnTo>
                    <a:pt x="194" y="38"/>
                  </a:lnTo>
                  <a:lnTo>
                    <a:pt x="190" y="32"/>
                  </a:lnTo>
                  <a:lnTo>
                    <a:pt x="189" y="27"/>
                  </a:lnTo>
                  <a:lnTo>
                    <a:pt x="182" y="16"/>
                  </a:lnTo>
                  <a:lnTo>
                    <a:pt x="72" y="28"/>
                  </a:lnTo>
                  <a:lnTo>
                    <a:pt x="7" y="35"/>
                  </a:lnTo>
                  <a:lnTo>
                    <a:pt x="2" y="39"/>
                  </a:lnTo>
                  <a:lnTo>
                    <a:pt x="0" y="46"/>
                  </a:lnTo>
                  <a:lnTo>
                    <a:pt x="8" y="57"/>
                  </a:lnTo>
                  <a:lnTo>
                    <a:pt x="14" y="60"/>
                  </a:lnTo>
                  <a:lnTo>
                    <a:pt x="19" y="65"/>
                  </a:lnTo>
                  <a:lnTo>
                    <a:pt x="16" y="72"/>
                  </a:lnTo>
                  <a:lnTo>
                    <a:pt x="16" y="74"/>
                  </a:lnTo>
                  <a:lnTo>
                    <a:pt x="18" y="77"/>
                  </a:lnTo>
                  <a:lnTo>
                    <a:pt x="23" y="78"/>
                  </a:lnTo>
                  <a:lnTo>
                    <a:pt x="23" y="81"/>
                  </a:lnTo>
                  <a:lnTo>
                    <a:pt x="19" y="87"/>
                  </a:lnTo>
                  <a:lnTo>
                    <a:pt x="16" y="92"/>
                  </a:lnTo>
                  <a:lnTo>
                    <a:pt x="19" y="92"/>
                  </a:lnTo>
                  <a:lnTo>
                    <a:pt x="25" y="91"/>
                  </a:lnTo>
                  <a:lnTo>
                    <a:pt x="30" y="87"/>
                  </a:lnTo>
                  <a:lnTo>
                    <a:pt x="34" y="80"/>
                  </a:lnTo>
                  <a:lnTo>
                    <a:pt x="37" y="74"/>
                  </a:lnTo>
                  <a:lnTo>
                    <a:pt x="35" y="73"/>
                  </a:lnTo>
                  <a:lnTo>
                    <a:pt x="35" y="72"/>
                  </a:lnTo>
                  <a:lnTo>
                    <a:pt x="38" y="69"/>
                  </a:lnTo>
                  <a:lnTo>
                    <a:pt x="41" y="76"/>
                  </a:lnTo>
                  <a:lnTo>
                    <a:pt x="44" y="70"/>
                  </a:lnTo>
                  <a:lnTo>
                    <a:pt x="46" y="65"/>
                  </a:lnTo>
                  <a:lnTo>
                    <a:pt x="46" y="70"/>
                  </a:lnTo>
                  <a:lnTo>
                    <a:pt x="53" y="74"/>
                  </a:lnTo>
                  <a:lnTo>
                    <a:pt x="49" y="80"/>
                  </a:lnTo>
                  <a:lnTo>
                    <a:pt x="41" y="83"/>
                  </a:lnTo>
                  <a:lnTo>
                    <a:pt x="38" y="83"/>
                  </a:lnTo>
                  <a:lnTo>
                    <a:pt x="45" y="83"/>
                  </a:lnTo>
                  <a:lnTo>
                    <a:pt x="60" y="78"/>
                  </a:lnTo>
                  <a:lnTo>
                    <a:pt x="75" y="77"/>
                  </a:lnTo>
                  <a:lnTo>
                    <a:pt x="76" y="76"/>
                  </a:lnTo>
                  <a:lnTo>
                    <a:pt x="87" y="66"/>
                  </a:lnTo>
                  <a:lnTo>
                    <a:pt x="88" y="72"/>
                  </a:lnTo>
                  <a:lnTo>
                    <a:pt x="94" y="69"/>
                  </a:lnTo>
                  <a:lnTo>
                    <a:pt x="99" y="68"/>
                  </a:lnTo>
                  <a:lnTo>
                    <a:pt x="109" y="72"/>
                  </a:lnTo>
                  <a:lnTo>
                    <a:pt x="111" y="76"/>
                  </a:lnTo>
                  <a:lnTo>
                    <a:pt x="106" y="74"/>
                  </a:lnTo>
                  <a:lnTo>
                    <a:pt x="101" y="73"/>
                  </a:lnTo>
                  <a:lnTo>
                    <a:pt x="96" y="73"/>
                  </a:lnTo>
                  <a:lnTo>
                    <a:pt x="95" y="76"/>
                  </a:lnTo>
                  <a:lnTo>
                    <a:pt x="84" y="76"/>
                  </a:lnTo>
                  <a:lnTo>
                    <a:pt x="90" y="77"/>
                  </a:lnTo>
                  <a:lnTo>
                    <a:pt x="94" y="77"/>
                  </a:lnTo>
                  <a:lnTo>
                    <a:pt x="115" y="83"/>
                  </a:lnTo>
                  <a:lnTo>
                    <a:pt x="129" y="87"/>
                  </a:lnTo>
                  <a:lnTo>
                    <a:pt x="140" y="92"/>
                  </a:lnTo>
                  <a:lnTo>
                    <a:pt x="139" y="88"/>
                  </a:lnTo>
                  <a:lnTo>
                    <a:pt x="133" y="84"/>
                  </a:lnTo>
                  <a:lnTo>
                    <a:pt x="130" y="80"/>
                  </a:lnTo>
                  <a:lnTo>
                    <a:pt x="136" y="80"/>
                  </a:lnTo>
                  <a:lnTo>
                    <a:pt x="141" y="83"/>
                  </a:lnTo>
                  <a:lnTo>
                    <a:pt x="149" y="76"/>
                  </a:lnTo>
                  <a:lnTo>
                    <a:pt x="148" y="81"/>
                  </a:lnTo>
                  <a:lnTo>
                    <a:pt x="144" y="83"/>
                  </a:lnTo>
                  <a:lnTo>
                    <a:pt x="141" y="87"/>
                  </a:lnTo>
                  <a:lnTo>
                    <a:pt x="149" y="92"/>
                  </a:lnTo>
                  <a:lnTo>
                    <a:pt x="155" y="91"/>
                  </a:lnTo>
                  <a:lnTo>
                    <a:pt x="157" y="96"/>
                  </a:lnTo>
                  <a:lnTo>
                    <a:pt x="163" y="96"/>
                  </a:lnTo>
                  <a:lnTo>
                    <a:pt x="160" y="100"/>
                  </a:lnTo>
                  <a:lnTo>
                    <a:pt x="155" y="96"/>
                  </a:lnTo>
                  <a:lnTo>
                    <a:pt x="144" y="92"/>
                  </a:lnTo>
                  <a:lnTo>
                    <a:pt x="149" y="97"/>
                  </a:lnTo>
                  <a:lnTo>
                    <a:pt x="153" y="100"/>
                  </a:lnTo>
                  <a:lnTo>
                    <a:pt x="156" y="102"/>
                  </a:lnTo>
                  <a:lnTo>
                    <a:pt x="153" y="102"/>
                  </a:lnTo>
                  <a:lnTo>
                    <a:pt x="159" y="104"/>
                  </a:lnTo>
                  <a:lnTo>
                    <a:pt x="164" y="106"/>
                  </a:lnTo>
                  <a:lnTo>
                    <a:pt x="170" y="111"/>
                  </a:lnTo>
                  <a:lnTo>
                    <a:pt x="172" y="116"/>
                  </a:lnTo>
                  <a:lnTo>
                    <a:pt x="174" y="122"/>
                  </a:lnTo>
                  <a:lnTo>
                    <a:pt x="168" y="123"/>
                  </a:lnTo>
                  <a:lnTo>
                    <a:pt x="167" y="118"/>
                  </a:lnTo>
                  <a:lnTo>
                    <a:pt x="166" y="112"/>
                  </a:lnTo>
                  <a:lnTo>
                    <a:pt x="166" y="118"/>
                  </a:lnTo>
                  <a:lnTo>
                    <a:pt x="167" y="123"/>
                  </a:lnTo>
                  <a:lnTo>
                    <a:pt x="172" y="126"/>
                  </a:lnTo>
                  <a:lnTo>
                    <a:pt x="178" y="125"/>
                  </a:lnTo>
                  <a:lnTo>
                    <a:pt x="181" y="123"/>
                  </a:lnTo>
                  <a:lnTo>
                    <a:pt x="191" y="121"/>
                  </a:lnTo>
                  <a:lnTo>
                    <a:pt x="195" y="121"/>
                  </a:lnTo>
                  <a:lnTo>
                    <a:pt x="197" y="118"/>
                  </a:lnTo>
                  <a:lnTo>
                    <a:pt x="202" y="112"/>
                  </a:lnTo>
                  <a:lnTo>
                    <a:pt x="204" y="115"/>
                  </a:lnTo>
                  <a:lnTo>
                    <a:pt x="209" y="115"/>
                  </a:lnTo>
                  <a:lnTo>
                    <a:pt x="224" y="102"/>
                  </a:lnTo>
                  <a:lnTo>
                    <a:pt x="229" y="100"/>
                  </a:lnTo>
                  <a:lnTo>
                    <a:pt x="233" y="99"/>
                  </a:lnTo>
                  <a:lnTo>
                    <a:pt x="239" y="100"/>
                  </a:lnTo>
                  <a:lnTo>
                    <a:pt x="236" y="95"/>
                  </a:lnTo>
                  <a:lnTo>
                    <a:pt x="231" y="92"/>
                  </a:lnTo>
                  <a:lnTo>
                    <a:pt x="238" y="95"/>
                  </a:lnTo>
                  <a:lnTo>
                    <a:pt x="235" y="92"/>
                  </a:lnTo>
                  <a:lnTo>
                    <a:pt x="238" y="87"/>
                  </a:lnTo>
                  <a:lnTo>
                    <a:pt x="243" y="83"/>
                  </a:lnTo>
                  <a:lnTo>
                    <a:pt x="252" y="81"/>
                  </a:lnTo>
                  <a:lnTo>
                    <a:pt x="258" y="80"/>
                  </a:lnTo>
                  <a:lnTo>
                    <a:pt x="262" y="80"/>
                  </a:lnTo>
                  <a:lnTo>
                    <a:pt x="273" y="87"/>
                  </a:lnTo>
                  <a:lnTo>
                    <a:pt x="278" y="87"/>
                  </a:lnTo>
                  <a:lnTo>
                    <a:pt x="289" y="93"/>
                  </a:lnTo>
                  <a:lnTo>
                    <a:pt x="296" y="104"/>
                  </a:lnTo>
                  <a:lnTo>
                    <a:pt x="308" y="110"/>
                  </a:lnTo>
                  <a:lnTo>
                    <a:pt x="309" y="115"/>
                  </a:lnTo>
                  <a:lnTo>
                    <a:pt x="311" y="121"/>
                  </a:lnTo>
                  <a:lnTo>
                    <a:pt x="326" y="130"/>
                  </a:lnTo>
                  <a:lnTo>
                    <a:pt x="330" y="135"/>
                  </a:lnTo>
                  <a:lnTo>
                    <a:pt x="335" y="138"/>
                  </a:lnTo>
                  <a:lnTo>
                    <a:pt x="338" y="144"/>
                  </a:lnTo>
                  <a:lnTo>
                    <a:pt x="343" y="145"/>
                  </a:lnTo>
                  <a:lnTo>
                    <a:pt x="354" y="144"/>
                  </a:lnTo>
                  <a:lnTo>
                    <a:pt x="362" y="152"/>
                  </a:lnTo>
                  <a:lnTo>
                    <a:pt x="362" y="156"/>
                  </a:lnTo>
                  <a:lnTo>
                    <a:pt x="366" y="161"/>
                  </a:lnTo>
                  <a:lnTo>
                    <a:pt x="372" y="164"/>
                  </a:lnTo>
                  <a:lnTo>
                    <a:pt x="372" y="169"/>
                  </a:lnTo>
                  <a:lnTo>
                    <a:pt x="373" y="172"/>
                  </a:lnTo>
                  <a:lnTo>
                    <a:pt x="375" y="187"/>
                  </a:lnTo>
                  <a:lnTo>
                    <a:pt x="376" y="192"/>
                  </a:lnTo>
                  <a:lnTo>
                    <a:pt x="376" y="199"/>
                  </a:lnTo>
                  <a:lnTo>
                    <a:pt x="369" y="225"/>
                  </a:lnTo>
                  <a:lnTo>
                    <a:pt x="372" y="230"/>
                  </a:lnTo>
                  <a:lnTo>
                    <a:pt x="372" y="241"/>
                  </a:lnTo>
                  <a:lnTo>
                    <a:pt x="369" y="249"/>
                  </a:lnTo>
                  <a:lnTo>
                    <a:pt x="372" y="255"/>
                  </a:lnTo>
                  <a:lnTo>
                    <a:pt x="377" y="260"/>
                  </a:lnTo>
                  <a:lnTo>
                    <a:pt x="372" y="252"/>
                  </a:lnTo>
                  <a:lnTo>
                    <a:pt x="383" y="259"/>
                  </a:lnTo>
                  <a:lnTo>
                    <a:pt x="383" y="260"/>
                  </a:lnTo>
                  <a:lnTo>
                    <a:pt x="387" y="256"/>
                  </a:lnTo>
                  <a:lnTo>
                    <a:pt x="389" y="245"/>
                  </a:lnTo>
                  <a:lnTo>
                    <a:pt x="384" y="245"/>
                  </a:lnTo>
                  <a:lnTo>
                    <a:pt x="383" y="244"/>
                  </a:lnTo>
                  <a:lnTo>
                    <a:pt x="383" y="239"/>
                  </a:lnTo>
                  <a:lnTo>
                    <a:pt x="379" y="234"/>
                  </a:lnTo>
                  <a:lnTo>
                    <a:pt x="379" y="234"/>
                  </a:lnTo>
                  <a:lnTo>
                    <a:pt x="389" y="240"/>
                  </a:lnTo>
                  <a:lnTo>
                    <a:pt x="391" y="245"/>
                  </a:lnTo>
                  <a:lnTo>
                    <a:pt x="396" y="240"/>
                  </a:lnTo>
                  <a:lnTo>
                    <a:pt x="402" y="245"/>
                  </a:lnTo>
                  <a:lnTo>
                    <a:pt x="402" y="249"/>
                  </a:lnTo>
                  <a:lnTo>
                    <a:pt x="393" y="264"/>
                  </a:lnTo>
                  <a:lnTo>
                    <a:pt x="391" y="274"/>
                  </a:lnTo>
                  <a:lnTo>
                    <a:pt x="387" y="275"/>
                  </a:lnTo>
                  <a:lnTo>
                    <a:pt x="387" y="279"/>
                  </a:lnTo>
                  <a:lnTo>
                    <a:pt x="381" y="275"/>
                  </a:lnTo>
                  <a:lnTo>
                    <a:pt x="385" y="281"/>
                  </a:lnTo>
                  <a:lnTo>
                    <a:pt x="395" y="285"/>
                  </a:lnTo>
                  <a:lnTo>
                    <a:pt x="398" y="290"/>
                  </a:lnTo>
                  <a:lnTo>
                    <a:pt x="398" y="293"/>
                  </a:lnTo>
                  <a:lnTo>
                    <a:pt x="408" y="312"/>
                  </a:lnTo>
                  <a:lnTo>
                    <a:pt x="412" y="316"/>
                  </a:lnTo>
                  <a:lnTo>
                    <a:pt x="421" y="325"/>
                  </a:lnTo>
                  <a:lnTo>
                    <a:pt x="425" y="327"/>
                  </a:lnTo>
                  <a:lnTo>
                    <a:pt x="430" y="325"/>
                  </a:lnTo>
                  <a:lnTo>
                    <a:pt x="433" y="327"/>
                  </a:lnTo>
                  <a:lnTo>
                    <a:pt x="430" y="323"/>
                  </a:lnTo>
                  <a:lnTo>
                    <a:pt x="427" y="317"/>
                  </a:lnTo>
                  <a:lnTo>
                    <a:pt x="423" y="313"/>
                  </a:lnTo>
                  <a:lnTo>
                    <a:pt x="429" y="314"/>
                  </a:lnTo>
                  <a:lnTo>
                    <a:pt x="430" y="317"/>
                  </a:lnTo>
                  <a:lnTo>
                    <a:pt x="441" y="312"/>
                  </a:lnTo>
                  <a:lnTo>
                    <a:pt x="441" y="313"/>
                  </a:lnTo>
                  <a:lnTo>
                    <a:pt x="436" y="317"/>
                  </a:lnTo>
                  <a:lnTo>
                    <a:pt x="440" y="323"/>
                  </a:lnTo>
                  <a:lnTo>
                    <a:pt x="438" y="332"/>
                  </a:lnTo>
                  <a:lnTo>
                    <a:pt x="440" y="338"/>
                  </a:lnTo>
                  <a:lnTo>
                    <a:pt x="442" y="343"/>
                  </a:lnTo>
                  <a:lnTo>
                    <a:pt x="442" y="347"/>
                  </a:lnTo>
                  <a:lnTo>
                    <a:pt x="446" y="346"/>
                  </a:lnTo>
                  <a:lnTo>
                    <a:pt x="452" y="340"/>
                  </a:lnTo>
                  <a:lnTo>
                    <a:pt x="453" y="336"/>
                  </a:lnTo>
                  <a:lnTo>
                    <a:pt x="460" y="329"/>
                  </a:lnTo>
                  <a:lnTo>
                    <a:pt x="455" y="338"/>
                  </a:lnTo>
                  <a:lnTo>
                    <a:pt x="453" y="343"/>
                  </a:lnTo>
                  <a:lnTo>
                    <a:pt x="449" y="348"/>
                  </a:lnTo>
                  <a:lnTo>
                    <a:pt x="450" y="351"/>
                  </a:lnTo>
                  <a:lnTo>
                    <a:pt x="455" y="352"/>
                  </a:lnTo>
                  <a:lnTo>
                    <a:pt x="460" y="358"/>
                  </a:lnTo>
                  <a:lnTo>
                    <a:pt x="465" y="377"/>
                  </a:lnTo>
                  <a:lnTo>
                    <a:pt x="475" y="388"/>
                  </a:lnTo>
                  <a:lnTo>
                    <a:pt x="479" y="388"/>
                  </a:lnTo>
                  <a:lnTo>
                    <a:pt x="474" y="389"/>
                  </a:lnTo>
                  <a:lnTo>
                    <a:pt x="479" y="393"/>
                  </a:lnTo>
                  <a:lnTo>
                    <a:pt x="484" y="392"/>
                  </a:lnTo>
                  <a:lnTo>
                    <a:pt x="490" y="392"/>
                  </a:lnTo>
                  <a:lnTo>
                    <a:pt x="493" y="392"/>
                  </a:lnTo>
                  <a:lnTo>
                    <a:pt x="502" y="396"/>
                  </a:lnTo>
                  <a:lnTo>
                    <a:pt x="505" y="401"/>
                  </a:lnTo>
                  <a:lnTo>
                    <a:pt x="509" y="405"/>
                  </a:lnTo>
                  <a:lnTo>
                    <a:pt x="516" y="415"/>
                  </a:lnTo>
                  <a:lnTo>
                    <a:pt x="518" y="420"/>
                  </a:lnTo>
                  <a:lnTo>
                    <a:pt x="528" y="430"/>
                  </a:lnTo>
                  <a:lnTo>
                    <a:pt x="532" y="431"/>
                  </a:lnTo>
                  <a:lnTo>
                    <a:pt x="537" y="431"/>
                  </a:lnTo>
                  <a:lnTo>
                    <a:pt x="543" y="435"/>
                  </a:lnTo>
                  <a:lnTo>
                    <a:pt x="540" y="441"/>
                  </a:lnTo>
                  <a:lnTo>
                    <a:pt x="533" y="438"/>
                  </a:lnTo>
                  <a:lnTo>
                    <a:pt x="528" y="434"/>
                  </a:lnTo>
                  <a:lnTo>
                    <a:pt x="524" y="439"/>
                  </a:lnTo>
                  <a:lnTo>
                    <a:pt x="526" y="443"/>
                  </a:lnTo>
                  <a:lnTo>
                    <a:pt x="530" y="449"/>
                  </a:lnTo>
                  <a:lnTo>
                    <a:pt x="541" y="446"/>
                  </a:lnTo>
                  <a:lnTo>
                    <a:pt x="548" y="442"/>
                  </a:lnTo>
                  <a:lnTo>
                    <a:pt x="554" y="443"/>
                  </a:lnTo>
                  <a:lnTo>
                    <a:pt x="559" y="443"/>
                  </a:lnTo>
                  <a:lnTo>
                    <a:pt x="563" y="441"/>
                  </a:lnTo>
                  <a:lnTo>
                    <a:pt x="567" y="435"/>
                  </a:lnTo>
                  <a:lnTo>
                    <a:pt x="573" y="432"/>
                  </a:lnTo>
                  <a:lnTo>
                    <a:pt x="578" y="435"/>
                  </a:lnTo>
                  <a:lnTo>
                    <a:pt x="575" y="432"/>
                  </a:lnTo>
                  <a:lnTo>
                    <a:pt x="582" y="435"/>
                  </a:lnTo>
                  <a:lnTo>
                    <a:pt x="579" y="430"/>
                  </a:lnTo>
                  <a:lnTo>
                    <a:pt x="582" y="424"/>
                  </a:lnTo>
                  <a:lnTo>
                    <a:pt x="585" y="419"/>
                  </a:lnTo>
                  <a:lnTo>
                    <a:pt x="582" y="409"/>
                  </a:lnTo>
                  <a:lnTo>
                    <a:pt x="583" y="407"/>
                  </a:lnTo>
                  <a:lnTo>
                    <a:pt x="582" y="401"/>
                  </a:lnTo>
                  <a:lnTo>
                    <a:pt x="585" y="396"/>
                  </a:lnTo>
                  <a:lnTo>
                    <a:pt x="585" y="390"/>
                  </a:lnTo>
                  <a:lnTo>
                    <a:pt x="589" y="386"/>
                  </a:lnTo>
                  <a:lnTo>
                    <a:pt x="589" y="381"/>
                  </a:lnTo>
                  <a:lnTo>
                    <a:pt x="590" y="375"/>
                  </a:lnTo>
                  <a:lnTo>
                    <a:pt x="593" y="381"/>
                  </a:lnTo>
                  <a:lnTo>
                    <a:pt x="593" y="375"/>
                  </a:lnTo>
                  <a:close/>
                  <a:moveTo>
                    <a:pt x="564" y="465"/>
                  </a:moveTo>
                  <a:lnTo>
                    <a:pt x="564" y="464"/>
                  </a:lnTo>
                  <a:lnTo>
                    <a:pt x="562" y="466"/>
                  </a:lnTo>
                  <a:lnTo>
                    <a:pt x="564" y="465"/>
                  </a:lnTo>
                  <a:close/>
                  <a:moveTo>
                    <a:pt x="493" y="500"/>
                  </a:moveTo>
                  <a:lnTo>
                    <a:pt x="498" y="499"/>
                  </a:lnTo>
                  <a:lnTo>
                    <a:pt x="494" y="499"/>
                  </a:lnTo>
                  <a:lnTo>
                    <a:pt x="493" y="500"/>
                  </a:lnTo>
                  <a:close/>
                  <a:moveTo>
                    <a:pt x="50" y="83"/>
                  </a:moveTo>
                  <a:lnTo>
                    <a:pt x="46" y="84"/>
                  </a:lnTo>
                  <a:lnTo>
                    <a:pt x="41" y="87"/>
                  </a:lnTo>
                  <a:lnTo>
                    <a:pt x="29" y="88"/>
                  </a:lnTo>
                  <a:lnTo>
                    <a:pt x="34" y="88"/>
                  </a:lnTo>
                  <a:lnTo>
                    <a:pt x="68" y="78"/>
                  </a:lnTo>
                  <a:lnTo>
                    <a:pt x="79" y="77"/>
                  </a:lnTo>
                  <a:lnTo>
                    <a:pt x="75" y="77"/>
                  </a:lnTo>
                  <a:lnTo>
                    <a:pt x="64" y="78"/>
                  </a:lnTo>
                  <a:lnTo>
                    <a:pt x="50" y="83"/>
                  </a:lnTo>
                  <a:close/>
                  <a:moveTo>
                    <a:pt x="486" y="504"/>
                  </a:moveTo>
                  <a:lnTo>
                    <a:pt x="491" y="502"/>
                  </a:lnTo>
                  <a:lnTo>
                    <a:pt x="486" y="502"/>
                  </a:lnTo>
                  <a:lnTo>
                    <a:pt x="486" y="504"/>
                  </a:lnTo>
                  <a:close/>
                  <a:moveTo>
                    <a:pt x="210" y="121"/>
                  </a:moveTo>
                  <a:lnTo>
                    <a:pt x="205" y="122"/>
                  </a:lnTo>
                  <a:lnTo>
                    <a:pt x="201" y="126"/>
                  </a:lnTo>
                  <a:lnTo>
                    <a:pt x="195" y="129"/>
                  </a:lnTo>
                  <a:lnTo>
                    <a:pt x="190" y="129"/>
                  </a:lnTo>
                  <a:lnTo>
                    <a:pt x="194" y="130"/>
                  </a:lnTo>
                  <a:lnTo>
                    <a:pt x="200" y="127"/>
                  </a:lnTo>
                  <a:lnTo>
                    <a:pt x="201" y="126"/>
                  </a:lnTo>
                  <a:lnTo>
                    <a:pt x="212" y="119"/>
                  </a:lnTo>
                  <a:lnTo>
                    <a:pt x="217" y="114"/>
                  </a:lnTo>
                  <a:lnTo>
                    <a:pt x="210" y="118"/>
                  </a:lnTo>
                  <a:lnTo>
                    <a:pt x="210" y="121"/>
                  </a:lnTo>
                  <a:close/>
                  <a:moveTo>
                    <a:pt x="433" y="350"/>
                  </a:moveTo>
                  <a:lnTo>
                    <a:pt x="433" y="350"/>
                  </a:lnTo>
                  <a:lnTo>
                    <a:pt x="437" y="355"/>
                  </a:lnTo>
                  <a:lnTo>
                    <a:pt x="438" y="357"/>
                  </a:lnTo>
                  <a:lnTo>
                    <a:pt x="444" y="354"/>
                  </a:lnTo>
                  <a:lnTo>
                    <a:pt x="438" y="355"/>
                  </a:lnTo>
                  <a:lnTo>
                    <a:pt x="433" y="350"/>
                  </a:lnTo>
                  <a:close/>
                  <a:moveTo>
                    <a:pt x="585" y="431"/>
                  </a:moveTo>
                  <a:lnTo>
                    <a:pt x="581" y="441"/>
                  </a:lnTo>
                  <a:lnTo>
                    <a:pt x="574" y="451"/>
                  </a:lnTo>
                  <a:lnTo>
                    <a:pt x="574" y="453"/>
                  </a:lnTo>
                  <a:lnTo>
                    <a:pt x="571" y="457"/>
                  </a:lnTo>
                  <a:lnTo>
                    <a:pt x="582" y="441"/>
                  </a:lnTo>
                  <a:lnTo>
                    <a:pt x="590" y="422"/>
                  </a:lnTo>
                  <a:lnTo>
                    <a:pt x="585" y="426"/>
                  </a:lnTo>
                  <a:lnTo>
                    <a:pt x="585" y="431"/>
                  </a:lnTo>
                  <a:close/>
                  <a:moveTo>
                    <a:pt x="593" y="409"/>
                  </a:moveTo>
                  <a:lnTo>
                    <a:pt x="593" y="415"/>
                  </a:lnTo>
                  <a:lnTo>
                    <a:pt x="593" y="409"/>
                  </a:lnTo>
                  <a:lnTo>
                    <a:pt x="593" y="409"/>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solidFill>
                  <a:schemeClr val="accent5">
                    <a:lumMod val="50000"/>
                  </a:schemeClr>
                </a:solidFill>
              </a:endParaRPr>
            </a:p>
          </p:txBody>
        </p:sp>
        <p:sp>
          <p:nvSpPr>
            <p:cNvPr id="723" name="Freeform 722">
              <a:extLst>
                <a:ext uri="{FF2B5EF4-FFF2-40B4-BE49-F238E27FC236}">
                  <a16:creationId xmlns:a16="http://schemas.microsoft.com/office/drawing/2014/main" id="{B0ADF707-B813-1A42-8843-BD30066E0DD9}"/>
                </a:ext>
              </a:extLst>
            </p:cNvPr>
            <p:cNvSpPr>
              <a:spLocks noEditPoints="1"/>
            </p:cNvSpPr>
            <p:nvPr/>
          </p:nvSpPr>
          <p:spPr bwMode="auto">
            <a:xfrm>
              <a:off x="5234" y="1896"/>
              <a:ext cx="85" cy="197"/>
            </a:xfrm>
            <a:custGeom>
              <a:avLst/>
              <a:gdLst>
                <a:gd name="T0" fmla="*/ 83 w 85"/>
                <a:gd name="T1" fmla="*/ 88 h 197"/>
                <a:gd name="T2" fmla="*/ 81 w 85"/>
                <a:gd name="T3" fmla="*/ 65 h 197"/>
                <a:gd name="T4" fmla="*/ 65 w 85"/>
                <a:gd name="T5" fmla="*/ 65 h 197"/>
                <a:gd name="T6" fmla="*/ 61 w 85"/>
                <a:gd name="T7" fmla="*/ 50 h 197"/>
                <a:gd name="T8" fmla="*/ 66 w 85"/>
                <a:gd name="T9" fmla="*/ 45 h 197"/>
                <a:gd name="T10" fmla="*/ 70 w 85"/>
                <a:gd name="T11" fmla="*/ 36 h 197"/>
                <a:gd name="T12" fmla="*/ 73 w 85"/>
                <a:gd name="T13" fmla="*/ 23 h 197"/>
                <a:gd name="T14" fmla="*/ 18 w 85"/>
                <a:gd name="T15" fmla="*/ 0 h 197"/>
                <a:gd name="T16" fmla="*/ 11 w 85"/>
                <a:gd name="T17" fmla="*/ 11 h 197"/>
                <a:gd name="T18" fmla="*/ 4 w 85"/>
                <a:gd name="T19" fmla="*/ 30 h 197"/>
                <a:gd name="T20" fmla="*/ 1 w 85"/>
                <a:gd name="T21" fmla="*/ 40 h 197"/>
                <a:gd name="T22" fmla="*/ 5 w 85"/>
                <a:gd name="T23" fmla="*/ 45 h 197"/>
                <a:gd name="T24" fmla="*/ 0 w 85"/>
                <a:gd name="T25" fmla="*/ 55 h 197"/>
                <a:gd name="T26" fmla="*/ 7 w 85"/>
                <a:gd name="T27" fmla="*/ 69 h 197"/>
                <a:gd name="T28" fmla="*/ 14 w 85"/>
                <a:gd name="T29" fmla="*/ 76 h 197"/>
                <a:gd name="T30" fmla="*/ 22 w 85"/>
                <a:gd name="T31" fmla="*/ 80 h 197"/>
                <a:gd name="T32" fmla="*/ 38 w 85"/>
                <a:gd name="T33" fmla="*/ 95 h 197"/>
                <a:gd name="T34" fmla="*/ 28 w 85"/>
                <a:gd name="T35" fmla="*/ 106 h 197"/>
                <a:gd name="T36" fmla="*/ 23 w 85"/>
                <a:gd name="T37" fmla="*/ 112 h 197"/>
                <a:gd name="T38" fmla="*/ 23 w 85"/>
                <a:gd name="T39" fmla="*/ 113 h 197"/>
                <a:gd name="T40" fmla="*/ 20 w 85"/>
                <a:gd name="T41" fmla="*/ 124 h 197"/>
                <a:gd name="T42" fmla="*/ 14 w 85"/>
                <a:gd name="T43" fmla="*/ 128 h 197"/>
                <a:gd name="T44" fmla="*/ 5 w 85"/>
                <a:gd name="T45" fmla="*/ 135 h 197"/>
                <a:gd name="T46" fmla="*/ 1 w 85"/>
                <a:gd name="T47" fmla="*/ 147 h 197"/>
                <a:gd name="T48" fmla="*/ 0 w 85"/>
                <a:gd name="T49" fmla="*/ 152 h 197"/>
                <a:gd name="T50" fmla="*/ 3 w 85"/>
                <a:gd name="T51" fmla="*/ 158 h 197"/>
                <a:gd name="T52" fmla="*/ 12 w 85"/>
                <a:gd name="T53" fmla="*/ 168 h 197"/>
                <a:gd name="T54" fmla="*/ 23 w 85"/>
                <a:gd name="T55" fmla="*/ 173 h 197"/>
                <a:gd name="T56" fmla="*/ 37 w 85"/>
                <a:gd name="T57" fmla="*/ 178 h 197"/>
                <a:gd name="T58" fmla="*/ 49 w 85"/>
                <a:gd name="T59" fmla="*/ 183 h 197"/>
                <a:gd name="T60" fmla="*/ 47 w 85"/>
                <a:gd name="T61" fmla="*/ 197 h 197"/>
                <a:gd name="T62" fmla="*/ 56 w 85"/>
                <a:gd name="T63" fmla="*/ 193 h 197"/>
                <a:gd name="T64" fmla="*/ 61 w 85"/>
                <a:gd name="T65" fmla="*/ 182 h 197"/>
                <a:gd name="T66" fmla="*/ 65 w 85"/>
                <a:gd name="T67" fmla="*/ 166 h 197"/>
                <a:gd name="T68" fmla="*/ 62 w 85"/>
                <a:gd name="T69" fmla="*/ 163 h 197"/>
                <a:gd name="T70" fmla="*/ 72 w 85"/>
                <a:gd name="T71" fmla="*/ 158 h 197"/>
                <a:gd name="T72" fmla="*/ 73 w 85"/>
                <a:gd name="T73" fmla="*/ 148 h 197"/>
                <a:gd name="T74" fmla="*/ 76 w 85"/>
                <a:gd name="T75" fmla="*/ 140 h 197"/>
                <a:gd name="T76" fmla="*/ 80 w 85"/>
                <a:gd name="T77" fmla="*/ 129 h 197"/>
                <a:gd name="T78" fmla="*/ 80 w 85"/>
                <a:gd name="T79" fmla="*/ 118 h 197"/>
                <a:gd name="T80" fmla="*/ 80 w 85"/>
                <a:gd name="T81" fmla="*/ 106 h 197"/>
                <a:gd name="T82" fmla="*/ 80 w 85"/>
                <a:gd name="T83" fmla="*/ 99 h 197"/>
                <a:gd name="T84" fmla="*/ 84 w 85"/>
                <a:gd name="T85" fmla="*/ 99 h 197"/>
                <a:gd name="T86" fmla="*/ 84 w 85"/>
                <a:gd name="T87" fmla="*/ 114 h 197"/>
                <a:gd name="T88" fmla="*/ 84 w 85"/>
                <a:gd name="T89" fmla="*/ 94 h 197"/>
                <a:gd name="T90" fmla="*/ 84 w 85"/>
                <a:gd name="T91" fmla="*/ 122 h 197"/>
                <a:gd name="T92" fmla="*/ 84 w 85"/>
                <a:gd name="T93" fmla="*/ 128 h 1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5" h="197">
                  <a:moveTo>
                    <a:pt x="84" y="94"/>
                  </a:moveTo>
                  <a:lnTo>
                    <a:pt x="83" y="88"/>
                  </a:lnTo>
                  <a:lnTo>
                    <a:pt x="83" y="72"/>
                  </a:lnTo>
                  <a:lnTo>
                    <a:pt x="81" y="65"/>
                  </a:lnTo>
                  <a:lnTo>
                    <a:pt x="70" y="64"/>
                  </a:lnTo>
                  <a:lnTo>
                    <a:pt x="65" y="65"/>
                  </a:lnTo>
                  <a:lnTo>
                    <a:pt x="61" y="65"/>
                  </a:lnTo>
                  <a:lnTo>
                    <a:pt x="61" y="50"/>
                  </a:lnTo>
                  <a:lnTo>
                    <a:pt x="65" y="44"/>
                  </a:lnTo>
                  <a:lnTo>
                    <a:pt x="66" y="45"/>
                  </a:lnTo>
                  <a:lnTo>
                    <a:pt x="70" y="40"/>
                  </a:lnTo>
                  <a:lnTo>
                    <a:pt x="70" y="36"/>
                  </a:lnTo>
                  <a:lnTo>
                    <a:pt x="73" y="29"/>
                  </a:lnTo>
                  <a:lnTo>
                    <a:pt x="73" y="23"/>
                  </a:lnTo>
                  <a:lnTo>
                    <a:pt x="73" y="18"/>
                  </a:lnTo>
                  <a:lnTo>
                    <a:pt x="18" y="0"/>
                  </a:lnTo>
                  <a:lnTo>
                    <a:pt x="12" y="6"/>
                  </a:lnTo>
                  <a:lnTo>
                    <a:pt x="11" y="11"/>
                  </a:lnTo>
                  <a:lnTo>
                    <a:pt x="11" y="17"/>
                  </a:lnTo>
                  <a:lnTo>
                    <a:pt x="4" y="30"/>
                  </a:lnTo>
                  <a:lnTo>
                    <a:pt x="0" y="36"/>
                  </a:lnTo>
                  <a:lnTo>
                    <a:pt x="1" y="40"/>
                  </a:lnTo>
                  <a:lnTo>
                    <a:pt x="3" y="40"/>
                  </a:lnTo>
                  <a:lnTo>
                    <a:pt x="5" y="45"/>
                  </a:lnTo>
                  <a:lnTo>
                    <a:pt x="4" y="50"/>
                  </a:lnTo>
                  <a:lnTo>
                    <a:pt x="0" y="55"/>
                  </a:lnTo>
                  <a:lnTo>
                    <a:pt x="1" y="64"/>
                  </a:lnTo>
                  <a:lnTo>
                    <a:pt x="7" y="69"/>
                  </a:lnTo>
                  <a:lnTo>
                    <a:pt x="12" y="71"/>
                  </a:lnTo>
                  <a:lnTo>
                    <a:pt x="14" y="76"/>
                  </a:lnTo>
                  <a:lnTo>
                    <a:pt x="18" y="80"/>
                  </a:lnTo>
                  <a:lnTo>
                    <a:pt x="22" y="80"/>
                  </a:lnTo>
                  <a:lnTo>
                    <a:pt x="26" y="86"/>
                  </a:lnTo>
                  <a:lnTo>
                    <a:pt x="38" y="95"/>
                  </a:lnTo>
                  <a:lnTo>
                    <a:pt x="35" y="101"/>
                  </a:lnTo>
                  <a:lnTo>
                    <a:pt x="28" y="106"/>
                  </a:lnTo>
                  <a:lnTo>
                    <a:pt x="26" y="112"/>
                  </a:lnTo>
                  <a:lnTo>
                    <a:pt x="23" y="112"/>
                  </a:lnTo>
                  <a:lnTo>
                    <a:pt x="23" y="113"/>
                  </a:lnTo>
                  <a:lnTo>
                    <a:pt x="20" y="118"/>
                  </a:lnTo>
                  <a:lnTo>
                    <a:pt x="20" y="124"/>
                  </a:lnTo>
                  <a:lnTo>
                    <a:pt x="15" y="128"/>
                  </a:lnTo>
                  <a:lnTo>
                    <a:pt x="14" y="128"/>
                  </a:lnTo>
                  <a:lnTo>
                    <a:pt x="9" y="131"/>
                  </a:lnTo>
                  <a:lnTo>
                    <a:pt x="5" y="135"/>
                  </a:lnTo>
                  <a:lnTo>
                    <a:pt x="3" y="140"/>
                  </a:lnTo>
                  <a:lnTo>
                    <a:pt x="1" y="147"/>
                  </a:lnTo>
                  <a:lnTo>
                    <a:pt x="0" y="151"/>
                  </a:lnTo>
                  <a:lnTo>
                    <a:pt x="0" y="152"/>
                  </a:lnTo>
                  <a:lnTo>
                    <a:pt x="3" y="158"/>
                  </a:lnTo>
                  <a:lnTo>
                    <a:pt x="1" y="160"/>
                  </a:lnTo>
                  <a:lnTo>
                    <a:pt x="12" y="168"/>
                  </a:lnTo>
                  <a:lnTo>
                    <a:pt x="18" y="170"/>
                  </a:lnTo>
                  <a:lnTo>
                    <a:pt x="23" y="173"/>
                  </a:lnTo>
                  <a:lnTo>
                    <a:pt x="31" y="179"/>
                  </a:lnTo>
                  <a:lnTo>
                    <a:pt x="37" y="178"/>
                  </a:lnTo>
                  <a:lnTo>
                    <a:pt x="47" y="178"/>
                  </a:lnTo>
                  <a:lnTo>
                    <a:pt x="49" y="183"/>
                  </a:lnTo>
                  <a:lnTo>
                    <a:pt x="47" y="192"/>
                  </a:lnTo>
                  <a:lnTo>
                    <a:pt x="47" y="197"/>
                  </a:lnTo>
                  <a:lnTo>
                    <a:pt x="53" y="197"/>
                  </a:lnTo>
                  <a:lnTo>
                    <a:pt x="56" y="193"/>
                  </a:lnTo>
                  <a:lnTo>
                    <a:pt x="57" y="187"/>
                  </a:lnTo>
                  <a:lnTo>
                    <a:pt x="61" y="182"/>
                  </a:lnTo>
                  <a:lnTo>
                    <a:pt x="62" y="171"/>
                  </a:lnTo>
                  <a:lnTo>
                    <a:pt x="65" y="166"/>
                  </a:lnTo>
                  <a:lnTo>
                    <a:pt x="62" y="166"/>
                  </a:lnTo>
                  <a:lnTo>
                    <a:pt x="62" y="163"/>
                  </a:lnTo>
                  <a:lnTo>
                    <a:pt x="66" y="158"/>
                  </a:lnTo>
                  <a:lnTo>
                    <a:pt x="72" y="158"/>
                  </a:lnTo>
                  <a:lnTo>
                    <a:pt x="69" y="152"/>
                  </a:lnTo>
                  <a:lnTo>
                    <a:pt x="73" y="148"/>
                  </a:lnTo>
                  <a:lnTo>
                    <a:pt x="70" y="143"/>
                  </a:lnTo>
                  <a:lnTo>
                    <a:pt x="76" y="140"/>
                  </a:lnTo>
                  <a:lnTo>
                    <a:pt x="77" y="135"/>
                  </a:lnTo>
                  <a:lnTo>
                    <a:pt x="80" y="129"/>
                  </a:lnTo>
                  <a:lnTo>
                    <a:pt x="83" y="124"/>
                  </a:lnTo>
                  <a:lnTo>
                    <a:pt x="80" y="118"/>
                  </a:lnTo>
                  <a:lnTo>
                    <a:pt x="81" y="114"/>
                  </a:lnTo>
                  <a:lnTo>
                    <a:pt x="80" y="106"/>
                  </a:lnTo>
                  <a:lnTo>
                    <a:pt x="79" y="101"/>
                  </a:lnTo>
                  <a:lnTo>
                    <a:pt x="80" y="99"/>
                  </a:lnTo>
                  <a:lnTo>
                    <a:pt x="81" y="95"/>
                  </a:lnTo>
                  <a:lnTo>
                    <a:pt x="84" y="99"/>
                  </a:lnTo>
                  <a:lnTo>
                    <a:pt x="83" y="105"/>
                  </a:lnTo>
                  <a:lnTo>
                    <a:pt x="84" y="114"/>
                  </a:lnTo>
                  <a:lnTo>
                    <a:pt x="85" y="109"/>
                  </a:lnTo>
                  <a:lnTo>
                    <a:pt x="84" y="94"/>
                  </a:lnTo>
                  <a:close/>
                  <a:moveTo>
                    <a:pt x="84" y="128"/>
                  </a:moveTo>
                  <a:lnTo>
                    <a:pt x="84" y="122"/>
                  </a:lnTo>
                  <a:lnTo>
                    <a:pt x="80" y="139"/>
                  </a:lnTo>
                  <a:lnTo>
                    <a:pt x="84" y="128"/>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4" name="Freeform 723">
              <a:extLst>
                <a:ext uri="{FF2B5EF4-FFF2-40B4-BE49-F238E27FC236}">
                  <a16:creationId xmlns:a16="http://schemas.microsoft.com/office/drawing/2014/main" id="{C95143EA-8DAB-1143-85D3-8E19ECBBFA54}"/>
                </a:ext>
              </a:extLst>
            </p:cNvPr>
            <p:cNvSpPr>
              <a:spLocks noEditPoints="1"/>
            </p:cNvSpPr>
            <p:nvPr/>
          </p:nvSpPr>
          <p:spPr bwMode="auto">
            <a:xfrm>
              <a:off x="4743" y="2295"/>
              <a:ext cx="571" cy="252"/>
            </a:xfrm>
            <a:custGeom>
              <a:avLst/>
              <a:gdLst>
                <a:gd name="T0" fmla="*/ 536 w 572"/>
                <a:gd name="T1" fmla="*/ 46 h 252"/>
                <a:gd name="T2" fmla="*/ 529 w 572"/>
                <a:gd name="T3" fmla="*/ 69 h 252"/>
                <a:gd name="T4" fmla="*/ 522 w 572"/>
                <a:gd name="T5" fmla="*/ 60 h 252"/>
                <a:gd name="T6" fmla="*/ 507 w 572"/>
                <a:gd name="T7" fmla="*/ 57 h 252"/>
                <a:gd name="T8" fmla="*/ 479 w 572"/>
                <a:gd name="T9" fmla="*/ 56 h 252"/>
                <a:gd name="T10" fmla="*/ 471 w 572"/>
                <a:gd name="T11" fmla="*/ 31 h 252"/>
                <a:gd name="T12" fmla="*/ 479 w 572"/>
                <a:gd name="T13" fmla="*/ 52 h 252"/>
                <a:gd name="T14" fmla="*/ 501 w 572"/>
                <a:gd name="T15" fmla="*/ 41 h 252"/>
                <a:gd name="T16" fmla="*/ 514 w 572"/>
                <a:gd name="T17" fmla="*/ 33 h 252"/>
                <a:gd name="T18" fmla="*/ 526 w 572"/>
                <a:gd name="T19" fmla="*/ 31 h 252"/>
                <a:gd name="T20" fmla="*/ 532 w 572"/>
                <a:gd name="T21" fmla="*/ 31 h 252"/>
                <a:gd name="T22" fmla="*/ 511 w 572"/>
                <a:gd name="T23" fmla="*/ 3 h 252"/>
                <a:gd name="T24" fmla="*/ 165 w 572"/>
                <a:gd name="T25" fmla="*/ 67 h 252"/>
                <a:gd name="T26" fmla="*/ 145 w 572"/>
                <a:gd name="T27" fmla="*/ 91 h 252"/>
                <a:gd name="T28" fmla="*/ 118 w 572"/>
                <a:gd name="T29" fmla="*/ 113 h 252"/>
                <a:gd name="T30" fmla="*/ 96 w 572"/>
                <a:gd name="T31" fmla="*/ 122 h 252"/>
                <a:gd name="T32" fmla="*/ 81 w 572"/>
                <a:gd name="T33" fmla="*/ 142 h 252"/>
                <a:gd name="T34" fmla="*/ 43 w 572"/>
                <a:gd name="T35" fmla="*/ 171 h 252"/>
                <a:gd name="T36" fmla="*/ 15 w 572"/>
                <a:gd name="T37" fmla="*/ 195 h 252"/>
                <a:gd name="T38" fmla="*/ 98 w 572"/>
                <a:gd name="T39" fmla="*/ 204 h 252"/>
                <a:gd name="T40" fmla="*/ 132 w 572"/>
                <a:gd name="T41" fmla="*/ 187 h 252"/>
                <a:gd name="T42" fmla="*/ 232 w 572"/>
                <a:gd name="T43" fmla="*/ 190 h 252"/>
                <a:gd name="T44" fmla="*/ 389 w 572"/>
                <a:gd name="T45" fmla="*/ 250 h 252"/>
                <a:gd name="T46" fmla="*/ 425 w 572"/>
                <a:gd name="T47" fmla="*/ 244 h 252"/>
                <a:gd name="T48" fmla="*/ 430 w 572"/>
                <a:gd name="T49" fmla="*/ 225 h 252"/>
                <a:gd name="T50" fmla="*/ 446 w 572"/>
                <a:gd name="T51" fmla="*/ 195 h 252"/>
                <a:gd name="T52" fmla="*/ 461 w 572"/>
                <a:gd name="T53" fmla="*/ 174 h 252"/>
                <a:gd name="T54" fmla="*/ 472 w 572"/>
                <a:gd name="T55" fmla="*/ 166 h 252"/>
                <a:gd name="T56" fmla="*/ 501 w 572"/>
                <a:gd name="T57" fmla="*/ 153 h 252"/>
                <a:gd name="T58" fmla="*/ 517 w 572"/>
                <a:gd name="T59" fmla="*/ 145 h 252"/>
                <a:gd name="T60" fmla="*/ 517 w 572"/>
                <a:gd name="T61" fmla="*/ 137 h 252"/>
                <a:gd name="T62" fmla="*/ 510 w 572"/>
                <a:gd name="T63" fmla="*/ 133 h 252"/>
                <a:gd name="T64" fmla="*/ 482 w 572"/>
                <a:gd name="T65" fmla="*/ 142 h 252"/>
                <a:gd name="T66" fmla="*/ 484 w 572"/>
                <a:gd name="T67" fmla="*/ 140 h 252"/>
                <a:gd name="T68" fmla="*/ 496 w 572"/>
                <a:gd name="T69" fmla="*/ 124 h 252"/>
                <a:gd name="T70" fmla="*/ 490 w 572"/>
                <a:gd name="T71" fmla="*/ 109 h 252"/>
                <a:gd name="T72" fmla="*/ 487 w 572"/>
                <a:gd name="T73" fmla="*/ 103 h 252"/>
                <a:gd name="T74" fmla="*/ 498 w 572"/>
                <a:gd name="T75" fmla="*/ 91 h 252"/>
                <a:gd name="T76" fmla="*/ 509 w 572"/>
                <a:gd name="T77" fmla="*/ 100 h 252"/>
                <a:gd name="T78" fmla="*/ 537 w 572"/>
                <a:gd name="T79" fmla="*/ 76 h 252"/>
                <a:gd name="T80" fmla="*/ 524 w 572"/>
                <a:gd name="T81" fmla="*/ 0 h 252"/>
                <a:gd name="T82" fmla="*/ 539 w 572"/>
                <a:gd name="T83" fmla="*/ 35 h 252"/>
                <a:gd name="T84" fmla="*/ 555 w 572"/>
                <a:gd name="T85" fmla="*/ 56 h 252"/>
                <a:gd name="T86" fmla="*/ 449 w 572"/>
                <a:gd name="T87" fmla="*/ 194 h 252"/>
                <a:gd name="T88" fmla="*/ 454 w 572"/>
                <a:gd name="T89" fmla="*/ 189 h 252"/>
                <a:gd name="T90" fmla="*/ 501 w 572"/>
                <a:gd name="T91" fmla="*/ 161 h 252"/>
                <a:gd name="T92" fmla="*/ 514 w 572"/>
                <a:gd name="T93" fmla="*/ 166 h 252"/>
                <a:gd name="T94" fmla="*/ 533 w 572"/>
                <a:gd name="T95" fmla="*/ 129 h 252"/>
                <a:gd name="T96" fmla="*/ 541 w 572"/>
                <a:gd name="T97" fmla="*/ 119 h 252"/>
                <a:gd name="T98" fmla="*/ 567 w 572"/>
                <a:gd name="T99" fmla="*/ 75 h 252"/>
                <a:gd name="T100" fmla="*/ 566 w 572"/>
                <a:gd name="T101" fmla="*/ 75 h 252"/>
                <a:gd name="T102" fmla="*/ 567 w 572"/>
                <a:gd name="T103" fmla="*/ 102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2" h="252">
                  <a:moveTo>
                    <a:pt x="551" y="72"/>
                  </a:moveTo>
                  <a:lnTo>
                    <a:pt x="549" y="68"/>
                  </a:lnTo>
                  <a:lnTo>
                    <a:pt x="548" y="57"/>
                  </a:lnTo>
                  <a:lnTo>
                    <a:pt x="545" y="52"/>
                  </a:lnTo>
                  <a:lnTo>
                    <a:pt x="540" y="46"/>
                  </a:lnTo>
                  <a:lnTo>
                    <a:pt x="540" y="50"/>
                  </a:lnTo>
                  <a:lnTo>
                    <a:pt x="538" y="53"/>
                  </a:lnTo>
                  <a:lnTo>
                    <a:pt x="532" y="54"/>
                  </a:lnTo>
                  <a:lnTo>
                    <a:pt x="532" y="60"/>
                  </a:lnTo>
                  <a:lnTo>
                    <a:pt x="533" y="69"/>
                  </a:lnTo>
                  <a:lnTo>
                    <a:pt x="528" y="75"/>
                  </a:lnTo>
                  <a:lnTo>
                    <a:pt x="526" y="72"/>
                  </a:lnTo>
                  <a:lnTo>
                    <a:pt x="529" y="68"/>
                  </a:lnTo>
                  <a:lnTo>
                    <a:pt x="524" y="65"/>
                  </a:lnTo>
                  <a:lnTo>
                    <a:pt x="526" y="60"/>
                  </a:lnTo>
                  <a:lnTo>
                    <a:pt x="526" y="54"/>
                  </a:lnTo>
                  <a:lnTo>
                    <a:pt x="526" y="49"/>
                  </a:lnTo>
                  <a:lnTo>
                    <a:pt x="519" y="49"/>
                  </a:lnTo>
                  <a:lnTo>
                    <a:pt x="513" y="52"/>
                  </a:lnTo>
                  <a:lnTo>
                    <a:pt x="511" y="57"/>
                  </a:lnTo>
                  <a:lnTo>
                    <a:pt x="500" y="54"/>
                  </a:lnTo>
                  <a:lnTo>
                    <a:pt x="495" y="58"/>
                  </a:lnTo>
                  <a:lnTo>
                    <a:pt x="490" y="60"/>
                  </a:lnTo>
                  <a:lnTo>
                    <a:pt x="484" y="61"/>
                  </a:lnTo>
                  <a:lnTo>
                    <a:pt x="483" y="56"/>
                  </a:lnTo>
                  <a:lnTo>
                    <a:pt x="479" y="50"/>
                  </a:lnTo>
                  <a:lnTo>
                    <a:pt x="476" y="45"/>
                  </a:lnTo>
                  <a:lnTo>
                    <a:pt x="475" y="39"/>
                  </a:lnTo>
                  <a:lnTo>
                    <a:pt x="477" y="35"/>
                  </a:lnTo>
                  <a:lnTo>
                    <a:pt x="475" y="31"/>
                  </a:lnTo>
                  <a:lnTo>
                    <a:pt x="477" y="34"/>
                  </a:lnTo>
                  <a:lnTo>
                    <a:pt x="477" y="35"/>
                  </a:lnTo>
                  <a:lnTo>
                    <a:pt x="479" y="37"/>
                  </a:lnTo>
                  <a:lnTo>
                    <a:pt x="477" y="42"/>
                  </a:lnTo>
                  <a:lnTo>
                    <a:pt x="483" y="52"/>
                  </a:lnTo>
                  <a:lnTo>
                    <a:pt x="488" y="52"/>
                  </a:lnTo>
                  <a:lnTo>
                    <a:pt x="494" y="53"/>
                  </a:lnTo>
                  <a:lnTo>
                    <a:pt x="505" y="43"/>
                  </a:lnTo>
                  <a:lnTo>
                    <a:pt x="499" y="41"/>
                  </a:lnTo>
                  <a:lnTo>
                    <a:pt x="505" y="41"/>
                  </a:lnTo>
                  <a:lnTo>
                    <a:pt x="513" y="42"/>
                  </a:lnTo>
                  <a:lnTo>
                    <a:pt x="509" y="37"/>
                  </a:lnTo>
                  <a:lnTo>
                    <a:pt x="514" y="38"/>
                  </a:lnTo>
                  <a:lnTo>
                    <a:pt x="518" y="37"/>
                  </a:lnTo>
                  <a:lnTo>
                    <a:pt x="518" y="33"/>
                  </a:lnTo>
                  <a:lnTo>
                    <a:pt x="513" y="27"/>
                  </a:lnTo>
                  <a:lnTo>
                    <a:pt x="509" y="26"/>
                  </a:lnTo>
                  <a:lnTo>
                    <a:pt x="514" y="25"/>
                  </a:lnTo>
                  <a:lnTo>
                    <a:pt x="524" y="31"/>
                  </a:lnTo>
                  <a:lnTo>
                    <a:pt x="530" y="31"/>
                  </a:lnTo>
                  <a:lnTo>
                    <a:pt x="526" y="26"/>
                  </a:lnTo>
                  <a:lnTo>
                    <a:pt x="522" y="22"/>
                  </a:lnTo>
                  <a:lnTo>
                    <a:pt x="533" y="30"/>
                  </a:lnTo>
                  <a:lnTo>
                    <a:pt x="537" y="37"/>
                  </a:lnTo>
                  <a:lnTo>
                    <a:pt x="536" y="31"/>
                  </a:lnTo>
                  <a:lnTo>
                    <a:pt x="526" y="16"/>
                  </a:lnTo>
                  <a:lnTo>
                    <a:pt x="526" y="14"/>
                  </a:lnTo>
                  <a:lnTo>
                    <a:pt x="521" y="12"/>
                  </a:lnTo>
                  <a:lnTo>
                    <a:pt x="517" y="7"/>
                  </a:lnTo>
                  <a:lnTo>
                    <a:pt x="515" y="3"/>
                  </a:lnTo>
                  <a:lnTo>
                    <a:pt x="452" y="16"/>
                  </a:lnTo>
                  <a:lnTo>
                    <a:pt x="380" y="31"/>
                  </a:lnTo>
                  <a:lnTo>
                    <a:pt x="237" y="57"/>
                  </a:lnTo>
                  <a:lnTo>
                    <a:pt x="186" y="65"/>
                  </a:lnTo>
                  <a:lnTo>
                    <a:pt x="165" y="67"/>
                  </a:lnTo>
                  <a:lnTo>
                    <a:pt x="155" y="67"/>
                  </a:lnTo>
                  <a:lnTo>
                    <a:pt x="152" y="73"/>
                  </a:lnTo>
                  <a:lnTo>
                    <a:pt x="152" y="79"/>
                  </a:lnTo>
                  <a:lnTo>
                    <a:pt x="151" y="88"/>
                  </a:lnTo>
                  <a:lnTo>
                    <a:pt x="145" y="91"/>
                  </a:lnTo>
                  <a:lnTo>
                    <a:pt x="141" y="95"/>
                  </a:lnTo>
                  <a:lnTo>
                    <a:pt x="137" y="107"/>
                  </a:lnTo>
                  <a:lnTo>
                    <a:pt x="132" y="113"/>
                  </a:lnTo>
                  <a:lnTo>
                    <a:pt x="127" y="109"/>
                  </a:lnTo>
                  <a:lnTo>
                    <a:pt x="118" y="113"/>
                  </a:lnTo>
                  <a:lnTo>
                    <a:pt x="113" y="117"/>
                  </a:lnTo>
                  <a:lnTo>
                    <a:pt x="110" y="122"/>
                  </a:lnTo>
                  <a:lnTo>
                    <a:pt x="106" y="128"/>
                  </a:lnTo>
                  <a:lnTo>
                    <a:pt x="102" y="128"/>
                  </a:lnTo>
                  <a:lnTo>
                    <a:pt x="96" y="122"/>
                  </a:lnTo>
                  <a:lnTo>
                    <a:pt x="92" y="125"/>
                  </a:lnTo>
                  <a:lnTo>
                    <a:pt x="89" y="128"/>
                  </a:lnTo>
                  <a:lnTo>
                    <a:pt x="88" y="133"/>
                  </a:lnTo>
                  <a:lnTo>
                    <a:pt x="83" y="132"/>
                  </a:lnTo>
                  <a:lnTo>
                    <a:pt x="81" y="142"/>
                  </a:lnTo>
                  <a:lnTo>
                    <a:pt x="79" y="147"/>
                  </a:lnTo>
                  <a:lnTo>
                    <a:pt x="73" y="147"/>
                  </a:lnTo>
                  <a:lnTo>
                    <a:pt x="62" y="155"/>
                  </a:lnTo>
                  <a:lnTo>
                    <a:pt x="49" y="168"/>
                  </a:lnTo>
                  <a:lnTo>
                    <a:pt x="43" y="171"/>
                  </a:lnTo>
                  <a:lnTo>
                    <a:pt x="33" y="171"/>
                  </a:lnTo>
                  <a:lnTo>
                    <a:pt x="23" y="178"/>
                  </a:lnTo>
                  <a:lnTo>
                    <a:pt x="18" y="183"/>
                  </a:lnTo>
                  <a:lnTo>
                    <a:pt x="16" y="189"/>
                  </a:lnTo>
                  <a:lnTo>
                    <a:pt x="15" y="195"/>
                  </a:lnTo>
                  <a:lnTo>
                    <a:pt x="11" y="201"/>
                  </a:lnTo>
                  <a:lnTo>
                    <a:pt x="0" y="204"/>
                  </a:lnTo>
                  <a:lnTo>
                    <a:pt x="0" y="224"/>
                  </a:lnTo>
                  <a:lnTo>
                    <a:pt x="80" y="212"/>
                  </a:lnTo>
                  <a:lnTo>
                    <a:pt x="98" y="204"/>
                  </a:lnTo>
                  <a:lnTo>
                    <a:pt x="103" y="202"/>
                  </a:lnTo>
                  <a:lnTo>
                    <a:pt x="111" y="195"/>
                  </a:lnTo>
                  <a:lnTo>
                    <a:pt x="122" y="191"/>
                  </a:lnTo>
                  <a:lnTo>
                    <a:pt x="126" y="189"/>
                  </a:lnTo>
                  <a:lnTo>
                    <a:pt x="132" y="187"/>
                  </a:lnTo>
                  <a:lnTo>
                    <a:pt x="191" y="180"/>
                  </a:lnTo>
                  <a:lnTo>
                    <a:pt x="213" y="179"/>
                  </a:lnTo>
                  <a:lnTo>
                    <a:pt x="218" y="185"/>
                  </a:lnTo>
                  <a:lnTo>
                    <a:pt x="222" y="182"/>
                  </a:lnTo>
                  <a:lnTo>
                    <a:pt x="232" y="190"/>
                  </a:lnTo>
                  <a:lnTo>
                    <a:pt x="233" y="195"/>
                  </a:lnTo>
                  <a:lnTo>
                    <a:pt x="235" y="201"/>
                  </a:lnTo>
                  <a:lnTo>
                    <a:pt x="236" y="202"/>
                  </a:lnTo>
                  <a:lnTo>
                    <a:pt x="309" y="191"/>
                  </a:lnTo>
                  <a:lnTo>
                    <a:pt x="393" y="250"/>
                  </a:lnTo>
                  <a:lnTo>
                    <a:pt x="395" y="252"/>
                  </a:lnTo>
                  <a:lnTo>
                    <a:pt x="399" y="252"/>
                  </a:lnTo>
                  <a:lnTo>
                    <a:pt x="410" y="247"/>
                  </a:lnTo>
                  <a:lnTo>
                    <a:pt x="419" y="244"/>
                  </a:lnTo>
                  <a:lnTo>
                    <a:pt x="429" y="244"/>
                  </a:lnTo>
                  <a:lnTo>
                    <a:pt x="433" y="241"/>
                  </a:lnTo>
                  <a:lnTo>
                    <a:pt x="434" y="231"/>
                  </a:lnTo>
                  <a:lnTo>
                    <a:pt x="431" y="220"/>
                  </a:lnTo>
                  <a:lnTo>
                    <a:pt x="434" y="225"/>
                  </a:lnTo>
                  <a:lnTo>
                    <a:pt x="438" y="237"/>
                  </a:lnTo>
                  <a:lnTo>
                    <a:pt x="438" y="222"/>
                  </a:lnTo>
                  <a:lnTo>
                    <a:pt x="439" y="217"/>
                  </a:lnTo>
                  <a:lnTo>
                    <a:pt x="443" y="206"/>
                  </a:lnTo>
                  <a:lnTo>
                    <a:pt x="450" y="195"/>
                  </a:lnTo>
                  <a:lnTo>
                    <a:pt x="462" y="186"/>
                  </a:lnTo>
                  <a:lnTo>
                    <a:pt x="458" y="180"/>
                  </a:lnTo>
                  <a:lnTo>
                    <a:pt x="462" y="175"/>
                  </a:lnTo>
                  <a:lnTo>
                    <a:pt x="460" y="172"/>
                  </a:lnTo>
                  <a:lnTo>
                    <a:pt x="465" y="174"/>
                  </a:lnTo>
                  <a:lnTo>
                    <a:pt x="461" y="179"/>
                  </a:lnTo>
                  <a:lnTo>
                    <a:pt x="467" y="180"/>
                  </a:lnTo>
                  <a:lnTo>
                    <a:pt x="468" y="180"/>
                  </a:lnTo>
                  <a:lnTo>
                    <a:pt x="472" y="175"/>
                  </a:lnTo>
                  <a:lnTo>
                    <a:pt x="476" y="166"/>
                  </a:lnTo>
                  <a:lnTo>
                    <a:pt x="483" y="167"/>
                  </a:lnTo>
                  <a:lnTo>
                    <a:pt x="495" y="160"/>
                  </a:lnTo>
                  <a:lnTo>
                    <a:pt x="500" y="160"/>
                  </a:lnTo>
                  <a:lnTo>
                    <a:pt x="500" y="157"/>
                  </a:lnTo>
                  <a:lnTo>
                    <a:pt x="505" y="153"/>
                  </a:lnTo>
                  <a:lnTo>
                    <a:pt x="507" y="159"/>
                  </a:lnTo>
                  <a:lnTo>
                    <a:pt x="509" y="153"/>
                  </a:lnTo>
                  <a:lnTo>
                    <a:pt x="514" y="156"/>
                  </a:lnTo>
                  <a:lnTo>
                    <a:pt x="517" y="156"/>
                  </a:lnTo>
                  <a:lnTo>
                    <a:pt x="521" y="145"/>
                  </a:lnTo>
                  <a:lnTo>
                    <a:pt x="526" y="141"/>
                  </a:lnTo>
                  <a:lnTo>
                    <a:pt x="528" y="136"/>
                  </a:lnTo>
                  <a:lnTo>
                    <a:pt x="526" y="132"/>
                  </a:lnTo>
                  <a:lnTo>
                    <a:pt x="524" y="132"/>
                  </a:lnTo>
                  <a:lnTo>
                    <a:pt x="521" y="137"/>
                  </a:lnTo>
                  <a:lnTo>
                    <a:pt x="517" y="138"/>
                  </a:lnTo>
                  <a:lnTo>
                    <a:pt x="518" y="133"/>
                  </a:lnTo>
                  <a:lnTo>
                    <a:pt x="515" y="128"/>
                  </a:lnTo>
                  <a:lnTo>
                    <a:pt x="514" y="133"/>
                  </a:lnTo>
                  <a:lnTo>
                    <a:pt x="510" y="134"/>
                  </a:lnTo>
                  <a:lnTo>
                    <a:pt x="511" y="140"/>
                  </a:lnTo>
                  <a:lnTo>
                    <a:pt x="506" y="137"/>
                  </a:lnTo>
                  <a:lnTo>
                    <a:pt x="496" y="144"/>
                  </a:lnTo>
                  <a:lnTo>
                    <a:pt x="486" y="142"/>
                  </a:lnTo>
                  <a:lnTo>
                    <a:pt x="476" y="134"/>
                  </a:lnTo>
                  <a:lnTo>
                    <a:pt x="472" y="129"/>
                  </a:lnTo>
                  <a:lnTo>
                    <a:pt x="477" y="133"/>
                  </a:lnTo>
                  <a:lnTo>
                    <a:pt x="483" y="134"/>
                  </a:lnTo>
                  <a:lnTo>
                    <a:pt x="488" y="140"/>
                  </a:lnTo>
                  <a:lnTo>
                    <a:pt x="494" y="140"/>
                  </a:lnTo>
                  <a:lnTo>
                    <a:pt x="498" y="137"/>
                  </a:lnTo>
                  <a:lnTo>
                    <a:pt x="506" y="128"/>
                  </a:lnTo>
                  <a:lnTo>
                    <a:pt x="506" y="122"/>
                  </a:lnTo>
                  <a:lnTo>
                    <a:pt x="500" y="124"/>
                  </a:lnTo>
                  <a:lnTo>
                    <a:pt x="502" y="119"/>
                  </a:lnTo>
                  <a:lnTo>
                    <a:pt x="509" y="118"/>
                  </a:lnTo>
                  <a:lnTo>
                    <a:pt x="510" y="113"/>
                  </a:lnTo>
                  <a:lnTo>
                    <a:pt x="499" y="109"/>
                  </a:lnTo>
                  <a:lnTo>
                    <a:pt x="494" y="109"/>
                  </a:lnTo>
                  <a:lnTo>
                    <a:pt x="471" y="102"/>
                  </a:lnTo>
                  <a:lnTo>
                    <a:pt x="469" y="100"/>
                  </a:lnTo>
                  <a:lnTo>
                    <a:pt x="469" y="99"/>
                  </a:lnTo>
                  <a:lnTo>
                    <a:pt x="480" y="102"/>
                  </a:lnTo>
                  <a:lnTo>
                    <a:pt x="491" y="103"/>
                  </a:lnTo>
                  <a:lnTo>
                    <a:pt x="496" y="100"/>
                  </a:lnTo>
                  <a:lnTo>
                    <a:pt x="499" y="102"/>
                  </a:lnTo>
                  <a:lnTo>
                    <a:pt x="498" y="96"/>
                  </a:lnTo>
                  <a:lnTo>
                    <a:pt x="496" y="92"/>
                  </a:lnTo>
                  <a:lnTo>
                    <a:pt x="502" y="91"/>
                  </a:lnTo>
                  <a:lnTo>
                    <a:pt x="499" y="95"/>
                  </a:lnTo>
                  <a:lnTo>
                    <a:pt x="505" y="99"/>
                  </a:lnTo>
                  <a:lnTo>
                    <a:pt x="510" y="100"/>
                  </a:lnTo>
                  <a:lnTo>
                    <a:pt x="510" y="95"/>
                  </a:lnTo>
                  <a:lnTo>
                    <a:pt x="513" y="100"/>
                  </a:lnTo>
                  <a:lnTo>
                    <a:pt x="518" y="102"/>
                  </a:lnTo>
                  <a:lnTo>
                    <a:pt x="530" y="102"/>
                  </a:lnTo>
                  <a:lnTo>
                    <a:pt x="534" y="96"/>
                  </a:lnTo>
                  <a:lnTo>
                    <a:pt x="541" y="80"/>
                  </a:lnTo>
                  <a:lnTo>
                    <a:pt x="541" y="76"/>
                  </a:lnTo>
                  <a:lnTo>
                    <a:pt x="547" y="77"/>
                  </a:lnTo>
                  <a:lnTo>
                    <a:pt x="551" y="72"/>
                  </a:lnTo>
                  <a:close/>
                  <a:moveTo>
                    <a:pt x="544" y="33"/>
                  </a:moveTo>
                  <a:lnTo>
                    <a:pt x="537" y="22"/>
                  </a:lnTo>
                  <a:lnTo>
                    <a:pt x="528" y="0"/>
                  </a:lnTo>
                  <a:lnTo>
                    <a:pt x="525" y="0"/>
                  </a:lnTo>
                  <a:lnTo>
                    <a:pt x="534" y="20"/>
                  </a:lnTo>
                  <a:lnTo>
                    <a:pt x="538" y="25"/>
                  </a:lnTo>
                  <a:lnTo>
                    <a:pt x="543" y="35"/>
                  </a:lnTo>
                  <a:lnTo>
                    <a:pt x="548" y="41"/>
                  </a:lnTo>
                  <a:lnTo>
                    <a:pt x="545" y="42"/>
                  </a:lnTo>
                  <a:lnTo>
                    <a:pt x="551" y="43"/>
                  </a:lnTo>
                  <a:lnTo>
                    <a:pt x="556" y="50"/>
                  </a:lnTo>
                  <a:lnTo>
                    <a:pt x="559" y="56"/>
                  </a:lnTo>
                  <a:lnTo>
                    <a:pt x="560" y="54"/>
                  </a:lnTo>
                  <a:lnTo>
                    <a:pt x="557" y="48"/>
                  </a:lnTo>
                  <a:lnTo>
                    <a:pt x="544" y="33"/>
                  </a:lnTo>
                  <a:close/>
                  <a:moveTo>
                    <a:pt x="458" y="189"/>
                  </a:moveTo>
                  <a:lnTo>
                    <a:pt x="453" y="194"/>
                  </a:lnTo>
                  <a:lnTo>
                    <a:pt x="450" y="199"/>
                  </a:lnTo>
                  <a:lnTo>
                    <a:pt x="454" y="194"/>
                  </a:lnTo>
                  <a:lnTo>
                    <a:pt x="465" y="185"/>
                  </a:lnTo>
                  <a:lnTo>
                    <a:pt x="464" y="185"/>
                  </a:lnTo>
                  <a:lnTo>
                    <a:pt x="458" y="189"/>
                  </a:lnTo>
                  <a:close/>
                  <a:moveTo>
                    <a:pt x="498" y="161"/>
                  </a:moveTo>
                  <a:lnTo>
                    <a:pt x="488" y="166"/>
                  </a:lnTo>
                  <a:lnTo>
                    <a:pt x="484" y="168"/>
                  </a:lnTo>
                  <a:lnTo>
                    <a:pt x="494" y="164"/>
                  </a:lnTo>
                  <a:lnTo>
                    <a:pt x="505" y="161"/>
                  </a:lnTo>
                  <a:lnTo>
                    <a:pt x="503" y="161"/>
                  </a:lnTo>
                  <a:lnTo>
                    <a:pt x="498" y="161"/>
                  </a:lnTo>
                  <a:close/>
                  <a:moveTo>
                    <a:pt x="524" y="148"/>
                  </a:moveTo>
                  <a:lnTo>
                    <a:pt x="522" y="153"/>
                  </a:lnTo>
                  <a:lnTo>
                    <a:pt x="518" y="166"/>
                  </a:lnTo>
                  <a:lnTo>
                    <a:pt x="524" y="149"/>
                  </a:lnTo>
                  <a:lnTo>
                    <a:pt x="532" y="137"/>
                  </a:lnTo>
                  <a:lnTo>
                    <a:pt x="528" y="142"/>
                  </a:lnTo>
                  <a:lnTo>
                    <a:pt x="524" y="148"/>
                  </a:lnTo>
                  <a:close/>
                  <a:moveTo>
                    <a:pt x="537" y="129"/>
                  </a:moveTo>
                  <a:lnTo>
                    <a:pt x="541" y="124"/>
                  </a:lnTo>
                  <a:lnTo>
                    <a:pt x="538" y="124"/>
                  </a:lnTo>
                  <a:lnTo>
                    <a:pt x="537" y="129"/>
                  </a:lnTo>
                  <a:close/>
                  <a:moveTo>
                    <a:pt x="549" y="114"/>
                  </a:moveTo>
                  <a:lnTo>
                    <a:pt x="545" y="119"/>
                  </a:lnTo>
                  <a:lnTo>
                    <a:pt x="556" y="110"/>
                  </a:lnTo>
                  <a:lnTo>
                    <a:pt x="556" y="109"/>
                  </a:lnTo>
                  <a:lnTo>
                    <a:pt x="555" y="110"/>
                  </a:lnTo>
                  <a:lnTo>
                    <a:pt x="549" y="114"/>
                  </a:lnTo>
                  <a:close/>
                  <a:moveTo>
                    <a:pt x="571" y="75"/>
                  </a:moveTo>
                  <a:lnTo>
                    <a:pt x="570" y="69"/>
                  </a:lnTo>
                  <a:lnTo>
                    <a:pt x="564" y="58"/>
                  </a:lnTo>
                  <a:lnTo>
                    <a:pt x="566" y="64"/>
                  </a:lnTo>
                  <a:lnTo>
                    <a:pt x="568" y="69"/>
                  </a:lnTo>
                  <a:lnTo>
                    <a:pt x="570" y="75"/>
                  </a:lnTo>
                  <a:lnTo>
                    <a:pt x="571" y="94"/>
                  </a:lnTo>
                  <a:lnTo>
                    <a:pt x="568" y="99"/>
                  </a:lnTo>
                  <a:lnTo>
                    <a:pt x="564" y="103"/>
                  </a:lnTo>
                  <a:lnTo>
                    <a:pt x="564" y="105"/>
                  </a:lnTo>
                  <a:lnTo>
                    <a:pt x="571" y="102"/>
                  </a:lnTo>
                  <a:lnTo>
                    <a:pt x="572" y="91"/>
                  </a:lnTo>
                  <a:lnTo>
                    <a:pt x="571" y="75"/>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5" name="Freeform 724">
              <a:extLst>
                <a:ext uri="{FF2B5EF4-FFF2-40B4-BE49-F238E27FC236}">
                  <a16:creationId xmlns:a16="http://schemas.microsoft.com/office/drawing/2014/main" id="{055DDCE2-DF87-2E4D-A207-9FB556E5A244}"/>
                </a:ext>
              </a:extLst>
            </p:cNvPr>
            <p:cNvSpPr>
              <a:spLocks noEditPoints="1"/>
            </p:cNvSpPr>
            <p:nvPr/>
          </p:nvSpPr>
          <p:spPr bwMode="auto">
            <a:xfrm>
              <a:off x="4936" y="1580"/>
              <a:ext cx="486" cy="364"/>
            </a:xfrm>
            <a:custGeom>
              <a:avLst/>
              <a:gdLst>
                <a:gd name="T0" fmla="*/ 379 w 486"/>
                <a:gd name="T1" fmla="*/ 341 h 364"/>
                <a:gd name="T2" fmla="*/ 381 w 486"/>
                <a:gd name="T3" fmla="*/ 319 h 364"/>
                <a:gd name="T4" fmla="*/ 389 w 486"/>
                <a:gd name="T5" fmla="*/ 303 h 364"/>
                <a:gd name="T6" fmla="*/ 373 w 486"/>
                <a:gd name="T7" fmla="*/ 235 h 364"/>
                <a:gd name="T8" fmla="*/ 371 w 486"/>
                <a:gd name="T9" fmla="*/ 174 h 364"/>
                <a:gd name="T10" fmla="*/ 351 w 486"/>
                <a:gd name="T11" fmla="*/ 110 h 364"/>
                <a:gd name="T12" fmla="*/ 347 w 486"/>
                <a:gd name="T13" fmla="*/ 102 h 364"/>
                <a:gd name="T14" fmla="*/ 337 w 486"/>
                <a:gd name="T15" fmla="*/ 75 h 364"/>
                <a:gd name="T16" fmla="*/ 339 w 486"/>
                <a:gd name="T17" fmla="*/ 57 h 364"/>
                <a:gd name="T18" fmla="*/ 336 w 486"/>
                <a:gd name="T19" fmla="*/ 41 h 364"/>
                <a:gd name="T20" fmla="*/ 329 w 486"/>
                <a:gd name="T21" fmla="*/ 18 h 364"/>
                <a:gd name="T22" fmla="*/ 324 w 486"/>
                <a:gd name="T23" fmla="*/ 3 h 364"/>
                <a:gd name="T24" fmla="*/ 246 w 486"/>
                <a:gd name="T25" fmla="*/ 19 h 364"/>
                <a:gd name="T26" fmla="*/ 213 w 486"/>
                <a:gd name="T27" fmla="*/ 45 h 364"/>
                <a:gd name="T28" fmla="*/ 188 w 486"/>
                <a:gd name="T29" fmla="*/ 90 h 364"/>
                <a:gd name="T30" fmla="*/ 170 w 486"/>
                <a:gd name="T31" fmla="*/ 109 h 364"/>
                <a:gd name="T32" fmla="*/ 176 w 486"/>
                <a:gd name="T33" fmla="*/ 121 h 364"/>
                <a:gd name="T34" fmla="*/ 180 w 486"/>
                <a:gd name="T35" fmla="*/ 121 h 364"/>
                <a:gd name="T36" fmla="*/ 184 w 486"/>
                <a:gd name="T37" fmla="*/ 128 h 364"/>
                <a:gd name="T38" fmla="*/ 184 w 486"/>
                <a:gd name="T39" fmla="*/ 143 h 364"/>
                <a:gd name="T40" fmla="*/ 183 w 486"/>
                <a:gd name="T41" fmla="*/ 159 h 364"/>
                <a:gd name="T42" fmla="*/ 165 w 486"/>
                <a:gd name="T43" fmla="*/ 170 h 364"/>
                <a:gd name="T44" fmla="*/ 153 w 486"/>
                <a:gd name="T45" fmla="*/ 183 h 364"/>
                <a:gd name="T46" fmla="*/ 135 w 486"/>
                <a:gd name="T47" fmla="*/ 188 h 364"/>
                <a:gd name="T48" fmla="*/ 100 w 486"/>
                <a:gd name="T49" fmla="*/ 190 h 364"/>
                <a:gd name="T50" fmla="*/ 47 w 486"/>
                <a:gd name="T51" fmla="*/ 201 h 364"/>
                <a:gd name="T52" fmla="*/ 32 w 486"/>
                <a:gd name="T53" fmla="*/ 209 h 364"/>
                <a:gd name="T54" fmla="*/ 29 w 486"/>
                <a:gd name="T55" fmla="*/ 221 h 364"/>
                <a:gd name="T56" fmla="*/ 40 w 486"/>
                <a:gd name="T57" fmla="*/ 230 h 364"/>
                <a:gd name="T58" fmla="*/ 44 w 486"/>
                <a:gd name="T59" fmla="*/ 250 h 364"/>
                <a:gd name="T60" fmla="*/ 28 w 486"/>
                <a:gd name="T61" fmla="*/ 270 h 364"/>
                <a:gd name="T62" fmla="*/ 2 w 486"/>
                <a:gd name="T63" fmla="*/ 300 h 364"/>
                <a:gd name="T64" fmla="*/ 4 w 486"/>
                <a:gd name="T65" fmla="*/ 322 h 364"/>
                <a:gd name="T66" fmla="*/ 210 w 486"/>
                <a:gd name="T67" fmla="*/ 281 h 364"/>
                <a:gd name="T68" fmla="*/ 272 w 486"/>
                <a:gd name="T69" fmla="*/ 272 h 364"/>
                <a:gd name="T70" fmla="*/ 284 w 486"/>
                <a:gd name="T71" fmla="*/ 281 h 364"/>
                <a:gd name="T72" fmla="*/ 295 w 486"/>
                <a:gd name="T73" fmla="*/ 303 h 364"/>
                <a:gd name="T74" fmla="*/ 316 w 486"/>
                <a:gd name="T75" fmla="*/ 310 h 364"/>
                <a:gd name="T76" fmla="*/ 367 w 486"/>
                <a:gd name="T77" fmla="*/ 316 h 364"/>
                <a:gd name="T78" fmla="*/ 362 w 486"/>
                <a:gd name="T79" fmla="*/ 306 h 364"/>
                <a:gd name="T80" fmla="*/ 371 w 486"/>
                <a:gd name="T81" fmla="*/ 322 h 364"/>
                <a:gd name="T82" fmla="*/ 371 w 486"/>
                <a:gd name="T83" fmla="*/ 349 h 364"/>
                <a:gd name="T84" fmla="*/ 474 w 486"/>
                <a:gd name="T85" fmla="*/ 299 h 364"/>
                <a:gd name="T86" fmla="*/ 458 w 486"/>
                <a:gd name="T87" fmla="*/ 314 h 364"/>
                <a:gd name="T88" fmla="*/ 453 w 486"/>
                <a:gd name="T89" fmla="*/ 311 h 364"/>
                <a:gd name="T90" fmla="*/ 463 w 486"/>
                <a:gd name="T91" fmla="*/ 292 h 364"/>
                <a:gd name="T92" fmla="*/ 421 w 486"/>
                <a:gd name="T93" fmla="*/ 318 h 364"/>
                <a:gd name="T94" fmla="*/ 408 w 486"/>
                <a:gd name="T95" fmla="*/ 326 h 364"/>
                <a:gd name="T96" fmla="*/ 389 w 486"/>
                <a:gd name="T97" fmla="*/ 334 h 364"/>
                <a:gd name="T98" fmla="*/ 382 w 486"/>
                <a:gd name="T99" fmla="*/ 344 h 364"/>
                <a:gd name="T100" fmla="*/ 370 w 486"/>
                <a:gd name="T101" fmla="*/ 361 h 364"/>
                <a:gd name="T102" fmla="*/ 377 w 486"/>
                <a:gd name="T103" fmla="*/ 364 h 364"/>
                <a:gd name="T104" fmla="*/ 408 w 486"/>
                <a:gd name="T105" fmla="*/ 348 h 364"/>
                <a:gd name="T106" fmla="*/ 431 w 486"/>
                <a:gd name="T107" fmla="*/ 334 h 364"/>
                <a:gd name="T108" fmla="*/ 447 w 486"/>
                <a:gd name="T109" fmla="*/ 327 h 364"/>
                <a:gd name="T110" fmla="*/ 463 w 486"/>
                <a:gd name="T111" fmla="*/ 315 h 364"/>
                <a:gd name="T112" fmla="*/ 486 w 486"/>
                <a:gd name="T113" fmla="*/ 293 h 3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6" h="364">
                  <a:moveTo>
                    <a:pt x="371" y="349"/>
                  </a:moveTo>
                  <a:lnTo>
                    <a:pt x="374" y="344"/>
                  </a:lnTo>
                  <a:lnTo>
                    <a:pt x="379" y="341"/>
                  </a:lnTo>
                  <a:lnTo>
                    <a:pt x="381" y="335"/>
                  </a:lnTo>
                  <a:lnTo>
                    <a:pt x="386" y="325"/>
                  </a:lnTo>
                  <a:lnTo>
                    <a:pt x="381" y="319"/>
                  </a:lnTo>
                  <a:lnTo>
                    <a:pt x="381" y="316"/>
                  </a:lnTo>
                  <a:lnTo>
                    <a:pt x="389" y="308"/>
                  </a:lnTo>
                  <a:lnTo>
                    <a:pt x="389" y="303"/>
                  </a:lnTo>
                  <a:lnTo>
                    <a:pt x="385" y="297"/>
                  </a:lnTo>
                  <a:lnTo>
                    <a:pt x="375" y="238"/>
                  </a:lnTo>
                  <a:lnTo>
                    <a:pt x="373" y="235"/>
                  </a:lnTo>
                  <a:lnTo>
                    <a:pt x="373" y="185"/>
                  </a:lnTo>
                  <a:lnTo>
                    <a:pt x="374" y="179"/>
                  </a:lnTo>
                  <a:lnTo>
                    <a:pt x="371" y="174"/>
                  </a:lnTo>
                  <a:lnTo>
                    <a:pt x="371" y="170"/>
                  </a:lnTo>
                  <a:lnTo>
                    <a:pt x="359" y="117"/>
                  </a:lnTo>
                  <a:lnTo>
                    <a:pt x="351" y="110"/>
                  </a:lnTo>
                  <a:lnTo>
                    <a:pt x="350" y="116"/>
                  </a:lnTo>
                  <a:lnTo>
                    <a:pt x="347" y="110"/>
                  </a:lnTo>
                  <a:lnTo>
                    <a:pt x="347" y="102"/>
                  </a:lnTo>
                  <a:lnTo>
                    <a:pt x="344" y="91"/>
                  </a:lnTo>
                  <a:lnTo>
                    <a:pt x="341" y="86"/>
                  </a:lnTo>
                  <a:lnTo>
                    <a:pt x="337" y="75"/>
                  </a:lnTo>
                  <a:lnTo>
                    <a:pt x="337" y="64"/>
                  </a:lnTo>
                  <a:lnTo>
                    <a:pt x="340" y="63"/>
                  </a:lnTo>
                  <a:lnTo>
                    <a:pt x="339" y="57"/>
                  </a:lnTo>
                  <a:lnTo>
                    <a:pt x="337" y="52"/>
                  </a:lnTo>
                  <a:lnTo>
                    <a:pt x="337" y="47"/>
                  </a:lnTo>
                  <a:lnTo>
                    <a:pt x="336" y="41"/>
                  </a:lnTo>
                  <a:lnTo>
                    <a:pt x="331" y="36"/>
                  </a:lnTo>
                  <a:lnTo>
                    <a:pt x="329" y="30"/>
                  </a:lnTo>
                  <a:lnTo>
                    <a:pt x="329" y="18"/>
                  </a:lnTo>
                  <a:lnTo>
                    <a:pt x="325" y="13"/>
                  </a:lnTo>
                  <a:lnTo>
                    <a:pt x="325" y="7"/>
                  </a:lnTo>
                  <a:lnTo>
                    <a:pt x="324" y="3"/>
                  </a:lnTo>
                  <a:lnTo>
                    <a:pt x="324" y="0"/>
                  </a:lnTo>
                  <a:lnTo>
                    <a:pt x="283" y="11"/>
                  </a:lnTo>
                  <a:lnTo>
                    <a:pt x="246" y="19"/>
                  </a:lnTo>
                  <a:lnTo>
                    <a:pt x="241" y="19"/>
                  </a:lnTo>
                  <a:lnTo>
                    <a:pt x="230" y="25"/>
                  </a:lnTo>
                  <a:lnTo>
                    <a:pt x="213" y="45"/>
                  </a:lnTo>
                  <a:lnTo>
                    <a:pt x="195" y="74"/>
                  </a:lnTo>
                  <a:lnTo>
                    <a:pt x="196" y="80"/>
                  </a:lnTo>
                  <a:lnTo>
                    <a:pt x="188" y="90"/>
                  </a:lnTo>
                  <a:lnTo>
                    <a:pt x="185" y="94"/>
                  </a:lnTo>
                  <a:lnTo>
                    <a:pt x="180" y="99"/>
                  </a:lnTo>
                  <a:lnTo>
                    <a:pt x="170" y="109"/>
                  </a:lnTo>
                  <a:lnTo>
                    <a:pt x="169" y="114"/>
                  </a:lnTo>
                  <a:lnTo>
                    <a:pt x="175" y="118"/>
                  </a:lnTo>
                  <a:lnTo>
                    <a:pt x="176" y="121"/>
                  </a:lnTo>
                  <a:lnTo>
                    <a:pt x="175" y="116"/>
                  </a:lnTo>
                  <a:lnTo>
                    <a:pt x="180" y="113"/>
                  </a:lnTo>
                  <a:lnTo>
                    <a:pt x="180" y="121"/>
                  </a:lnTo>
                  <a:lnTo>
                    <a:pt x="188" y="117"/>
                  </a:lnTo>
                  <a:lnTo>
                    <a:pt x="184" y="122"/>
                  </a:lnTo>
                  <a:lnTo>
                    <a:pt x="184" y="128"/>
                  </a:lnTo>
                  <a:lnTo>
                    <a:pt x="179" y="129"/>
                  </a:lnTo>
                  <a:lnTo>
                    <a:pt x="184" y="140"/>
                  </a:lnTo>
                  <a:lnTo>
                    <a:pt x="184" y="143"/>
                  </a:lnTo>
                  <a:lnTo>
                    <a:pt x="187" y="148"/>
                  </a:lnTo>
                  <a:lnTo>
                    <a:pt x="187" y="154"/>
                  </a:lnTo>
                  <a:lnTo>
                    <a:pt x="183" y="159"/>
                  </a:lnTo>
                  <a:lnTo>
                    <a:pt x="177" y="159"/>
                  </a:lnTo>
                  <a:lnTo>
                    <a:pt x="172" y="164"/>
                  </a:lnTo>
                  <a:lnTo>
                    <a:pt x="165" y="170"/>
                  </a:lnTo>
                  <a:lnTo>
                    <a:pt x="162" y="175"/>
                  </a:lnTo>
                  <a:lnTo>
                    <a:pt x="158" y="181"/>
                  </a:lnTo>
                  <a:lnTo>
                    <a:pt x="153" y="183"/>
                  </a:lnTo>
                  <a:lnTo>
                    <a:pt x="149" y="189"/>
                  </a:lnTo>
                  <a:lnTo>
                    <a:pt x="145" y="188"/>
                  </a:lnTo>
                  <a:lnTo>
                    <a:pt x="135" y="188"/>
                  </a:lnTo>
                  <a:lnTo>
                    <a:pt x="124" y="190"/>
                  </a:lnTo>
                  <a:lnTo>
                    <a:pt x="114" y="197"/>
                  </a:lnTo>
                  <a:lnTo>
                    <a:pt x="100" y="190"/>
                  </a:lnTo>
                  <a:lnTo>
                    <a:pt x="78" y="192"/>
                  </a:lnTo>
                  <a:lnTo>
                    <a:pt x="58" y="196"/>
                  </a:lnTo>
                  <a:lnTo>
                    <a:pt x="47" y="201"/>
                  </a:lnTo>
                  <a:lnTo>
                    <a:pt x="42" y="204"/>
                  </a:lnTo>
                  <a:lnTo>
                    <a:pt x="36" y="205"/>
                  </a:lnTo>
                  <a:lnTo>
                    <a:pt x="32" y="209"/>
                  </a:lnTo>
                  <a:lnTo>
                    <a:pt x="27" y="211"/>
                  </a:lnTo>
                  <a:lnTo>
                    <a:pt x="27" y="212"/>
                  </a:lnTo>
                  <a:lnTo>
                    <a:pt x="29" y="221"/>
                  </a:lnTo>
                  <a:lnTo>
                    <a:pt x="28" y="226"/>
                  </a:lnTo>
                  <a:lnTo>
                    <a:pt x="40" y="227"/>
                  </a:lnTo>
                  <a:lnTo>
                    <a:pt x="40" y="230"/>
                  </a:lnTo>
                  <a:lnTo>
                    <a:pt x="38" y="232"/>
                  </a:lnTo>
                  <a:lnTo>
                    <a:pt x="44" y="245"/>
                  </a:lnTo>
                  <a:lnTo>
                    <a:pt x="44" y="250"/>
                  </a:lnTo>
                  <a:lnTo>
                    <a:pt x="35" y="261"/>
                  </a:lnTo>
                  <a:lnTo>
                    <a:pt x="32" y="266"/>
                  </a:lnTo>
                  <a:lnTo>
                    <a:pt x="28" y="270"/>
                  </a:lnTo>
                  <a:lnTo>
                    <a:pt x="23" y="277"/>
                  </a:lnTo>
                  <a:lnTo>
                    <a:pt x="13" y="288"/>
                  </a:lnTo>
                  <a:lnTo>
                    <a:pt x="2" y="300"/>
                  </a:lnTo>
                  <a:lnTo>
                    <a:pt x="0" y="301"/>
                  </a:lnTo>
                  <a:lnTo>
                    <a:pt x="1" y="303"/>
                  </a:lnTo>
                  <a:lnTo>
                    <a:pt x="4" y="322"/>
                  </a:lnTo>
                  <a:lnTo>
                    <a:pt x="52" y="314"/>
                  </a:lnTo>
                  <a:lnTo>
                    <a:pt x="127" y="299"/>
                  </a:lnTo>
                  <a:lnTo>
                    <a:pt x="210" y="281"/>
                  </a:lnTo>
                  <a:lnTo>
                    <a:pt x="265" y="269"/>
                  </a:lnTo>
                  <a:lnTo>
                    <a:pt x="267" y="270"/>
                  </a:lnTo>
                  <a:lnTo>
                    <a:pt x="272" y="272"/>
                  </a:lnTo>
                  <a:lnTo>
                    <a:pt x="274" y="277"/>
                  </a:lnTo>
                  <a:lnTo>
                    <a:pt x="279" y="276"/>
                  </a:lnTo>
                  <a:lnTo>
                    <a:pt x="284" y="281"/>
                  </a:lnTo>
                  <a:lnTo>
                    <a:pt x="290" y="292"/>
                  </a:lnTo>
                  <a:lnTo>
                    <a:pt x="291" y="297"/>
                  </a:lnTo>
                  <a:lnTo>
                    <a:pt x="295" y="303"/>
                  </a:lnTo>
                  <a:lnTo>
                    <a:pt x="305" y="307"/>
                  </a:lnTo>
                  <a:lnTo>
                    <a:pt x="310" y="307"/>
                  </a:lnTo>
                  <a:lnTo>
                    <a:pt x="316" y="310"/>
                  </a:lnTo>
                  <a:lnTo>
                    <a:pt x="316" y="312"/>
                  </a:lnTo>
                  <a:lnTo>
                    <a:pt x="371" y="330"/>
                  </a:lnTo>
                  <a:lnTo>
                    <a:pt x="367" y="316"/>
                  </a:lnTo>
                  <a:lnTo>
                    <a:pt x="362" y="312"/>
                  </a:lnTo>
                  <a:lnTo>
                    <a:pt x="360" y="307"/>
                  </a:lnTo>
                  <a:lnTo>
                    <a:pt x="362" y="306"/>
                  </a:lnTo>
                  <a:lnTo>
                    <a:pt x="363" y="310"/>
                  </a:lnTo>
                  <a:lnTo>
                    <a:pt x="368" y="314"/>
                  </a:lnTo>
                  <a:lnTo>
                    <a:pt x="371" y="322"/>
                  </a:lnTo>
                  <a:lnTo>
                    <a:pt x="373" y="338"/>
                  </a:lnTo>
                  <a:lnTo>
                    <a:pt x="370" y="349"/>
                  </a:lnTo>
                  <a:lnTo>
                    <a:pt x="371" y="349"/>
                  </a:lnTo>
                  <a:close/>
                  <a:moveTo>
                    <a:pt x="481" y="297"/>
                  </a:moveTo>
                  <a:lnTo>
                    <a:pt x="476" y="300"/>
                  </a:lnTo>
                  <a:lnTo>
                    <a:pt x="474" y="299"/>
                  </a:lnTo>
                  <a:lnTo>
                    <a:pt x="469" y="300"/>
                  </a:lnTo>
                  <a:lnTo>
                    <a:pt x="463" y="303"/>
                  </a:lnTo>
                  <a:lnTo>
                    <a:pt x="458" y="314"/>
                  </a:lnTo>
                  <a:lnTo>
                    <a:pt x="454" y="315"/>
                  </a:lnTo>
                  <a:lnTo>
                    <a:pt x="449" y="315"/>
                  </a:lnTo>
                  <a:lnTo>
                    <a:pt x="453" y="311"/>
                  </a:lnTo>
                  <a:lnTo>
                    <a:pt x="458" y="306"/>
                  </a:lnTo>
                  <a:lnTo>
                    <a:pt x="458" y="300"/>
                  </a:lnTo>
                  <a:lnTo>
                    <a:pt x="463" y="292"/>
                  </a:lnTo>
                  <a:lnTo>
                    <a:pt x="447" y="310"/>
                  </a:lnTo>
                  <a:lnTo>
                    <a:pt x="436" y="315"/>
                  </a:lnTo>
                  <a:lnTo>
                    <a:pt x="421" y="318"/>
                  </a:lnTo>
                  <a:lnTo>
                    <a:pt x="416" y="320"/>
                  </a:lnTo>
                  <a:lnTo>
                    <a:pt x="413" y="326"/>
                  </a:lnTo>
                  <a:lnTo>
                    <a:pt x="408" y="326"/>
                  </a:lnTo>
                  <a:lnTo>
                    <a:pt x="398" y="331"/>
                  </a:lnTo>
                  <a:lnTo>
                    <a:pt x="393" y="330"/>
                  </a:lnTo>
                  <a:lnTo>
                    <a:pt x="389" y="334"/>
                  </a:lnTo>
                  <a:lnTo>
                    <a:pt x="389" y="339"/>
                  </a:lnTo>
                  <a:lnTo>
                    <a:pt x="383" y="337"/>
                  </a:lnTo>
                  <a:lnTo>
                    <a:pt x="382" y="344"/>
                  </a:lnTo>
                  <a:lnTo>
                    <a:pt x="373" y="349"/>
                  </a:lnTo>
                  <a:lnTo>
                    <a:pt x="371" y="356"/>
                  </a:lnTo>
                  <a:lnTo>
                    <a:pt x="370" y="361"/>
                  </a:lnTo>
                  <a:lnTo>
                    <a:pt x="373" y="361"/>
                  </a:lnTo>
                  <a:lnTo>
                    <a:pt x="382" y="360"/>
                  </a:lnTo>
                  <a:lnTo>
                    <a:pt x="377" y="364"/>
                  </a:lnTo>
                  <a:lnTo>
                    <a:pt x="387" y="358"/>
                  </a:lnTo>
                  <a:lnTo>
                    <a:pt x="406" y="348"/>
                  </a:lnTo>
                  <a:lnTo>
                    <a:pt x="408" y="348"/>
                  </a:lnTo>
                  <a:lnTo>
                    <a:pt x="415" y="344"/>
                  </a:lnTo>
                  <a:lnTo>
                    <a:pt x="420" y="341"/>
                  </a:lnTo>
                  <a:lnTo>
                    <a:pt x="431" y="334"/>
                  </a:lnTo>
                  <a:lnTo>
                    <a:pt x="436" y="333"/>
                  </a:lnTo>
                  <a:lnTo>
                    <a:pt x="442" y="329"/>
                  </a:lnTo>
                  <a:lnTo>
                    <a:pt x="447" y="327"/>
                  </a:lnTo>
                  <a:lnTo>
                    <a:pt x="458" y="320"/>
                  </a:lnTo>
                  <a:lnTo>
                    <a:pt x="458" y="316"/>
                  </a:lnTo>
                  <a:lnTo>
                    <a:pt x="463" y="315"/>
                  </a:lnTo>
                  <a:lnTo>
                    <a:pt x="474" y="306"/>
                  </a:lnTo>
                  <a:lnTo>
                    <a:pt x="480" y="303"/>
                  </a:lnTo>
                  <a:lnTo>
                    <a:pt x="486" y="293"/>
                  </a:lnTo>
                  <a:lnTo>
                    <a:pt x="481" y="297"/>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6" name="Freeform 725">
              <a:extLst>
                <a:ext uri="{FF2B5EF4-FFF2-40B4-BE49-F238E27FC236}">
                  <a16:creationId xmlns:a16="http://schemas.microsoft.com/office/drawing/2014/main" id="{61303436-B1A1-D34D-9C3C-0BFF585280AA}"/>
                </a:ext>
              </a:extLst>
            </p:cNvPr>
            <p:cNvSpPr>
              <a:spLocks noEditPoints="1"/>
            </p:cNvSpPr>
            <p:nvPr/>
          </p:nvSpPr>
          <p:spPr bwMode="auto">
            <a:xfrm>
              <a:off x="5309" y="1712"/>
              <a:ext cx="226" cy="122"/>
            </a:xfrm>
            <a:custGeom>
              <a:avLst/>
              <a:gdLst>
                <a:gd name="T0" fmla="*/ 214 w 226"/>
                <a:gd name="T1" fmla="*/ 66 h 122"/>
                <a:gd name="T2" fmla="*/ 202 w 226"/>
                <a:gd name="T3" fmla="*/ 53 h 122"/>
                <a:gd name="T4" fmla="*/ 191 w 226"/>
                <a:gd name="T5" fmla="*/ 53 h 122"/>
                <a:gd name="T6" fmla="*/ 202 w 226"/>
                <a:gd name="T7" fmla="*/ 57 h 122"/>
                <a:gd name="T8" fmla="*/ 208 w 226"/>
                <a:gd name="T9" fmla="*/ 62 h 122"/>
                <a:gd name="T10" fmla="*/ 206 w 226"/>
                <a:gd name="T11" fmla="*/ 76 h 122"/>
                <a:gd name="T12" fmla="*/ 191 w 226"/>
                <a:gd name="T13" fmla="*/ 83 h 122"/>
                <a:gd name="T14" fmla="*/ 181 w 226"/>
                <a:gd name="T15" fmla="*/ 81 h 122"/>
                <a:gd name="T16" fmla="*/ 172 w 226"/>
                <a:gd name="T17" fmla="*/ 69 h 122"/>
                <a:gd name="T18" fmla="*/ 166 w 226"/>
                <a:gd name="T19" fmla="*/ 62 h 122"/>
                <a:gd name="T20" fmla="*/ 168 w 226"/>
                <a:gd name="T21" fmla="*/ 58 h 122"/>
                <a:gd name="T22" fmla="*/ 151 w 226"/>
                <a:gd name="T23" fmla="*/ 49 h 122"/>
                <a:gd name="T24" fmla="*/ 141 w 226"/>
                <a:gd name="T25" fmla="*/ 49 h 122"/>
                <a:gd name="T26" fmla="*/ 143 w 226"/>
                <a:gd name="T27" fmla="*/ 43 h 122"/>
                <a:gd name="T28" fmla="*/ 145 w 226"/>
                <a:gd name="T29" fmla="*/ 32 h 122"/>
                <a:gd name="T30" fmla="*/ 146 w 226"/>
                <a:gd name="T31" fmla="*/ 26 h 122"/>
                <a:gd name="T32" fmla="*/ 158 w 226"/>
                <a:gd name="T33" fmla="*/ 14 h 122"/>
                <a:gd name="T34" fmla="*/ 154 w 226"/>
                <a:gd name="T35" fmla="*/ 15 h 122"/>
                <a:gd name="T36" fmla="*/ 143 w 226"/>
                <a:gd name="T37" fmla="*/ 12 h 122"/>
                <a:gd name="T38" fmla="*/ 138 w 226"/>
                <a:gd name="T39" fmla="*/ 4 h 122"/>
                <a:gd name="T40" fmla="*/ 137 w 226"/>
                <a:gd name="T41" fmla="*/ 0 h 122"/>
                <a:gd name="T42" fmla="*/ 128 w 226"/>
                <a:gd name="T43" fmla="*/ 4 h 122"/>
                <a:gd name="T44" fmla="*/ 124 w 226"/>
                <a:gd name="T45" fmla="*/ 8 h 122"/>
                <a:gd name="T46" fmla="*/ 115 w 226"/>
                <a:gd name="T47" fmla="*/ 22 h 122"/>
                <a:gd name="T48" fmla="*/ 1 w 226"/>
                <a:gd name="T49" fmla="*/ 47 h 122"/>
                <a:gd name="T50" fmla="*/ 0 w 226"/>
                <a:gd name="T51" fmla="*/ 103 h 122"/>
                <a:gd name="T52" fmla="*/ 36 w 226"/>
                <a:gd name="T53" fmla="*/ 99 h 122"/>
                <a:gd name="T54" fmla="*/ 51 w 226"/>
                <a:gd name="T55" fmla="*/ 95 h 122"/>
                <a:gd name="T56" fmla="*/ 61 w 226"/>
                <a:gd name="T57" fmla="*/ 92 h 122"/>
                <a:gd name="T58" fmla="*/ 97 w 226"/>
                <a:gd name="T59" fmla="*/ 84 h 122"/>
                <a:gd name="T60" fmla="*/ 122 w 226"/>
                <a:gd name="T61" fmla="*/ 79 h 122"/>
                <a:gd name="T62" fmla="*/ 128 w 226"/>
                <a:gd name="T63" fmla="*/ 87 h 122"/>
                <a:gd name="T64" fmla="*/ 132 w 226"/>
                <a:gd name="T65" fmla="*/ 92 h 122"/>
                <a:gd name="T66" fmla="*/ 137 w 226"/>
                <a:gd name="T67" fmla="*/ 96 h 122"/>
                <a:gd name="T68" fmla="*/ 143 w 226"/>
                <a:gd name="T69" fmla="*/ 102 h 122"/>
                <a:gd name="T70" fmla="*/ 150 w 226"/>
                <a:gd name="T71" fmla="*/ 110 h 122"/>
                <a:gd name="T72" fmla="*/ 154 w 226"/>
                <a:gd name="T73" fmla="*/ 108 h 122"/>
                <a:gd name="T74" fmla="*/ 162 w 226"/>
                <a:gd name="T75" fmla="*/ 100 h 122"/>
                <a:gd name="T76" fmla="*/ 170 w 226"/>
                <a:gd name="T77" fmla="*/ 91 h 122"/>
                <a:gd name="T78" fmla="*/ 176 w 226"/>
                <a:gd name="T79" fmla="*/ 92 h 122"/>
                <a:gd name="T80" fmla="*/ 184 w 226"/>
                <a:gd name="T81" fmla="*/ 100 h 122"/>
                <a:gd name="T82" fmla="*/ 189 w 226"/>
                <a:gd name="T83" fmla="*/ 92 h 122"/>
                <a:gd name="T84" fmla="*/ 207 w 226"/>
                <a:gd name="T85" fmla="*/ 84 h 122"/>
                <a:gd name="T86" fmla="*/ 217 w 226"/>
                <a:gd name="T87" fmla="*/ 77 h 122"/>
                <a:gd name="T88" fmla="*/ 218 w 226"/>
                <a:gd name="T89" fmla="*/ 106 h 122"/>
                <a:gd name="T90" fmla="*/ 218 w 226"/>
                <a:gd name="T91" fmla="*/ 113 h 122"/>
                <a:gd name="T92" fmla="*/ 223 w 226"/>
                <a:gd name="T93" fmla="*/ 115 h 122"/>
                <a:gd name="T94" fmla="*/ 222 w 226"/>
                <a:gd name="T95" fmla="*/ 108 h 122"/>
                <a:gd name="T96" fmla="*/ 179 w 226"/>
                <a:gd name="T97" fmla="*/ 113 h 122"/>
                <a:gd name="T98" fmla="*/ 184 w 226"/>
                <a:gd name="T99" fmla="*/ 117 h 122"/>
                <a:gd name="T100" fmla="*/ 185 w 226"/>
                <a:gd name="T101" fmla="*/ 107 h 1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6" h="122">
                  <a:moveTo>
                    <a:pt x="217" y="77"/>
                  </a:moveTo>
                  <a:lnTo>
                    <a:pt x="214" y="66"/>
                  </a:lnTo>
                  <a:lnTo>
                    <a:pt x="207" y="57"/>
                  </a:lnTo>
                  <a:lnTo>
                    <a:pt x="202" y="53"/>
                  </a:lnTo>
                  <a:lnTo>
                    <a:pt x="196" y="51"/>
                  </a:lnTo>
                  <a:lnTo>
                    <a:pt x="191" y="53"/>
                  </a:lnTo>
                  <a:lnTo>
                    <a:pt x="196" y="53"/>
                  </a:lnTo>
                  <a:lnTo>
                    <a:pt x="202" y="57"/>
                  </a:lnTo>
                  <a:lnTo>
                    <a:pt x="203" y="62"/>
                  </a:lnTo>
                  <a:lnTo>
                    <a:pt x="208" y="62"/>
                  </a:lnTo>
                  <a:lnTo>
                    <a:pt x="211" y="70"/>
                  </a:lnTo>
                  <a:lnTo>
                    <a:pt x="206" y="76"/>
                  </a:lnTo>
                  <a:lnTo>
                    <a:pt x="196" y="84"/>
                  </a:lnTo>
                  <a:lnTo>
                    <a:pt x="191" y="83"/>
                  </a:lnTo>
                  <a:lnTo>
                    <a:pt x="185" y="83"/>
                  </a:lnTo>
                  <a:lnTo>
                    <a:pt x="181" y="81"/>
                  </a:lnTo>
                  <a:lnTo>
                    <a:pt x="177" y="70"/>
                  </a:lnTo>
                  <a:lnTo>
                    <a:pt x="172" y="69"/>
                  </a:lnTo>
                  <a:lnTo>
                    <a:pt x="166" y="66"/>
                  </a:lnTo>
                  <a:lnTo>
                    <a:pt x="166" y="62"/>
                  </a:lnTo>
                  <a:lnTo>
                    <a:pt x="172" y="65"/>
                  </a:lnTo>
                  <a:lnTo>
                    <a:pt x="168" y="58"/>
                  </a:lnTo>
                  <a:lnTo>
                    <a:pt x="157" y="49"/>
                  </a:lnTo>
                  <a:lnTo>
                    <a:pt x="151" y="49"/>
                  </a:lnTo>
                  <a:lnTo>
                    <a:pt x="146" y="51"/>
                  </a:lnTo>
                  <a:lnTo>
                    <a:pt x="141" y="49"/>
                  </a:lnTo>
                  <a:lnTo>
                    <a:pt x="138" y="43"/>
                  </a:lnTo>
                  <a:lnTo>
                    <a:pt x="143" y="43"/>
                  </a:lnTo>
                  <a:lnTo>
                    <a:pt x="141" y="38"/>
                  </a:lnTo>
                  <a:lnTo>
                    <a:pt x="145" y="32"/>
                  </a:lnTo>
                  <a:lnTo>
                    <a:pt x="145" y="31"/>
                  </a:lnTo>
                  <a:lnTo>
                    <a:pt x="146" y="26"/>
                  </a:lnTo>
                  <a:lnTo>
                    <a:pt x="157" y="19"/>
                  </a:lnTo>
                  <a:lnTo>
                    <a:pt x="158" y="14"/>
                  </a:lnTo>
                  <a:lnTo>
                    <a:pt x="153" y="14"/>
                  </a:lnTo>
                  <a:lnTo>
                    <a:pt x="154" y="15"/>
                  </a:lnTo>
                  <a:lnTo>
                    <a:pt x="149" y="16"/>
                  </a:lnTo>
                  <a:lnTo>
                    <a:pt x="143" y="12"/>
                  </a:lnTo>
                  <a:lnTo>
                    <a:pt x="142" y="7"/>
                  </a:lnTo>
                  <a:lnTo>
                    <a:pt x="138" y="4"/>
                  </a:lnTo>
                  <a:lnTo>
                    <a:pt x="139" y="0"/>
                  </a:lnTo>
                  <a:lnTo>
                    <a:pt x="137" y="0"/>
                  </a:lnTo>
                  <a:lnTo>
                    <a:pt x="134" y="0"/>
                  </a:lnTo>
                  <a:lnTo>
                    <a:pt x="128" y="4"/>
                  </a:lnTo>
                  <a:lnTo>
                    <a:pt x="126" y="9"/>
                  </a:lnTo>
                  <a:lnTo>
                    <a:pt x="124" y="8"/>
                  </a:lnTo>
                  <a:lnTo>
                    <a:pt x="120" y="14"/>
                  </a:lnTo>
                  <a:lnTo>
                    <a:pt x="115" y="22"/>
                  </a:lnTo>
                  <a:lnTo>
                    <a:pt x="47" y="37"/>
                  </a:lnTo>
                  <a:lnTo>
                    <a:pt x="1" y="47"/>
                  </a:lnTo>
                  <a:lnTo>
                    <a:pt x="0" y="53"/>
                  </a:lnTo>
                  <a:lnTo>
                    <a:pt x="0" y="103"/>
                  </a:lnTo>
                  <a:lnTo>
                    <a:pt x="2" y="106"/>
                  </a:lnTo>
                  <a:lnTo>
                    <a:pt x="36" y="99"/>
                  </a:lnTo>
                  <a:lnTo>
                    <a:pt x="42" y="99"/>
                  </a:lnTo>
                  <a:lnTo>
                    <a:pt x="51" y="95"/>
                  </a:lnTo>
                  <a:lnTo>
                    <a:pt x="55" y="95"/>
                  </a:lnTo>
                  <a:lnTo>
                    <a:pt x="61" y="92"/>
                  </a:lnTo>
                  <a:lnTo>
                    <a:pt x="90" y="85"/>
                  </a:lnTo>
                  <a:lnTo>
                    <a:pt x="97" y="84"/>
                  </a:lnTo>
                  <a:lnTo>
                    <a:pt x="101" y="84"/>
                  </a:lnTo>
                  <a:lnTo>
                    <a:pt x="122" y="79"/>
                  </a:lnTo>
                  <a:lnTo>
                    <a:pt x="126" y="81"/>
                  </a:lnTo>
                  <a:lnTo>
                    <a:pt x="128" y="87"/>
                  </a:lnTo>
                  <a:lnTo>
                    <a:pt x="131" y="88"/>
                  </a:lnTo>
                  <a:lnTo>
                    <a:pt x="132" y="92"/>
                  </a:lnTo>
                  <a:lnTo>
                    <a:pt x="135" y="96"/>
                  </a:lnTo>
                  <a:lnTo>
                    <a:pt x="137" y="96"/>
                  </a:lnTo>
                  <a:lnTo>
                    <a:pt x="141" y="99"/>
                  </a:lnTo>
                  <a:lnTo>
                    <a:pt x="143" y="102"/>
                  </a:lnTo>
                  <a:lnTo>
                    <a:pt x="149" y="103"/>
                  </a:lnTo>
                  <a:lnTo>
                    <a:pt x="150" y="110"/>
                  </a:lnTo>
                  <a:lnTo>
                    <a:pt x="151" y="114"/>
                  </a:lnTo>
                  <a:lnTo>
                    <a:pt x="154" y="108"/>
                  </a:lnTo>
                  <a:lnTo>
                    <a:pt x="160" y="108"/>
                  </a:lnTo>
                  <a:lnTo>
                    <a:pt x="162" y="100"/>
                  </a:lnTo>
                  <a:lnTo>
                    <a:pt x="168" y="96"/>
                  </a:lnTo>
                  <a:lnTo>
                    <a:pt x="170" y="91"/>
                  </a:lnTo>
                  <a:lnTo>
                    <a:pt x="176" y="87"/>
                  </a:lnTo>
                  <a:lnTo>
                    <a:pt x="176" y="92"/>
                  </a:lnTo>
                  <a:lnTo>
                    <a:pt x="177" y="103"/>
                  </a:lnTo>
                  <a:lnTo>
                    <a:pt x="184" y="100"/>
                  </a:lnTo>
                  <a:lnTo>
                    <a:pt x="188" y="98"/>
                  </a:lnTo>
                  <a:lnTo>
                    <a:pt x="189" y="92"/>
                  </a:lnTo>
                  <a:lnTo>
                    <a:pt x="192" y="92"/>
                  </a:lnTo>
                  <a:lnTo>
                    <a:pt x="207" y="84"/>
                  </a:lnTo>
                  <a:lnTo>
                    <a:pt x="214" y="83"/>
                  </a:lnTo>
                  <a:lnTo>
                    <a:pt x="217" y="77"/>
                  </a:lnTo>
                  <a:close/>
                  <a:moveTo>
                    <a:pt x="222" y="108"/>
                  </a:moveTo>
                  <a:lnTo>
                    <a:pt x="218" y="106"/>
                  </a:lnTo>
                  <a:lnTo>
                    <a:pt x="219" y="107"/>
                  </a:lnTo>
                  <a:lnTo>
                    <a:pt x="218" y="113"/>
                  </a:lnTo>
                  <a:lnTo>
                    <a:pt x="214" y="117"/>
                  </a:lnTo>
                  <a:lnTo>
                    <a:pt x="223" y="115"/>
                  </a:lnTo>
                  <a:lnTo>
                    <a:pt x="226" y="114"/>
                  </a:lnTo>
                  <a:lnTo>
                    <a:pt x="222" y="108"/>
                  </a:lnTo>
                  <a:close/>
                  <a:moveTo>
                    <a:pt x="181" y="108"/>
                  </a:moveTo>
                  <a:lnTo>
                    <a:pt x="179" y="113"/>
                  </a:lnTo>
                  <a:lnTo>
                    <a:pt x="175" y="122"/>
                  </a:lnTo>
                  <a:lnTo>
                    <a:pt x="184" y="117"/>
                  </a:lnTo>
                  <a:lnTo>
                    <a:pt x="189" y="113"/>
                  </a:lnTo>
                  <a:lnTo>
                    <a:pt x="185" y="107"/>
                  </a:lnTo>
                  <a:lnTo>
                    <a:pt x="181" y="108"/>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7" name="Freeform 726">
              <a:extLst>
                <a:ext uri="{FF2B5EF4-FFF2-40B4-BE49-F238E27FC236}">
                  <a16:creationId xmlns:a16="http://schemas.microsoft.com/office/drawing/2014/main" id="{312122E3-13F8-D34B-B395-565A81AF4C2B}"/>
                </a:ext>
              </a:extLst>
            </p:cNvPr>
            <p:cNvSpPr>
              <a:spLocks noEditPoints="1"/>
            </p:cNvSpPr>
            <p:nvPr/>
          </p:nvSpPr>
          <p:spPr bwMode="auto">
            <a:xfrm>
              <a:off x="5380" y="1317"/>
              <a:ext cx="255" cy="377"/>
            </a:xfrm>
            <a:custGeom>
              <a:avLst/>
              <a:gdLst>
                <a:gd name="T0" fmla="*/ 226 w 255"/>
                <a:gd name="T1" fmla="*/ 173 h 377"/>
                <a:gd name="T2" fmla="*/ 222 w 255"/>
                <a:gd name="T3" fmla="*/ 154 h 377"/>
                <a:gd name="T4" fmla="*/ 213 w 255"/>
                <a:gd name="T5" fmla="*/ 152 h 377"/>
                <a:gd name="T6" fmla="*/ 201 w 255"/>
                <a:gd name="T7" fmla="*/ 147 h 377"/>
                <a:gd name="T8" fmla="*/ 196 w 255"/>
                <a:gd name="T9" fmla="*/ 130 h 377"/>
                <a:gd name="T10" fmla="*/ 188 w 255"/>
                <a:gd name="T11" fmla="*/ 125 h 377"/>
                <a:gd name="T12" fmla="*/ 173 w 255"/>
                <a:gd name="T13" fmla="*/ 122 h 377"/>
                <a:gd name="T14" fmla="*/ 169 w 255"/>
                <a:gd name="T15" fmla="*/ 107 h 377"/>
                <a:gd name="T16" fmla="*/ 139 w 255"/>
                <a:gd name="T17" fmla="*/ 15 h 377"/>
                <a:gd name="T18" fmla="*/ 113 w 255"/>
                <a:gd name="T19" fmla="*/ 3 h 377"/>
                <a:gd name="T20" fmla="*/ 97 w 255"/>
                <a:gd name="T21" fmla="*/ 8 h 377"/>
                <a:gd name="T22" fmla="*/ 83 w 255"/>
                <a:gd name="T23" fmla="*/ 19 h 377"/>
                <a:gd name="T24" fmla="*/ 66 w 255"/>
                <a:gd name="T25" fmla="*/ 18 h 377"/>
                <a:gd name="T26" fmla="*/ 52 w 255"/>
                <a:gd name="T27" fmla="*/ 8 h 377"/>
                <a:gd name="T28" fmla="*/ 28 w 255"/>
                <a:gd name="T29" fmla="*/ 109 h 377"/>
                <a:gd name="T30" fmla="*/ 28 w 255"/>
                <a:gd name="T31" fmla="*/ 140 h 377"/>
                <a:gd name="T32" fmla="*/ 29 w 255"/>
                <a:gd name="T33" fmla="*/ 160 h 377"/>
                <a:gd name="T34" fmla="*/ 15 w 255"/>
                <a:gd name="T35" fmla="*/ 182 h 377"/>
                <a:gd name="T36" fmla="*/ 15 w 255"/>
                <a:gd name="T37" fmla="*/ 192 h 377"/>
                <a:gd name="T38" fmla="*/ 14 w 255"/>
                <a:gd name="T39" fmla="*/ 202 h 377"/>
                <a:gd name="T40" fmla="*/ 0 w 255"/>
                <a:gd name="T41" fmla="*/ 206 h 377"/>
                <a:gd name="T42" fmla="*/ 45 w 255"/>
                <a:gd name="T43" fmla="*/ 343 h 377"/>
                <a:gd name="T44" fmla="*/ 49 w 255"/>
                <a:gd name="T45" fmla="*/ 358 h 377"/>
                <a:gd name="T46" fmla="*/ 61 w 255"/>
                <a:gd name="T47" fmla="*/ 371 h 377"/>
                <a:gd name="T48" fmla="*/ 74 w 255"/>
                <a:gd name="T49" fmla="*/ 372 h 377"/>
                <a:gd name="T50" fmla="*/ 74 w 255"/>
                <a:gd name="T51" fmla="*/ 356 h 377"/>
                <a:gd name="T52" fmla="*/ 80 w 255"/>
                <a:gd name="T53" fmla="*/ 337 h 377"/>
                <a:gd name="T54" fmla="*/ 83 w 255"/>
                <a:gd name="T55" fmla="*/ 319 h 377"/>
                <a:gd name="T56" fmla="*/ 95 w 255"/>
                <a:gd name="T57" fmla="*/ 312 h 377"/>
                <a:gd name="T58" fmla="*/ 99 w 255"/>
                <a:gd name="T59" fmla="*/ 307 h 377"/>
                <a:gd name="T60" fmla="*/ 106 w 255"/>
                <a:gd name="T61" fmla="*/ 312 h 377"/>
                <a:gd name="T62" fmla="*/ 98 w 255"/>
                <a:gd name="T63" fmla="*/ 293 h 377"/>
                <a:gd name="T64" fmla="*/ 101 w 255"/>
                <a:gd name="T65" fmla="*/ 288 h 377"/>
                <a:gd name="T66" fmla="*/ 106 w 255"/>
                <a:gd name="T67" fmla="*/ 295 h 377"/>
                <a:gd name="T68" fmla="*/ 113 w 255"/>
                <a:gd name="T69" fmla="*/ 292 h 377"/>
                <a:gd name="T70" fmla="*/ 114 w 255"/>
                <a:gd name="T71" fmla="*/ 289 h 377"/>
                <a:gd name="T72" fmla="*/ 116 w 255"/>
                <a:gd name="T73" fmla="*/ 288 h 377"/>
                <a:gd name="T74" fmla="*/ 123 w 255"/>
                <a:gd name="T75" fmla="*/ 292 h 377"/>
                <a:gd name="T76" fmla="*/ 129 w 255"/>
                <a:gd name="T77" fmla="*/ 281 h 377"/>
                <a:gd name="T78" fmla="*/ 140 w 255"/>
                <a:gd name="T79" fmla="*/ 272 h 377"/>
                <a:gd name="T80" fmla="*/ 139 w 255"/>
                <a:gd name="T81" fmla="*/ 255 h 377"/>
                <a:gd name="T82" fmla="*/ 137 w 255"/>
                <a:gd name="T83" fmla="*/ 240 h 377"/>
                <a:gd name="T84" fmla="*/ 148 w 255"/>
                <a:gd name="T85" fmla="*/ 232 h 377"/>
                <a:gd name="T86" fmla="*/ 151 w 255"/>
                <a:gd name="T87" fmla="*/ 242 h 377"/>
                <a:gd name="T88" fmla="*/ 167 w 255"/>
                <a:gd name="T89" fmla="*/ 248 h 377"/>
                <a:gd name="T90" fmla="*/ 165 w 255"/>
                <a:gd name="T91" fmla="*/ 232 h 377"/>
                <a:gd name="T92" fmla="*/ 174 w 255"/>
                <a:gd name="T93" fmla="*/ 228 h 377"/>
                <a:gd name="T94" fmla="*/ 190 w 255"/>
                <a:gd name="T95" fmla="*/ 232 h 377"/>
                <a:gd name="T96" fmla="*/ 193 w 255"/>
                <a:gd name="T97" fmla="*/ 219 h 377"/>
                <a:gd name="T98" fmla="*/ 197 w 255"/>
                <a:gd name="T99" fmla="*/ 224 h 377"/>
                <a:gd name="T100" fmla="*/ 200 w 255"/>
                <a:gd name="T101" fmla="*/ 208 h 377"/>
                <a:gd name="T102" fmla="*/ 208 w 255"/>
                <a:gd name="T103" fmla="*/ 208 h 377"/>
                <a:gd name="T104" fmla="*/ 217 w 255"/>
                <a:gd name="T105" fmla="*/ 201 h 377"/>
                <a:gd name="T106" fmla="*/ 223 w 255"/>
                <a:gd name="T107" fmla="*/ 198 h 377"/>
                <a:gd name="T108" fmla="*/ 232 w 255"/>
                <a:gd name="T109" fmla="*/ 190 h 377"/>
                <a:gd name="T110" fmla="*/ 232 w 255"/>
                <a:gd name="T111" fmla="*/ 171 h 377"/>
                <a:gd name="T112" fmla="*/ 170 w 255"/>
                <a:gd name="T113" fmla="*/ 238 h 377"/>
                <a:gd name="T114" fmla="*/ 184 w 255"/>
                <a:gd name="T115" fmla="*/ 232 h 377"/>
                <a:gd name="T116" fmla="*/ 251 w 255"/>
                <a:gd name="T117" fmla="*/ 174 h 377"/>
                <a:gd name="T118" fmla="*/ 247 w 255"/>
                <a:gd name="T119" fmla="*/ 185 h 377"/>
                <a:gd name="T120" fmla="*/ 255 w 255"/>
                <a:gd name="T121" fmla="*/ 179 h 3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5" h="377">
                  <a:moveTo>
                    <a:pt x="234" y="173"/>
                  </a:moveTo>
                  <a:lnTo>
                    <a:pt x="230" y="178"/>
                  </a:lnTo>
                  <a:lnTo>
                    <a:pt x="226" y="173"/>
                  </a:lnTo>
                  <a:lnTo>
                    <a:pt x="231" y="164"/>
                  </a:lnTo>
                  <a:lnTo>
                    <a:pt x="222" y="155"/>
                  </a:lnTo>
                  <a:lnTo>
                    <a:pt x="222" y="154"/>
                  </a:lnTo>
                  <a:lnTo>
                    <a:pt x="217" y="152"/>
                  </a:lnTo>
                  <a:lnTo>
                    <a:pt x="213" y="152"/>
                  </a:lnTo>
                  <a:lnTo>
                    <a:pt x="209" y="156"/>
                  </a:lnTo>
                  <a:lnTo>
                    <a:pt x="204" y="152"/>
                  </a:lnTo>
                  <a:lnTo>
                    <a:pt x="201" y="147"/>
                  </a:lnTo>
                  <a:lnTo>
                    <a:pt x="201" y="141"/>
                  </a:lnTo>
                  <a:lnTo>
                    <a:pt x="197" y="136"/>
                  </a:lnTo>
                  <a:lnTo>
                    <a:pt x="196" y="130"/>
                  </a:lnTo>
                  <a:lnTo>
                    <a:pt x="197" y="125"/>
                  </a:lnTo>
                  <a:lnTo>
                    <a:pt x="193" y="124"/>
                  </a:lnTo>
                  <a:lnTo>
                    <a:pt x="188" y="125"/>
                  </a:lnTo>
                  <a:lnTo>
                    <a:pt x="182" y="125"/>
                  </a:lnTo>
                  <a:lnTo>
                    <a:pt x="177" y="121"/>
                  </a:lnTo>
                  <a:lnTo>
                    <a:pt x="173" y="122"/>
                  </a:lnTo>
                  <a:lnTo>
                    <a:pt x="170" y="117"/>
                  </a:lnTo>
                  <a:lnTo>
                    <a:pt x="171" y="113"/>
                  </a:lnTo>
                  <a:lnTo>
                    <a:pt x="169" y="107"/>
                  </a:lnTo>
                  <a:lnTo>
                    <a:pt x="169" y="102"/>
                  </a:lnTo>
                  <a:lnTo>
                    <a:pt x="162" y="84"/>
                  </a:lnTo>
                  <a:lnTo>
                    <a:pt x="139" y="15"/>
                  </a:lnTo>
                  <a:lnTo>
                    <a:pt x="135" y="14"/>
                  </a:lnTo>
                  <a:lnTo>
                    <a:pt x="124" y="7"/>
                  </a:lnTo>
                  <a:lnTo>
                    <a:pt x="113" y="3"/>
                  </a:lnTo>
                  <a:lnTo>
                    <a:pt x="108" y="0"/>
                  </a:lnTo>
                  <a:lnTo>
                    <a:pt x="101" y="3"/>
                  </a:lnTo>
                  <a:lnTo>
                    <a:pt x="97" y="8"/>
                  </a:lnTo>
                  <a:lnTo>
                    <a:pt x="93" y="11"/>
                  </a:lnTo>
                  <a:lnTo>
                    <a:pt x="87" y="17"/>
                  </a:lnTo>
                  <a:lnTo>
                    <a:pt x="83" y="19"/>
                  </a:lnTo>
                  <a:lnTo>
                    <a:pt x="78" y="25"/>
                  </a:lnTo>
                  <a:lnTo>
                    <a:pt x="71" y="22"/>
                  </a:lnTo>
                  <a:lnTo>
                    <a:pt x="66" y="18"/>
                  </a:lnTo>
                  <a:lnTo>
                    <a:pt x="63" y="7"/>
                  </a:lnTo>
                  <a:lnTo>
                    <a:pt x="57" y="7"/>
                  </a:lnTo>
                  <a:lnTo>
                    <a:pt x="52" y="8"/>
                  </a:lnTo>
                  <a:lnTo>
                    <a:pt x="28" y="79"/>
                  </a:lnTo>
                  <a:lnTo>
                    <a:pt x="32" y="102"/>
                  </a:lnTo>
                  <a:lnTo>
                    <a:pt x="28" y="109"/>
                  </a:lnTo>
                  <a:lnTo>
                    <a:pt x="25" y="125"/>
                  </a:lnTo>
                  <a:lnTo>
                    <a:pt x="28" y="129"/>
                  </a:lnTo>
                  <a:lnTo>
                    <a:pt x="28" y="140"/>
                  </a:lnTo>
                  <a:lnTo>
                    <a:pt x="32" y="145"/>
                  </a:lnTo>
                  <a:lnTo>
                    <a:pt x="26" y="156"/>
                  </a:lnTo>
                  <a:lnTo>
                    <a:pt x="29" y="160"/>
                  </a:lnTo>
                  <a:lnTo>
                    <a:pt x="19" y="171"/>
                  </a:lnTo>
                  <a:lnTo>
                    <a:pt x="17" y="177"/>
                  </a:lnTo>
                  <a:lnTo>
                    <a:pt x="15" y="182"/>
                  </a:lnTo>
                  <a:lnTo>
                    <a:pt x="21" y="193"/>
                  </a:lnTo>
                  <a:lnTo>
                    <a:pt x="15" y="192"/>
                  </a:lnTo>
                  <a:lnTo>
                    <a:pt x="14" y="192"/>
                  </a:lnTo>
                  <a:lnTo>
                    <a:pt x="13" y="197"/>
                  </a:lnTo>
                  <a:lnTo>
                    <a:pt x="14" y="202"/>
                  </a:lnTo>
                  <a:lnTo>
                    <a:pt x="9" y="204"/>
                  </a:lnTo>
                  <a:lnTo>
                    <a:pt x="5" y="201"/>
                  </a:lnTo>
                  <a:lnTo>
                    <a:pt x="0" y="206"/>
                  </a:lnTo>
                  <a:lnTo>
                    <a:pt x="0" y="209"/>
                  </a:lnTo>
                  <a:lnTo>
                    <a:pt x="40" y="327"/>
                  </a:lnTo>
                  <a:lnTo>
                    <a:pt x="45" y="343"/>
                  </a:lnTo>
                  <a:lnTo>
                    <a:pt x="45" y="349"/>
                  </a:lnTo>
                  <a:lnTo>
                    <a:pt x="48" y="353"/>
                  </a:lnTo>
                  <a:lnTo>
                    <a:pt x="49" y="358"/>
                  </a:lnTo>
                  <a:lnTo>
                    <a:pt x="55" y="362"/>
                  </a:lnTo>
                  <a:lnTo>
                    <a:pt x="60" y="365"/>
                  </a:lnTo>
                  <a:lnTo>
                    <a:pt x="61" y="371"/>
                  </a:lnTo>
                  <a:lnTo>
                    <a:pt x="66" y="376"/>
                  </a:lnTo>
                  <a:lnTo>
                    <a:pt x="68" y="377"/>
                  </a:lnTo>
                  <a:lnTo>
                    <a:pt x="74" y="372"/>
                  </a:lnTo>
                  <a:lnTo>
                    <a:pt x="75" y="366"/>
                  </a:lnTo>
                  <a:lnTo>
                    <a:pt x="74" y="361"/>
                  </a:lnTo>
                  <a:lnTo>
                    <a:pt x="74" y="356"/>
                  </a:lnTo>
                  <a:lnTo>
                    <a:pt x="79" y="352"/>
                  </a:lnTo>
                  <a:lnTo>
                    <a:pt x="83" y="341"/>
                  </a:lnTo>
                  <a:lnTo>
                    <a:pt x="80" y="337"/>
                  </a:lnTo>
                  <a:lnTo>
                    <a:pt x="87" y="326"/>
                  </a:lnTo>
                  <a:lnTo>
                    <a:pt x="83" y="324"/>
                  </a:lnTo>
                  <a:lnTo>
                    <a:pt x="83" y="319"/>
                  </a:lnTo>
                  <a:lnTo>
                    <a:pt x="85" y="314"/>
                  </a:lnTo>
                  <a:lnTo>
                    <a:pt x="93" y="303"/>
                  </a:lnTo>
                  <a:lnTo>
                    <a:pt x="95" y="312"/>
                  </a:lnTo>
                  <a:lnTo>
                    <a:pt x="95" y="307"/>
                  </a:lnTo>
                  <a:lnTo>
                    <a:pt x="97" y="312"/>
                  </a:lnTo>
                  <a:lnTo>
                    <a:pt x="99" y="307"/>
                  </a:lnTo>
                  <a:lnTo>
                    <a:pt x="101" y="301"/>
                  </a:lnTo>
                  <a:lnTo>
                    <a:pt x="102" y="301"/>
                  </a:lnTo>
                  <a:lnTo>
                    <a:pt x="106" y="312"/>
                  </a:lnTo>
                  <a:lnTo>
                    <a:pt x="108" y="307"/>
                  </a:lnTo>
                  <a:lnTo>
                    <a:pt x="101" y="291"/>
                  </a:lnTo>
                  <a:lnTo>
                    <a:pt x="98" y="293"/>
                  </a:lnTo>
                  <a:lnTo>
                    <a:pt x="99" y="288"/>
                  </a:lnTo>
                  <a:lnTo>
                    <a:pt x="101" y="282"/>
                  </a:lnTo>
                  <a:lnTo>
                    <a:pt x="101" y="288"/>
                  </a:lnTo>
                  <a:lnTo>
                    <a:pt x="109" y="305"/>
                  </a:lnTo>
                  <a:lnTo>
                    <a:pt x="110" y="300"/>
                  </a:lnTo>
                  <a:lnTo>
                    <a:pt x="106" y="295"/>
                  </a:lnTo>
                  <a:lnTo>
                    <a:pt x="108" y="288"/>
                  </a:lnTo>
                  <a:lnTo>
                    <a:pt x="110" y="286"/>
                  </a:lnTo>
                  <a:lnTo>
                    <a:pt x="113" y="292"/>
                  </a:lnTo>
                  <a:lnTo>
                    <a:pt x="112" y="297"/>
                  </a:lnTo>
                  <a:lnTo>
                    <a:pt x="117" y="300"/>
                  </a:lnTo>
                  <a:lnTo>
                    <a:pt x="114" y="289"/>
                  </a:lnTo>
                  <a:lnTo>
                    <a:pt x="114" y="284"/>
                  </a:lnTo>
                  <a:lnTo>
                    <a:pt x="116" y="282"/>
                  </a:lnTo>
                  <a:lnTo>
                    <a:pt x="116" y="288"/>
                  </a:lnTo>
                  <a:lnTo>
                    <a:pt x="117" y="293"/>
                  </a:lnTo>
                  <a:lnTo>
                    <a:pt x="121" y="296"/>
                  </a:lnTo>
                  <a:lnTo>
                    <a:pt x="123" y="292"/>
                  </a:lnTo>
                  <a:lnTo>
                    <a:pt x="121" y="285"/>
                  </a:lnTo>
                  <a:lnTo>
                    <a:pt x="124" y="281"/>
                  </a:lnTo>
                  <a:lnTo>
                    <a:pt x="129" y="281"/>
                  </a:lnTo>
                  <a:lnTo>
                    <a:pt x="135" y="284"/>
                  </a:lnTo>
                  <a:lnTo>
                    <a:pt x="136" y="278"/>
                  </a:lnTo>
                  <a:lnTo>
                    <a:pt x="140" y="272"/>
                  </a:lnTo>
                  <a:lnTo>
                    <a:pt x="139" y="267"/>
                  </a:lnTo>
                  <a:lnTo>
                    <a:pt x="139" y="262"/>
                  </a:lnTo>
                  <a:lnTo>
                    <a:pt x="139" y="255"/>
                  </a:lnTo>
                  <a:lnTo>
                    <a:pt x="140" y="251"/>
                  </a:lnTo>
                  <a:lnTo>
                    <a:pt x="140" y="246"/>
                  </a:lnTo>
                  <a:lnTo>
                    <a:pt x="137" y="240"/>
                  </a:lnTo>
                  <a:lnTo>
                    <a:pt x="146" y="236"/>
                  </a:lnTo>
                  <a:lnTo>
                    <a:pt x="144" y="227"/>
                  </a:lnTo>
                  <a:lnTo>
                    <a:pt x="148" y="232"/>
                  </a:lnTo>
                  <a:lnTo>
                    <a:pt x="147" y="238"/>
                  </a:lnTo>
                  <a:lnTo>
                    <a:pt x="152" y="236"/>
                  </a:lnTo>
                  <a:lnTo>
                    <a:pt x="151" y="242"/>
                  </a:lnTo>
                  <a:lnTo>
                    <a:pt x="148" y="246"/>
                  </a:lnTo>
                  <a:lnTo>
                    <a:pt x="159" y="246"/>
                  </a:lnTo>
                  <a:lnTo>
                    <a:pt x="167" y="248"/>
                  </a:lnTo>
                  <a:lnTo>
                    <a:pt x="165" y="243"/>
                  </a:lnTo>
                  <a:lnTo>
                    <a:pt x="163" y="238"/>
                  </a:lnTo>
                  <a:lnTo>
                    <a:pt x="165" y="232"/>
                  </a:lnTo>
                  <a:lnTo>
                    <a:pt x="165" y="227"/>
                  </a:lnTo>
                  <a:lnTo>
                    <a:pt x="169" y="232"/>
                  </a:lnTo>
                  <a:lnTo>
                    <a:pt x="174" y="228"/>
                  </a:lnTo>
                  <a:lnTo>
                    <a:pt x="173" y="223"/>
                  </a:lnTo>
                  <a:lnTo>
                    <a:pt x="186" y="227"/>
                  </a:lnTo>
                  <a:lnTo>
                    <a:pt x="190" y="232"/>
                  </a:lnTo>
                  <a:lnTo>
                    <a:pt x="192" y="227"/>
                  </a:lnTo>
                  <a:lnTo>
                    <a:pt x="190" y="221"/>
                  </a:lnTo>
                  <a:lnTo>
                    <a:pt x="193" y="219"/>
                  </a:lnTo>
                  <a:lnTo>
                    <a:pt x="194" y="224"/>
                  </a:lnTo>
                  <a:lnTo>
                    <a:pt x="196" y="219"/>
                  </a:lnTo>
                  <a:lnTo>
                    <a:pt x="197" y="224"/>
                  </a:lnTo>
                  <a:lnTo>
                    <a:pt x="198" y="219"/>
                  </a:lnTo>
                  <a:lnTo>
                    <a:pt x="196" y="213"/>
                  </a:lnTo>
                  <a:lnTo>
                    <a:pt x="200" y="208"/>
                  </a:lnTo>
                  <a:lnTo>
                    <a:pt x="204" y="213"/>
                  </a:lnTo>
                  <a:lnTo>
                    <a:pt x="207" y="213"/>
                  </a:lnTo>
                  <a:lnTo>
                    <a:pt x="208" y="208"/>
                  </a:lnTo>
                  <a:lnTo>
                    <a:pt x="212" y="208"/>
                  </a:lnTo>
                  <a:lnTo>
                    <a:pt x="212" y="204"/>
                  </a:lnTo>
                  <a:lnTo>
                    <a:pt x="217" y="201"/>
                  </a:lnTo>
                  <a:lnTo>
                    <a:pt x="217" y="197"/>
                  </a:lnTo>
                  <a:lnTo>
                    <a:pt x="223" y="198"/>
                  </a:lnTo>
                  <a:lnTo>
                    <a:pt x="219" y="193"/>
                  </a:lnTo>
                  <a:lnTo>
                    <a:pt x="227" y="194"/>
                  </a:lnTo>
                  <a:lnTo>
                    <a:pt x="232" y="190"/>
                  </a:lnTo>
                  <a:lnTo>
                    <a:pt x="238" y="181"/>
                  </a:lnTo>
                  <a:lnTo>
                    <a:pt x="238" y="175"/>
                  </a:lnTo>
                  <a:lnTo>
                    <a:pt x="232" y="171"/>
                  </a:lnTo>
                  <a:lnTo>
                    <a:pt x="234" y="173"/>
                  </a:lnTo>
                  <a:close/>
                  <a:moveTo>
                    <a:pt x="177" y="228"/>
                  </a:moveTo>
                  <a:lnTo>
                    <a:pt x="170" y="238"/>
                  </a:lnTo>
                  <a:lnTo>
                    <a:pt x="173" y="243"/>
                  </a:lnTo>
                  <a:lnTo>
                    <a:pt x="182" y="238"/>
                  </a:lnTo>
                  <a:lnTo>
                    <a:pt x="184" y="232"/>
                  </a:lnTo>
                  <a:lnTo>
                    <a:pt x="178" y="228"/>
                  </a:lnTo>
                  <a:lnTo>
                    <a:pt x="177" y="228"/>
                  </a:lnTo>
                  <a:close/>
                  <a:moveTo>
                    <a:pt x="251" y="174"/>
                  </a:moveTo>
                  <a:lnTo>
                    <a:pt x="251" y="174"/>
                  </a:lnTo>
                  <a:lnTo>
                    <a:pt x="249" y="178"/>
                  </a:lnTo>
                  <a:lnTo>
                    <a:pt x="247" y="185"/>
                  </a:lnTo>
                  <a:lnTo>
                    <a:pt x="250" y="190"/>
                  </a:lnTo>
                  <a:lnTo>
                    <a:pt x="255" y="185"/>
                  </a:lnTo>
                  <a:lnTo>
                    <a:pt x="255" y="179"/>
                  </a:lnTo>
                  <a:lnTo>
                    <a:pt x="251" y="174"/>
                  </a:lnTo>
                  <a:close/>
                </a:path>
              </a:pathLst>
            </a:custGeom>
            <a:solidFill>
              <a:schemeClr val="bg1">
                <a:lumMod val="65000"/>
              </a:schemeClr>
            </a:solid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728" name="Freeform 727">
              <a:extLst>
                <a:ext uri="{FF2B5EF4-FFF2-40B4-BE49-F238E27FC236}">
                  <a16:creationId xmlns:a16="http://schemas.microsoft.com/office/drawing/2014/main" id="{EDAE6B35-85C9-D54E-9FB1-993826E871F9}"/>
                </a:ext>
              </a:extLst>
            </p:cNvPr>
            <p:cNvSpPr>
              <a:spLocks noEditPoints="1"/>
            </p:cNvSpPr>
            <p:nvPr/>
          </p:nvSpPr>
          <p:spPr bwMode="auto">
            <a:xfrm>
              <a:off x="5223" y="3094"/>
              <a:ext cx="446" cy="304"/>
            </a:xfrm>
            <a:custGeom>
              <a:avLst/>
              <a:gdLst>
                <a:gd name="T0" fmla="*/ 441 w 446"/>
                <a:gd name="T1" fmla="*/ 279 h 304"/>
                <a:gd name="T2" fmla="*/ 433 w 446"/>
                <a:gd name="T3" fmla="*/ 298 h 304"/>
                <a:gd name="T4" fmla="*/ 441 w 446"/>
                <a:gd name="T5" fmla="*/ 300 h 304"/>
                <a:gd name="T6" fmla="*/ 440 w 446"/>
                <a:gd name="T7" fmla="*/ 270 h 304"/>
                <a:gd name="T8" fmla="*/ 73 w 446"/>
                <a:gd name="T9" fmla="*/ 16 h 304"/>
                <a:gd name="T10" fmla="*/ 44 w 446"/>
                <a:gd name="T11" fmla="*/ 28 h 304"/>
                <a:gd name="T12" fmla="*/ 19 w 446"/>
                <a:gd name="T13" fmla="*/ 42 h 304"/>
                <a:gd name="T14" fmla="*/ 15 w 446"/>
                <a:gd name="T15" fmla="*/ 49 h 304"/>
                <a:gd name="T16" fmla="*/ 71 w 446"/>
                <a:gd name="T17" fmla="*/ 26 h 304"/>
                <a:gd name="T18" fmla="*/ 119 w 446"/>
                <a:gd name="T19" fmla="*/ 180 h 304"/>
                <a:gd name="T20" fmla="*/ 96 w 446"/>
                <a:gd name="T21" fmla="*/ 156 h 304"/>
                <a:gd name="T22" fmla="*/ 83 w 446"/>
                <a:gd name="T23" fmla="*/ 156 h 304"/>
                <a:gd name="T24" fmla="*/ 77 w 446"/>
                <a:gd name="T25" fmla="*/ 184 h 304"/>
                <a:gd name="T26" fmla="*/ 79 w 446"/>
                <a:gd name="T27" fmla="*/ 195 h 304"/>
                <a:gd name="T28" fmla="*/ 77 w 446"/>
                <a:gd name="T29" fmla="*/ 201 h 304"/>
                <a:gd name="T30" fmla="*/ 106 w 446"/>
                <a:gd name="T31" fmla="*/ 211 h 304"/>
                <a:gd name="T32" fmla="*/ 130 w 446"/>
                <a:gd name="T33" fmla="*/ 152 h 304"/>
                <a:gd name="T34" fmla="*/ 136 w 446"/>
                <a:gd name="T35" fmla="*/ 144 h 304"/>
                <a:gd name="T36" fmla="*/ 109 w 446"/>
                <a:gd name="T37" fmla="*/ 11 h 304"/>
                <a:gd name="T38" fmla="*/ 130 w 446"/>
                <a:gd name="T39" fmla="*/ 26 h 304"/>
                <a:gd name="T40" fmla="*/ 126 w 446"/>
                <a:gd name="T41" fmla="*/ 64 h 304"/>
                <a:gd name="T42" fmla="*/ 137 w 446"/>
                <a:gd name="T43" fmla="*/ 64 h 304"/>
                <a:gd name="T44" fmla="*/ 141 w 446"/>
                <a:gd name="T45" fmla="*/ 27 h 304"/>
                <a:gd name="T46" fmla="*/ 99 w 446"/>
                <a:gd name="T47" fmla="*/ 0 h 304"/>
                <a:gd name="T48" fmla="*/ 92 w 446"/>
                <a:gd name="T49" fmla="*/ 5 h 304"/>
                <a:gd name="T50" fmla="*/ 136 w 446"/>
                <a:gd name="T51" fmla="*/ 221 h 304"/>
                <a:gd name="T52" fmla="*/ 130 w 446"/>
                <a:gd name="T53" fmla="*/ 209 h 304"/>
                <a:gd name="T54" fmla="*/ 126 w 446"/>
                <a:gd name="T55" fmla="*/ 241 h 304"/>
                <a:gd name="T56" fmla="*/ 140 w 446"/>
                <a:gd name="T57" fmla="*/ 247 h 304"/>
                <a:gd name="T58" fmla="*/ 148 w 446"/>
                <a:gd name="T59" fmla="*/ 251 h 304"/>
                <a:gd name="T60" fmla="*/ 233 w 446"/>
                <a:gd name="T61" fmla="*/ 134 h 304"/>
                <a:gd name="T62" fmla="*/ 212 w 446"/>
                <a:gd name="T63" fmla="*/ 107 h 304"/>
                <a:gd name="T64" fmla="*/ 193 w 446"/>
                <a:gd name="T65" fmla="*/ 103 h 304"/>
                <a:gd name="T66" fmla="*/ 231 w 446"/>
                <a:gd name="T67" fmla="*/ 122 h 304"/>
                <a:gd name="T68" fmla="*/ 225 w 446"/>
                <a:gd name="T69" fmla="*/ 149 h 304"/>
                <a:gd name="T70" fmla="*/ 285 w 446"/>
                <a:gd name="T71" fmla="*/ 241 h 304"/>
                <a:gd name="T72" fmla="*/ 271 w 446"/>
                <a:gd name="T73" fmla="*/ 237 h 304"/>
                <a:gd name="T74" fmla="*/ 290 w 446"/>
                <a:gd name="T75" fmla="*/ 243 h 304"/>
                <a:gd name="T76" fmla="*/ 277 w 446"/>
                <a:gd name="T77" fmla="*/ 150 h 304"/>
                <a:gd name="T78" fmla="*/ 282 w 446"/>
                <a:gd name="T79" fmla="*/ 159 h 304"/>
                <a:gd name="T80" fmla="*/ 294 w 446"/>
                <a:gd name="T81" fmla="*/ 184 h 304"/>
                <a:gd name="T82" fmla="*/ 296 w 446"/>
                <a:gd name="T83" fmla="*/ 169 h 304"/>
                <a:gd name="T84" fmla="*/ 341 w 446"/>
                <a:gd name="T85" fmla="*/ 247 h 304"/>
                <a:gd name="T86" fmla="*/ 319 w 446"/>
                <a:gd name="T87" fmla="*/ 225 h 304"/>
                <a:gd name="T88" fmla="*/ 338 w 446"/>
                <a:gd name="T89" fmla="*/ 251 h 304"/>
                <a:gd name="T90" fmla="*/ 343 w 446"/>
                <a:gd name="T91" fmla="*/ 262 h 304"/>
                <a:gd name="T92" fmla="*/ 355 w 446"/>
                <a:gd name="T93" fmla="*/ 259 h 304"/>
                <a:gd name="T94" fmla="*/ 355 w 446"/>
                <a:gd name="T95" fmla="*/ 209 h 304"/>
                <a:gd name="T96" fmla="*/ 374 w 446"/>
                <a:gd name="T97" fmla="*/ 175 h 304"/>
                <a:gd name="T98" fmla="*/ 406 w 446"/>
                <a:gd name="T99" fmla="*/ 271 h 304"/>
                <a:gd name="T100" fmla="*/ 429 w 446"/>
                <a:gd name="T101" fmla="*/ 27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6" h="304">
                  <a:moveTo>
                    <a:pt x="440" y="270"/>
                  </a:moveTo>
                  <a:lnTo>
                    <a:pt x="434" y="274"/>
                  </a:lnTo>
                  <a:lnTo>
                    <a:pt x="433" y="275"/>
                  </a:lnTo>
                  <a:lnTo>
                    <a:pt x="435" y="281"/>
                  </a:lnTo>
                  <a:lnTo>
                    <a:pt x="441" y="279"/>
                  </a:lnTo>
                  <a:lnTo>
                    <a:pt x="446" y="285"/>
                  </a:lnTo>
                  <a:lnTo>
                    <a:pt x="444" y="289"/>
                  </a:lnTo>
                  <a:lnTo>
                    <a:pt x="438" y="291"/>
                  </a:lnTo>
                  <a:lnTo>
                    <a:pt x="438" y="296"/>
                  </a:lnTo>
                  <a:lnTo>
                    <a:pt x="433" y="298"/>
                  </a:lnTo>
                  <a:lnTo>
                    <a:pt x="431" y="301"/>
                  </a:lnTo>
                  <a:lnTo>
                    <a:pt x="430" y="304"/>
                  </a:lnTo>
                  <a:lnTo>
                    <a:pt x="435" y="304"/>
                  </a:lnTo>
                  <a:lnTo>
                    <a:pt x="438" y="302"/>
                  </a:lnTo>
                  <a:lnTo>
                    <a:pt x="441" y="300"/>
                  </a:lnTo>
                  <a:lnTo>
                    <a:pt x="444" y="294"/>
                  </a:lnTo>
                  <a:lnTo>
                    <a:pt x="446" y="289"/>
                  </a:lnTo>
                  <a:lnTo>
                    <a:pt x="446" y="279"/>
                  </a:lnTo>
                  <a:lnTo>
                    <a:pt x="444" y="275"/>
                  </a:lnTo>
                  <a:lnTo>
                    <a:pt x="440" y="270"/>
                  </a:lnTo>
                  <a:close/>
                  <a:moveTo>
                    <a:pt x="442" y="240"/>
                  </a:moveTo>
                  <a:lnTo>
                    <a:pt x="446" y="239"/>
                  </a:lnTo>
                  <a:lnTo>
                    <a:pt x="446" y="236"/>
                  </a:lnTo>
                  <a:lnTo>
                    <a:pt x="442" y="240"/>
                  </a:lnTo>
                  <a:close/>
                  <a:moveTo>
                    <a:pt x="73" y="16"/>
                  </a:moveTo>
                  <a:lnTo>
                    <a:pt x="68" y="20"/>
                  </a:lnTo>
                  <a:lnTo>
                    <a:pt x="65" y="22"/>
                  </a:lnTo>
                  <a:lnTo>
                    <a:pt x="60" y="24"/>
                  </a:lnTo>
                  <a:lnTo>
                    <a:pt x="49" y="26"/>
                  </a:lnTo>
                  <a:lnTo>
                    <a:pt x="44" y="28"/>
                  </a:lnTo>
                  <a:lnTo>
                    <a:pt x="29" y="26"/>
                  </a:lnTo>
                  <a:lnTo>
                    <a:pt x="25" y="26"/>
                  </a:lnTo>
                  <a:lnTo>
                    <a:pt x="25" y="31"/>
                  </a:lnTo>
                  <a:lnTo>
                    <a:pt x="23" y="36"/>
                  </a:lnTo>
                  <a:lnTo>
                    <a:pt x="19" y="42"/>
                  </a:lnTo>
                  <a:lnTo>
                    <a:pt x="14" y="43"/>
                  </a:lnTo>
                  <a:lnTo>
                    <a:pt x="8" y="41"/>
                  </a:lnTo>
                  <a:lnTo>
                    <a:pt x="6" y="39"/>
                  </a:lnTo>
                  <a:lnTo>
                    <a:pt x="0" y="39"/>
                  </a:lnTo>
                  <a:lnTo>
                    <a:pt x="15" y="49"/>
                  </a:lnTo>
                  <a:lnTo>
                    <a:pt x="20" y="49"/>
                  </a:lnTo>
                  <a:lnTo>
                    <a:pt x="35" y="39"/>
                  </a:lnTo>
                  <a:lnTo>
                    <a:pt x="52" y="31"/>
                  </a:lnTo>
                  <a:lnTo>
                    <a:pt x="60" y="30"/>
                  </a:lnTo>
                  <a:lnTo>
                    <a:pt x="71" y="26"/>
                  </a:lnTo>
                  <a:lnTo>
                    <a:pt x="76" y="27"/>
                  </a:lnTo>
                  <a:lnTo>
                    <a:pt x="73" y="16"/>
                  </a:lnTo>
                  <a:close/>
                  <a:moveTo>
                    <a:pt x="125" y="194"/>
                  </a:moveTo>
                  <a:lnTo>
                    <a:pt x="121" y="186"/>
                  </a:lnTo>
                  <a:lnTo>
                    <a:pt x="119" y="180"/>
                  </a:lnTo>
                  <a:lnTo>
                    <a:pt x="115" y="175"/>
                  </a:lnTo>
                  <a:lnTo>
                    <a:pt x="111" y="172"/>
                  </a:lnTo>
                  <a:lnTo>
                    <a:pt x="106" y="167"/>
                  </a:lnTo>
                  <a:lnTo>
                    <a:pt x="102" y="160"/>
                  </a:lnTo>
                  <a:lnTo>
                    <a:pt x="96" y="156"/>
                  </a:lnTo>
                  <a:lnTo>
                    <a:pt x="94" y="145"/>
                  </a:lnTo>
                  <a:lnTo>
                    <a:pt x="88" y="146"/>
                  </a:lnTo>
                  <a:lnTo>
                    <a:pt x="77" y="145"/>
                  </a:lnTo>
                  <a:lnTo>
                    <a:pt x="80" y="150"/>
                  </a:lnTo>
                  <a:lnTo>
                    <a:pt x="83" y="156"/>
                  </a:lnTo>
                  <a:lnTo>
                    <a:pt x="84" y="161"/>
                  </a:lnTo>
                  <a:lnTo>
                    <a:pt x="83" y="171"/>
                  </a:lnTo>
                  <a:lnTo>
                    <a:pt x="80" y="176"/>
                  </a:lnTo>
                  <a:lnTo>
                    <a:pt x="77" y="179"/>
                  </a:lnTo>
                  <a:lnTo>
                    <a:pt x="77" y="184"/>
                  </a:lnTo>
                  <a:lnTo>
                    <a:pt x="83" y="186"/>
                  </a:lnTo>
                  <a:lnTo>
                    <a:pt x="87" y="191"/>
                  </a:lnTo>
                  <a:lnTo>
                    <a:pt x="84" y="197"/>
                  </a:lnTo>
                  <a:lnTo>
                    <a:pt x="84" y="192"/>
                  </a:lnTo>
                  <a:lnTo>
                    <a:pt x="79" y="195"/>
                  </a:lnTo>
                  <a:lnTo>
                    <a:pt x="80" y="191"/>
                  </a:lnTo>
                  <a:lnTo>
                    <a:pt x="76" y="186"/>
                  </a:lnTo>
                  <a:lnTo>
                    <a:pt x="73" y="191"/>
                  </a:lnTo>
                  <a:lnTo>
                    <a:pt x="71" y="195"/>
                  </a:lnTo>
                  <a:lnTo>
                    <a:pt x="77" y="201"/>
                  </a:lnTo>
                  <a:lnTo>
                    <a:pt x="88" y="203"/>
                  </a:lnTo>
                  <a:lnTo>
                    <a:pt x="94" y="202"/>
                  </a:lnTo>
                  <a:lnTo>
                    <a:pt x="96" y="207"/>
                  </a:lnTo>
                  <a:lnTo>
                    <a:pt x="102" y="211"/>
                  </a:lnTo>
                  <a:lnTo>
                    <a:pt x="106" y="211"/>
                  </a:lnTo>
                  <a:lnTo>
                    <a:pt x="111" y="209"/>
                  </a:lnTo>
                  <a:lnTo>
                    <a:pt x="119" y="199"/>
                  </a:lnTo>
                  <a:lnTo>
                    <a:pt x="125" y="194"/>
                  </a:lnTo>
                  <a:close/>
                  <a:moveTo>
                    <a:pt x="130" y="146"/>
                  </a:moveTo>
                  <a:lnTo>
                    <a:pt x="130" y="152"/>
                  </a:lnTo>
                  <a:lnTo>
                    <a:pt x="136" y="150"/>
                  </a:lnTo>
                  <a:lnTo>
                    <a:pt x="137" y="148"/>
                  </a:lnTo>
                  <a:lnTo>
                    <a:pt x="143" y="148"/>
                  </a:lnTo>
                  <a:lnTo>
                    <a:pt x="145" y="142"/>
                  </a:lnTo>
                  <a:lnTo>
                    <a:pt x="136" y="144"/>
                  </a:lnTo>
                  <a:lnTo>
                    <a:pt x="130" y="146"/>
                  </a:lnTo>
                  <a:close/>
                  <a:moveTo>
                    <a:pt x="92" y="5"/>
                  </a:moveTo>
                  <a:lnTo>
                    <a:pt x="98" y="3"/>
                  </a:lnTo>
                  <a:lnTo>
                    <a:pt x="103" y="5"/>
                  </a:lnTo>
                  <a:lnTo>
                    <a:pt x="109" y="11"/>
                  </a:lnTo>
                  <a:lnTo>
                    <a:pt x="111" y="15"/>
                  </a:lnTo>
                  <a:lnTo>
                    <a:pt x="115" y="16"/>
                  </a:lnTo>
                  <a:lnTo>
                    <a:pt x="119" y="22"/>
                  </a:lnTo>
                  <a:lnTo>
                    <a:pt x="130" y="22"/>
                  </a:lnTo>
                  <a:lnTo>
                    <a:pt x="130" y="26"/>
                  </a:lnTo>
                  <a:lnTo>
                    <a:pt x="129" y="42"/>
                  </a:lnTo>
                  <a:lnTo>
                    <a:pt x="132" y="47"/>
                  </a:lnTo>
                  <a:lnTo>
                    <a:pt x="133" y="53"/>
                  </a:lnTo>
                  <a:lnTo>
                    <a:pt x="132" y="58"/>
                  </a:lnTo>
                  <a:lnTo>
                    <a:pt x="126" y="64"/>
                  </a:lnTo>
                  <a:lnTo>
                    <a:pt x="124" y="69"/>
                  </a:lnTo>
                  <a:lnTo>
                    <a:pt x="129" y="69"/>
                  </a:lnTo>
                  <a:lnTo>
                    <a:pt x="138" y="77"/>
                  </a:lnTo>
                  <a:lnTo>
                    <a:pt x="140" y="73"/>
                  </a:lnTo>
                  <a:lnTo>
                    <a:pt x="137" y="64"/>
                  </a:lnTo>
                  <a:lnTo>
                    <a:pt x="137" y="47"/>
                  </a:lnTo>
                  <a:lnTo>
                    <a:pt x="140" y="42"/>
                  </a:lnTo>
                  <a:lnTo>
                    <a:pt x="145" y="38"/>
                  </a:lnTo>
                  <a:lnTo>
                    <a:pt x="141" y="32"/>
                  </a:lnTo>
                  <a:lnTo>
                    <a:pt x="141" y="27"/>
                  </a:lnTo>
                  <a:lnTo>
                    <a:pt x="137" y="22"/>
                  </a:lnTo>
                  <a:lnTo>
                    <a:pt x="128" y="19"/>
                  </a:lnTo>
                  <a:lnTo>
                    <a:pt x="121" y="13"/>
                  </a:lnTo>
                  <a:lnTo>
                    <a:pt x="119" y="13"/>
                  </a:lnTo>
                  <a:lnTo>
                    <a:pt x="99" y="0"/>
                  </a:lnTo>
                  <a:lnTo>
                    <a:pt x="88" y="1"/>
                  </a:lnTo>
                  <a:lnTo>
                    <a:pt x="76" y="3"/>
                  </a:lnTo>
                  <a:lnTo>
                    <a:pt x="71" y="5"/>
                  </a:lnTo>
                  <a:lnTo>
                    <a:pt x="76" y="4"/>
                  </a:lnTo>
                  <a:lnTo>
                    <a:pt x="92" y="5"/>
                  </a:lnTo>
                  <a:close/>
                  <a:moveTo>
                    <a:pt x="147" y="233"/>
                  </a:moveTo>
                  <a:lnTo>
                    <a:pt x="144" y="222"/>
                  </a:lnTo>
                  <a:lnTo>
                    <a:pt x="140" y="217"/>
                  </a:lnTo>
                  <a:lnTo>
                    <a:pt x="136" y="215"/>
                  </a:lnTo>
                  <a:lnTo>
                    <a:pt x="136" y="221"/>
                  </a:lnTo>
                  <a:lnTo>
                    <a:pt x="130" y="230"/>
                  </a:lnTo>
                  <a:lnTo>
                    <a:pt x="132" y="225"/>
                  </a:lnTo>
                  <a:lnTo>
                    <a:pt x="128" y="220"/>
                  </a:lnTo>
                  <a:lnTo>
                    <a:pt x="133" y="214"/>
                  </a:lnTo>
                  <a:lnTo>
                    <a:pt x="130" y="209"/>
                  </a:lnTo>
                  <a:lnTo>
                    <a:pt x="115" y="225"/>
                  </a:lnTo>
                  <a:lnTo>
                    <a:pt x="118" y="229"/>
                  </a:lnTo>
                  <a:lnTo>
                    <a:pt x="124" y="233"/>
                  </a:lnTo>
                  <a:lnTo>
                    <a:pt x="125" y="237"/>
                  </a:lnTo>
                  <a:lnTo>
                    <a:pt x="126" y="241"/>
                  </a:lnTo>
                  <a:lnTo>
                    <a:pt x="132" y="244"/>
                  </a:lnTo>
                  <a:lnTo>
                    <a:pt x="137" y="244"/>
                  </a:lnTo>
                  <a:lnTo>
                    <a:pt x="132" y="248"/>
                  </a:lnTo>
                  <a:lnTo>
                    <a:pt x="137" y="251"/>
                  </a:lnTo>
                  <a:lnTo>
                    <a:pt x="140" y="247"/>
                  </a:lnTo>
                  <a:lnTo>
                    <a:pt x="145" y="243"/>
                  </a:lnTo>
                  <a:lnTo>
                    <a:pt x="136" y="253"/>
                  </a:lnTo>
                  <a:lnTo>
                    <a:pt x="141" y="253"/>
                  </a:lnTo>
                  <a:lnTo>
                    <a:pt x="143" y="251"/>
                  </a:lnTo>
                  <a:lnTo>
                    <a:pt x="148" y="251"/>
                  </a:lnTo>
                  <a:lnTo>
                    <a:pt x="149" y="241"/>
                  </a:lnTo>
                  <a:lnTo>
                    <a:pt x="144" y="236"/>
                  </a:lnTo>
                  <a:lnTo>
                    <a:pt x="147" y="233"/>
                  </a:lnTo>
                  <a:close/>
                  <a:moveTo>
                    <a:pt x="235" y="140"/>
                  </a:moveTo>
                  <a:lnTo>
                    <a:pt x="233" y="134"/>
                  </a:lnTo>
                  <a:lnTo>
                    <a:pt x="233" y="125"/>
                  </a:lnTo>
                  <a:lnTo>
                    <a:pt x="232" y="119"/>
                  </a:lnTo>
                  <a:lnTo>
                    <a:pt x="227" y="116"/>
                  </a:lnTo>
                  <a:lnTo>
                    <a:pt x="221" y="114"/>
                  </a:lnTo>
                  <a:lnTo>
                    <a:pt x="212" y="107"/>
                  </a:lnTo>
                  <a:lnTo>
                    <a:pt x="202" y="107"/>
                  </a:lnTo>
                  <a:lnTo>
                    <a:pt x="185" y="99"/>
                  </a:lnTo>
                  <a:lnTo>
                    <a:pt x="179" y="99"/>
                  </a:lnTo>
                  <a:lnTo>
                    <a:pt x="182" y="103"/>
                  </a:lnTo>
                  <a:lnTo>
                    <a:pt x="193" y="103"/>
                  </a:lnTo>
                  <a:lnTo>
                    <a:pt x="198" y="107"/>
                  </a:lnTo>
                  <a:lnTo>
                    <a:pt x="209" y="107"/>
                  </a:lnTo>
                  <a:lnTo>
                    <a:pt x="220" y="116"/>
                  </a:lnTo>
                  <a:lnTo>
                    <a:pt x="225" y="118"/>
                  </a:lnTo>
                  <a:lnTo>
                    <a:pt x="231" y="122"/>
                  </a:lnTo>
                  <a:lnTo>
                    <a:pt x="232" y="129"/>
                  </a:lnTo>
                  <a:lnTo>
                    <a:pt x="228" y="133"/>
                  </a:lnTo>
                  <a:lnTo>
                    <a:pt x="232" y="138"/>
                  </a:lnTo>
                  <a:lnTo>
                    <a:pt x="231" y="145"/>
                  </a:lnTo>
                  <a:lnTo>
                    <a:pt x="225" y="149"/>
                  </a:lnTo>
                  <a:lnTo>
                    <a:pt x="231" y="150"/>
                  </a:lnTo>
                  <a:lnTo>
                    <a:pt x="236" y="154"/>
                  </a:lnTo>
                  <a:lnTo>
                    <a:pt x="233" y="149"/>
                  </a:lnTo>
                  <a:lnTo>
                    <a:pt x="235" y="140"/>
                  </a:lnTo>
                  <a:close/>
                  <a:moveTo>
                    <a:pt x="285" y="241"/>
                  </a:moveTo>
                  <a:lnTo>
                    <a:pt x="270" y="232"/>
                  </a:lnTo>
                  <a:lnTo>
                    <a:pt x="263" y="232"/>
                  </a:lnTo>
                  <a:lnTo>
                    <a:pt x="263" y="232"/>
                  </a:lnTo>
                  <a:lnTo>
                    <a:pt x="266" y="237"/>
                  </a:lnTo>
                  <a:lnTo>
                    <a:pt x="271" y="237"/>
                  </a:lnTo>
                  <a:lnTo>
                    <a:pt x="275" y="240"/>
                  </a:lnTo>
                  <a:lnTo>
                    <a:pt x="282" y="241"/>
                  </a:lnTo>
                  <a:lnTo>
                    <a:pt x="286" y="244"/>
                  </a:lnTo>
                  <a:lnTo>
                    <a:pt x="292" y="244"/>
                  </a:lnTo>
                  <a:lnTo>
                    <a:pt x="290" y="243"/>
                  </a:lnTo>
                  <a:lnTo>
                    <a:pt x="285" y="241"/>
                  </a:lnTo>
                  <a:close/>
                  <a:moveTo>
                    <a:pt x="296" y="169"/>
                  </a:moveTo>
                  <a:lnTo>
                    <a:pt x="290" y="167"/>
                  </a:lnTo>
                  <a:lnTo>
                    <a:pt x="280" y="156"/>
                  </a:lnTo>
                  <a:lnTo>
                    <a:pt x="277" y="150"/>
                  </a:lnTo>
                  <a:lnTo>
                    <a:pt x="271" y="146"/>
                  </a:lnTo>
                  <a:lnTo>
                    <a:pt x="266" y="149"/>
                  </a:lnTo>
                  <a:lnTo>
                    <a:pt x="271" y="152"/>
                  </a:lnTo>
                  <a:lnTo>
                    <a:pt x="277" y="159"/>
                  </a:lnTo>
                  <a:lnTo>
                    <a:pt x="282" y="159"/>
                  </a:lnTo>
                  <a:lnTo>
                    <a:pt x="289" y="169"/>
                  </a:lnTo>
                  <a:lnTo>
                    <a:pt x="296" y="173"/>
                  </a:lnTo>
                  <a:lnTo>
                    <a:pt x="300" y="179"/>
                  </a:lnTo>
                  <a:lnTo>
                    <a:pt x="300" y="180"/>
                  </a:lnTo>
                  <a:lnTo>
                    <a:pt x="294" y="184"/>
                  </a:lnTo>
                  <a:lnTo>
                    <a:pt x="297" y="187"/>
                  </a:lnTo>
                  <a:lnTo>
                    <a:pt x="303" y="183"/>
                  </a:lnTo>
                  <a:lnTo>
                    <a:pt x="308" y="182"/>
                  </a:lnTo>
                  <a:lnTo>
                    <a:pt x="307" y="178"/>
                  </a:lnTo>
                  <a:lnTo>
                    <a:pt x="296" y="169"/>
                  </a:lnTo>
                  <a:close/>
                  <a:moveTo>
                    <a:pt x="355" y="259"/>
                  </a:moveTo>
                  <a:lnTo>
                    <a:pt x="351" y="259"/>
                  </a:lnTo>
                  <a:lnTo>
                    <a:pt x="345" y="258"/>
                  </a:lnTo>
                  <a:lnTo>
                    <a:pt x="342" y="252"/>
                  </a:lnTo>
                  <a:lnTo>
                    <a:pt x="341" y="247"/>
                  </a:lnTo>
                  <a:lnTo>
                    <a:pt x="338" y="241"/>
                  </a:lnTo>
                  <a:lnTo>
                    <a:pt x="332" y="237"/>
                  </a:lnTo>
                  <a:lnTo>
                    <a:pt x="330" y="232"/>
                  </a:lnTo>
                  <a:lnTo>
                    <a:pt x="317" y="220"/>
                  </a:lnTo>
                  <a:lnTo>
                    <a:pt x="319" y="225"/>
                  </a:lnTo>
                  <a:lnTo>
                    <a:pt x="327" y="236"/>
                  </a:lnTo>
                  <a:lnTo>
                    <a:pt x="330" y="239"/>
                  </a:lnTo>
                  <a:lnTo>
                    <a:pt x="335" y="241"/>
                  </a:lnTo>
                  <a:lnTo>
                    <a:pt x="338" y="247"/>
                  </a:lnTo>
                  <a:lnTo>
                    <a:pt x="338" y="251"/>
                  </a:lnTo>
                  <a:lnTo>
                    <a:pt x="342" y="256"/>
                  </a:lnTo>
                  <a:lnTo>
                    <a:pt x="338" y="259"/>
                  </a:lnTo>
                  <a:lnTo>
                    <a:pt x="334" y="255"/>
                  </a:lnTo>
                  <a:lnTo>
                    <a:pt x="338" y="260"/>
                  </a:lnTo>
                  <a:lnTo>
                    <a:pt x="343" y="262"/>
                  </a:lnTo>
                  <a:lnTo>
                    <a:pt x="354" y="262"/>
                  </a:lnTo>
                  <a:lnTo>
                    <a:pt x="365" y="274"/>
                  </a:lnTo>
                  <a:lnTo>
                    <a:pt x="365" y="268"/>
                  </a:lnTo>
                  <a:lnTo>
                    <a:pt x="362" y="264"/>
                  </a:lnTo>
                  <a:lnTo>
                    <a:pt x="355" y="259"/>
                  </a:lnTo>
                  <a:close/>
                  <a:moveTo>
                    <a:pt x="355" y="209"/>
                  </a:moveTo>
                  <a:lnTo>
                    <a:pt x="350" y="209"/>
                  </a:lnTo>
                  <a:lnTo>
                    <a:pt x="349" y="213"/>
                  </a:lnTo>
                  <a:lnTo>
                    <a:pt x="354" y="214"/>
                  </a:lnTo>
                  <a:lnTo>
                    <a:pt x="355" y="209"/>
                  </a:lnTo>
                  <a:close/>
                  <a:moveTo>
                    <a:pt x="368" y="175"/>
                  </a:moveTo>
                  <a:lnTo>
                    <a:pt x="369" y="179"/>
                  </a:lnTo>
                  <a:lnTo>
                    <a:pt x="369" y="186"/>
                  </a:lnTo>
                  <a:lnTo>
                    <a:pt x="373" y="180"/>
                  </a:lnTo>
                  <a:lnTo>
                    <a:pt x="374" y="175"/>
                  </a:lnTo>
                  <a:lnTo>
                    <a:pt x="370" y="169"/>
                  </a:lnTo>
                  <a:lnTo>
                    <a:pt x="368" y="175"/>
                  </a:lnTo>
                  <a:close/>
                  <a:moveTo>
                    <a:pt x="412" y="268"/>
                  </a:moveTo>
                  <a:lnTo>
                    <a:pt x="411" y="268"/>
                  </a:lnTo>
                  <a:lnTo>
                    <a:pt x="406" y="271"/>
                  </a:lnTo>
                  <a:lnTo>
                    <a:pt x="411" y="275"/>
                  </a:lnTo>
                  <a:lnTo>
                    <a:pt x="417" y="277"/>
                  </a:lnTo>
                  <a:lnTo>
                    <a:pt x="426" y="278"/>
                  </a:lnTo>
                  <a:lnTo>
                    <a:pt x="427" y="277"/>
                  </a:lnTo>
                  <a:lnTo>
                    <a:pt x="429" y="271"/>
                  </a:lnTo>
                  <a:lnTo>
                    <a:pt x="418" y="271"/>
                  </a:lnTo>
                  <a:lnTo>
                    <a:pt x="412" y="268"/>
                  </a:lnTo>
                  <a:close/>
                </a:path>
              </a:pathLst>
            </a:custGeom>
            <a:noFill/>
            <a:ln w="4763">
              <a:solidFill>
                <a:srgbClr val="FFFFFF"/>
              </a:solidFill>
              <a:prstDash val="solid"/>
              <a:round/>
              <a:headEnd/>
              <a:tailEnd/>
            </a:ln>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solidFill>
                  <a:schemeClr val="bg2">
                    <a:lumMod val="25000"/>
                  </a:schemeClr>
                </a:solidFill>
              </a:endParaRPr>
            </a:p>
          </p:txBody>
        </p:sp>
        <p:sp>
          <p:nvSpPr>
            <p:cNvPr id="729" name="Freeform 728">
              <a:extLst>
                <a:ext uri="{FF2B5EF4-FFF2-40B4-BE49-F238E27FC236}">
                  <a16:creationId xmlns:a16="http://schemas.microsoft.com/office/drawing/2014/main" id="{DF3B9FE8-F6EA-664E-9EB7-2487EEBE7549}"/>
                </a:ext>
              </a:extLst>
            </p:cNvPr>
            <p:cNvSpPr>
              <a:spLocks noEditPoints="1"/>
            </p:cNvSpPr>
            <p:nvPr/>
          </p:nvSpPr>
          <p:spPr bwMode="auto">
            <a:xfrm>
              <a:off x="2261" y="923"/>
              <a:ext cx="3408" cy="1011"/>
            </a:xfrm>
            <a:custGeom>
              <a:avLst/>
              <a:gdLst>
                <a:gd name="T0" fmla="*/ 240 w 3408"/>
                <a:gd name="T1" fmla="*/ 383 h 1011"/>
                <a:gd name="T2" fmla="*/ 41 w 3408"/>
                <a:gd name="T3" fmla="*/ 2 h 1011"/>
                <a:gd name="T4" fmla="*/ 2542 w 3408"/>
                <a:gd name="T5" fmla="*/ 19 h 1011"/>
                <a:gd name="T6" fmla="*/ 2580 w 3408"/>
                <a:gd name="T7" fmla="*/ 123 h 1011"/>
                <a:gd name="T8" fmla="*/ 2586 w 3408"/>
                <a:gd name="T9" fmla="*/ 227 h 1011"/>
                <a:gd name="T10" fmla="*/ 2532 w 3408"/>
                <a:gd name="T11" fmla="*/ 240 h 1011"/>
                <a:gd name="T12" fmla="*/ 2439 w 3408"/>
                <a:gd name="T13" fmla="*/ 176 h 1011"/>
                <a:gd name="T14" fmla="*/ 2388 w 3408"/>
                <a:gd name="T15" fmla="*/ 51 h 1011"/>
                <a:gd name="T16" fmla="*/ 75 w 3408"/>
                <a:gd name="T17" fmla="*/ 31 h 1011"/>
                <a:gd name="T18" fmla="*/ 50 w 3408"/>
                <a:gd name="T19" fmla="*/ 76 h 1011"/>
                <a:gd name="T20" fmla="*/ 119 w 3408"/>
                <a:gd name="T21" fmla="*/ 126 h 1011"/>
                <a:gd name="T22" fmla="*/ 125 w 3408"/>
                <a:gd name="T23" fmla="*/ 150 h 1011"/>
                <a:gd name="T24" fmla="*/ 161 w 3408"/>
                <a:gd name="T25" fmla="*/ 176 h 1011"/>
                <a:gd name="T26" fmla="*/ 203 w 3408"/>
                <a:gd name="T27" fmla="*/ 233 h 1011"/>
                <a:gd name="T28" fmla="*/ 198 w 3408"/>
                <a:gd name="T29" fmla="*/ 255 h 1011"/>
                <a:gd name="T30" fmla="*/ 232 w 3408"/>
                <a:gd name="T31" fmla="*/ 303 h 1011"/>
                <a:gd name="T32" fmla="*/ 1744 w 3408"/>
                <a:gd name="T33" fmla="*/ 470 h 1011"/>
                <a:gd name="T34" fmla="*/ 1901 w 3408"/>
                <a:gd name="T35" fmla="*/ 548 h 1011"/>
                <a:gd name="T36" fmla="*/ 2064 w 3408"/>
                <a:gd name="T37" fmla="*/ 554 h 1011"/>
                <a:gd name="T38" fmla="*/ 2108 w 3408"/>
                <a:gd name="T39" fmla="*/ 520 h 1011"/>
                <a:gd name="T40" fmla="*/ 2222 w 3408"/>
                <a:gd name="T41" fmla="*/ 489 h 1011"/>
                <a:gd name="T42" fmla="*/ 2333 w 3408"/>
                <a:gd name="T43" fmla="*/ 596 h 1011"/>
                <a:gd name="T44" fmla="*/ 2433 w 3408"/>
                <a:gd name="T45" fmla="*/ 672 h 1011"/>
                <a:gd name="T46" fmla="*/ 2576 w 3408"/>
                <a:gd name="T47" fmla="*/ 687 h 1011"/>
                <a:gd name="T48" fmla="*/ 2628 w 3408"/>
                <a:gd name="T49" fmla="*/ 751 h 1011"/>
                <a:gd name="T50" fmla="*/ 2544 w 3408"/>
                <a:gd name="T51" fmla="*/ 741 h 1011"/>
                <a:gd name="T52" fmla="*/ 2527 w 3408"/>
                <a:gd name="T53" fmla="*/ 908 h 1011"/>
                <a:gd name="T54" fmla="*/ 2515 w 3408"/>
                <a:gd name="T55" fmla="*/ 1011 h 1011"/>
                <a:gd name="T56" fmla="*/ 2688 w 3408"/>
                <a:gd name="T57" fmla="*/ 904 h 1011"/>
                <a:gd name="T58" fmla="*/ 2718 w 3408"/>
                <a:gd name="T59" fmla="*/ 812 h 1011"/>
                <a:gd name="T60" fmla="*/ 2779 w 3408"/>
                <a:gd name="T61" fmla="*/ 782 h 1011"/>
                <a:gd name="T62" fmla="*/ 3102 w 3408"/>
                <a:gd name="T63" fmla="*/ 630 h 1011"/>
                <a:gd name="T64" fmla="*/ 3147 w 3408"/>
                <a:gd name="T65" fmla="*/ 473 h 1011"/>
                <a:gd name="T66" fmla="*/ 3316 w 3408"/>
                <a:gd name="T67" fmla="*/ 519 h 1011"/>
                <a:gd name="T68" fmla="*/ 3393 w 3408"/>
                <a:gd name="T69" fmla="*/ 514 h 1011"/>
                <a:gd name="T70" fmla="*/ 3384 w 3408"/>
                <a:gd name="T71" fmla="*/ 306 h 1011"/>
                <a:gd name="T72" fmla="*/ 3323 w 3408"/>
                <a:gd name="T73" fmla="*/ 301 h 1011"/>
                <a:gd name="T74" fmla="*/ 3402 w 3408"/>
                <a:gd name="T75" fmla="*/ 211 h 1011"/>
                <a:gd name="T76" fmla="*/ 3145 w 3408"/>
                <a:gd name="T77" fmla="*/ 379 h 1011"/>
                <a:gd name="T78" fmla="*/ 3118 w 3408"/>
                <a:gd name="T79" fmla="*/ 405 h 1011"/>
                <a:gd name="T80" fmla="*/ 3118 w 3408"/>
                <a:gd name="T81" fmla="*/ 352 h 1011"/>
                <a:gd name="T82" fmla="*/ 3198 w 3408"/>
                <a:gd name="T83" fmla="*/ 240 h 1011"/>
                <a:gd name="T84" fmla="*/ 3281 w 3408"/>
                <a:gd name="T85" fmla="*/ 131 h 1011"/>
                <a:gd name="T86" fmla="*/ 1652 w 3408"/>
                <a:gd name="T87" fmla="*/ 389 h 1011"/>
                <a:gd name="T88" fmla="*/ 1627 w 3408"/>
                <a:gd name="T89" fmla="*/ 305 h 1011"/>
                <a:gd name="T90" fmla="*/ 1562 w 3408"/>
                <a:gd name="T91" fmla="*/ 217 h 1011"/>
                <a:gd name="T92" fmla="*/ 1571 w 3408"/>
                <a:gd name="T93" fmla="*/ 112 h 1011"/>
                <a:gd name="T94" fmla="*/ 1648 w 3408"/>
                <a:gd name="T95" fmla="*/ 260 h 1011"/>
                <a:gd name="T96" fmla="*/ 2680 w 3408"/>
                <a:gd name="T97" fmla="*/ 335 h 1011"/>
                <a:gd name="T98" fmla="*/ 3361 w 3408"/>
                <a:gd name="T99" fmla="*/ 133 h 1011"/>
                <a:gd name="T100" fmla="*/ 2501 w 3408"/>
                <a:gd name="T101" fmla="*/ 686 h 1011"/>
                <a:gd name="T102" fmla="*/ 2474 w 3408"/>
                <a:gd name="T103" fmla="*/ 705 h 1011"/>
                <a:gd name="T104" fmla="*/ 194 w 3408"/>
                <a:gd name="T105" fmla="*/ 299 h 1011"/>
                <a:gd name="T106" fmla="*/ 122 w 3408"/>
                <a:gd name="T107" fmla="*/ 158 h 1011"/>
                <a:gd name="T108" fmla="*/ 30 w 3408"/>
                <a:gd name="T109" fmla="*/ 119 h 1011"/>
                <a:gd name="T110" fmla="*/ 39 w 3408"/>
                <a:gd name="T111" fmla="*/ 161 h 1011"/>
                <a:gd name="T112" fmla="*/ 61 w 3408"/>
                <a:gd name="T113" fmla="*/ 222 h 1011"/>
                <a:gd name="T114" fmla="*/ 145 w 3408"/>
                <a:gd name="T115" fmla="*/ 272 h 1011"/>
                <a:gd name="T116" fmla="*/ 209 w 3408"/>
                <a:gd name="T117" fmla="*/ 335 h 1011"/>
                <a:gd name="T118" fmla="*/ 85 w 3408"/>
                <a:gd name="T119" fmla="*/ 236 h 1011"/>
                <a:gd name="T120" fmla="*/ 148 w 3408"/>
                <a:gd name="T121" fmla="*/ 173 h 1011"/>
                <a:gd name="T122" fmla="*/ 206 w 3408"/>
                <a:gd name="T123" fmla="*/ 306 h 1011"/>
                <a:gd name="T124" fmla="*/ 2411 w 3408"/>
                <a:gd name="T125" fmla="*/ 105 h 10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08" h="1011">
                  <a:moveTo>
                    <a:pt x="221" y="337"/>
                  </a:moveTo>
                  <a:lnTo>
                    <a:pt x="218" y="344"/>
                  </a:lnTo>
                  <a:lnTo>
                    <a:pt x="221" y="350"/>
                  </a:lnTo>
                  <a:lnTo>
                    <a:pt x="226" y="350"/>
                  </a:lnTo>
                  <a:lnTo>
                    <a:pt x="228" y="344"/>
                  </a:lnTo>
                  <a:lnTo>
                    <a:pt x="224" y="339"/>
                  </a:lnTo>
                  <a:lnTo>
                    <a:pt x="221" y="337"/>
                  </a:lnTo>
                  <a:close/>
                  <a:moveTo>
                    <a:pt x="237" y="337"/>
                  </a:moveTo>
                  <a:lnTo>
                    <a:pt x="240" y="343"/>
                  </a:lnTo>
                  <a:lnTo>
                    <a:pt x="243" y="337"/>
                  </a:lnTo>
                  <a:lnTo>
                    <a:pt x="237" y="333"/>
                  </a:lnTo>
                  <a:lnTo>
                    <a:pt x="235" y="333"/>
                  </a:lnTo>
                  <a:lnTo>
                    <a:pt x="232" y="339"/>
                  </a:lnTo>
                  <a:lnTo>
                    <a:pt x="236" y="343"/>
                  </a:lnTo>
                  <a:lnTo>
                    <a:pt x="237" y="337"/>
                  </a:lnTo>
                  <a:close/>
                  <a:moveTo>
                    <a:pt x="247" y="390"/>
                  </a:moveTo>
                  <a:lnTo>
                    <a:pt x="241" y="390"/>
                  </a:lnTo>
                  <a:lnTo>
                    <a:pt x="243" y="378"/>
                  </a:lnTo>
                  <a:lnTo>
                    <a:pt x="237" y="373"/>
                  </a:lnTo>
                  <a:lnTo>
                    <a:pt x="243" y="370"/>
                  </a:lnTo>
                  <a:lnTo>
                    <a:pt x="248" y="369"/>
                  </a:lnTo>
                  <a:lnTo>
                    <a:pt x="247" y="363"/>
                  </a:lnTo>
                  <a:lnTo>
                    <a:pt x="245" y="363"/>
                  </a:lnTo>
                  <a:lnTo>
                    <a:pt x="240" y="367"/>
                  </a:lnTo>
                  <a:lnTo>
                    <a:pt x="233" y="373"/>
                  </a:lnTo>
                  <a:lnTo>
                    <a:pt x="236" y="378"/>
                  </a:lnTo>
                  <a:lnTo>
                    <a:pt x="240" y="383"/>
                  </a:lnTo>
                  <a:lnTo>
                    <a:pt x="240" y="389"/>
                  </a:lnTo>
                  <a:lnTo>
                    <a:pt x="241" y="394"/>
                  </a:lnTo>
                  <a:lnTo>
                    <a:pt x="245" y="400"/>
                  </a:lnTo>
                  <a:lnTo>
                    <a:pt x="245" y="402"/>
                  </a:lnTo>
                  <a:lnTo>
                    <a:pt x="251" y="400"/>
                  </a:lnTo>
                  <a:lnTo>
                    <a:pt x="251" y="394"/>
                  </a:lnTo>
                  <a:lnTo>
                    <a:pt x="247" y="390"/>
                  </a:lnTo>
                  <a:close/>
                  <a:moveTo>
                    <a:pt x="2104" y="549"/>
                  </a:moveTo>
                  <a:lnTo>
                    <a:pt x="2095" y="556"/>
                  </a:lnTo>
                  <a:lnTo>
                    <a:pt x="2085" y="561"/>
                  </a:lnTo>
                  <a:lnTo>
                    <a:pt x="2074" y="569"/>
                  </a:lnTo>
                  <a:lnTo>
                    <a:pt x="2074" y="572"/>
                  </a:lnTo>
                  <a:lnTo>
                    <a:pt x="2075" y="577"/>
                  </a:lnTo>
                  <a:lnTo>
                    <a:pt x="2081" y="575"/>
                  </a:lnTo>
                  <a:lnTo>
                    <a:pt x="2085" y="569"/>
                  </a:lnTo>
                  <a:lnTo>
                    <a:pt x="2089" y="567"/>
                  </a:lnTo>
                  <a:lnTo>
                    <a:pt x="2099" y="561"/>
                  </a:lnTo>
                  <a:lnTo>
                    <a:pt x="2105" y="557"/>
                  </a:lnTo>
                  <a:lnTo>
                    <a:pt x="2106" y="552"/>
                  </a:lnTo>
                  <a:lnTo>
                    <a:pt x="2112" y="548"/>
                  </a:lnTo>
                  <a:lnTo>
                    <a:pt x="2109" y="546"/>
                  </a:lnTo>
                  <a:lnTo>
                    <a:pt x="2104" y="549"/>
                  </a:lnTo>
                  <a:close/>
                  <a:moveTo>
                    <a:pt x="42" y="19"/>
                  </a:moveTo>
                  <a:lnTo>
                    <a:pt x="47" y="16"/>
                  </a:lnTo>
                  <a:lnTo>
                    <a:pt x="56" y="0"/>
                  </a:lnTo>
                  <a:lnTo>
                    <a:pt x="42" y="0"/>
                  </a:lnTo>
                  <a:lnTo>
                    <a:pt x="41" y="2"/>
                  </a:lnTo>
                  <a:lnTo>
                    <a:pt x="38" y="8"/>
                  </a:lnTo>
                  <a:lnTo>
                    <a:pt x="42" y="11"/>
                  </a:lnTo>
                  <a:lnTo>
                    <a:pt x="42" y="19"/>
                  </a:lnTo>
                  <a:close/>
                  <a:moveTo>
                    <a:pt x="68" y="6"/>
                  </a:moveTo>
                  <a:lnTo>
                    <a:pt x="69" y="1"/>
                  </a:lnTo>
                  <a:lnTo>
                    <a:pt x="70" y="0"/>
                  </a:lnTo>
                  <a:lnTo>
                    <a:pt x="60" y="0"/>
                  </a:lnTo>
                  <a:lnTo>
                    <a:pt x="57" y="5"/>
                  </a:lnTo>
                  <a:lnTo>
                    <a:pt x="62" y="8"/>
                  </a:lnTo>
                  <a:lnTo>
                    <a:pt x="68" y="6"/>
                  </a:lnTo>
                  <a:close/>
                  <a:moveTo>
                    <a:pt x="3404" y="293"/>
                  </a:moveTo>
                  <a:lnTo>
                    <a:pt x="3404" y="298"/>
                  </a:lnTo>
                  <a:lnTo>
                    <a:pt x="3407" y="301"/>
                  </a:lnTo>
                  <a:lnTo>
                    <a:pt x="3408" y="303"/>
                  </a:lnTo>
                  <a:lnTo>
                    <a:pt x="3408" y="290"/>
                  </a:lnTo>
                  <a:lnTo>
                    <a:pt x="3404" y="293"/>
                  </a:lnTo>
                  <a:close/>
                  <a:moveTo>
                    <a:pt x="2525" y="0"/>
                  </a:moveTo>
                  <a:lnTo>
                    <a:pt x="2523" y="4"/>
                  </a:lnTo>
                  <a:lnTo>
                    <a:pt x="2524" y="4"/>
                  </a:lnTo>
                  <a:lnTo>
                    <a:pt x="2529" y="6"/>
                  </a:lnTo>
                  <a:lnTo>
                    <a:pt x="2535" y="6"/>
                  </a:lnTo>
                  <a:lnTo>
                    <a:pt x="2531" y="12"/>
                  </a:lnTo>
                  <a:lnTo>
                    <a:pt x="2536" y="12"/>
                  </a:lnTo>
                  <a:lnTo>
                    <a:pt x="2542" y="15"/>
                  </a:lnTo>
                  <a:lnTo>
                    <a:pt x="2542" y="19"/>
                  </a:lnTo>
                  <a:lnTo>
                    <a:pt x="2540" y="20"/>
                  </a:lnTo>
                  <a:lnTo>
                    <a:pt x="2540" y="25"/>
                  </a:lnTo>
                  <a:lnTo>
                    <a:pt x="2551" y="29"/>
                  </a:lnTo>
                  <a:lnTo>
                    <a:pt x="2543" y="29"/>
                  </a:lnTo>
                  <a:lnTo>
                    <a:pt x="2544" y="35"/>
                  </a:lnTo>
                  <a:lnTo>
                    <a:pt x="2542" y="40"/>
                  </a:lnTo>
                  <a:lnTo>
                    <a:pt x="2547" y="44"/>
                  </a:lnTo>
                  <a:lnTo>
                    <a:pt x="2548" y="47"/>
                  </a:lnTo>
                  <a:lnTo>
                    <a:pt x="2554" y="50"/>
                  </a:lnTo>
                  <a:lnTo>
                    <a:pt x="2548" y="55"/>
                  </a:lnTo>
                  <a:lnTo>
                    <a:pt x="2546" y="55"/>
                  </a:lnTo>
                  <a:lnTo>
                    <a:pt x="2550" y="59"/>
                  </a:lnTo>
                  <a:lnTo>
                    <a:pt x="2555" y="63"/>
                  </a:lnTo>
                  <a:lnTo>
                    <a:pt x="2557" y="67"/>
                  </a:lnTo>
                  <a:lnTo>
                    <a:pt x="2559" y="74"/>
                  </a:lnTo>
                  <a:lnTo>
                    <a:pt x="2561" y="77"/>
                  </a:lnTo>
                  <a:lnTo>
                    <a:pt x="2558" y="88"/>
                  </a:lnTo>
                  <a:lnTo>
                    <a:pt x="2562" y="93"/>
                  </a:lnTo>
                  <a:lnTo>
                    <a:pt x="2567" y="93"/>
                  </a:lnTo>
                  <a:lnTo>
                    <a:pt x="2566" y="97"/>
                  </a:lnTo>
                  <a:lnTo>
                    <a:pt x="2569" y="103"/>
                  </a:lnTo>
                  <a:lnTo>
                    <a:pt x="2574" y="103"/>
                  </a:lnTo>
                  <a:lnTo>
                    <a:pt x="2574" y="108"/>
                  </a:lnTo>
                  <a:lnTo>
                    <a:pt x="2574" y="114"/>
                  </a:lnTo>
                  <a:lnTo>
                    <a:pt x="2574" y="119"/>
                  </a:lnTo>
                  <a:lnTo>
                    <a:pt x="2580" y="123"/>
                  </a:lnTo>
                  <a:lnTo>
                    <a:pt x="2577" y="126"/>
                  </a:lnTo>
                  <a:lnTo>
                    <a:pt x="2588" y="127"/>
                  </a:lnTo>
                  <a:lnTo>
                    <a:pt x="2590" y="130"/>
                  </a:lnTo>
                  <a:lnTo>
                    <a:pt x="2595" y="146"/>
                  </a:lnTo>
                  <a:lnTo>
                    <a:pt x="2600" y="147"/>
                  </a:lnTo>
                  <a:lnTo>
                    <a:pt x="2595" y="147"/>
                  </a:lnTo>
                  <a:lnTo>
                    <a:pt x="2593" y="157"/>
                  </a:lnTo>
                  <a:lnTo>
                    <a:pt x="2588" y="169"/>
                  </a:lnTo>
                  <a:lnTo>
                    <a:pt x="2584" y="173"/>
                  </a:lnTo>
                  <a:lnTo>
                    <a:pt x="2580" y="176"/>
                  </a:lnTo>
                  <a:lnTo>
                    <a:pt x="2584" y="181"/>
                  </a:lnTo>
                  <a:lnTo>
                    <a:pt x="2581" y="187"/>
                  </a:lnTo>
                  <a:lnTo>
                    <a:pt x="2576" y="188"/>
                  </a:lnTo>
                  <a:lnTo>
                    <a:pt x="2578" y="194"/>
                  </a:lnTo>
                  <a:lnTo>
                    <a:pt x="2585" y="199"/>
                  </a:lnTo>
                  <a:lnTo>
                    <a:pt x="2589" y="204"/>
                  </a:lnTo>
                  <a:lnTo>
                    <a:pt x="2592" y="209"/>
                  </a:lnTo>
                  <a:lnTo>
                    <a:pt x="2596" y="209"/>
                  </a:lnTo>
                  <a:lnTo>
                    <a:pt x="2592" y="211"/>
                  </a:lnTo>
                  <a:lnTo>
                    <a:pt x="2590" y="217"/>
                  </a:lnTo>
                  <a:lnTo>
                    <a:pt x="2592" y="221"/>
                  </a:lnTo>
                  <a:lnTo>
                    <a:pt x="2588" y="225"/>
                  </a:lnTo>
                  <a:lnTo>
                    <a:pt x="2588" y="230"/>
                  </a:lnTo>
                  <a:lnTo>
                    <a:pt x="2593" y="236"/>
                  </a:lnTo>
                  <a:lnTo>
                    <a:pt x="2589" y="234"/>
                  </a:lnTo>
                  <a:lnTo>
                    <a:pt x="2586" y="233"/>
                  </a:lnTo>
                  <a:lnTo>
                    <a:pt x="2586" y="227"/>
                  </a:lnTo>
                  <a:lnTo>
                    <a:pt x="2581" y="217"/>
                  </a:lnTo>
                  <a:lnTo>
                    <a:pt x="2577" y="211"/>
                  </a:lnTo>
                  <a:lnTo>
                    <a:pt x="2571" y="211"/>
                  </a:lnTo>
                  <a:lnTo>
                    <a:pt x="2566" y="213"/>
                  </a:lnTo>
                  <a:lnTo>
                    <a:pt x="2565" y="203"/>
                  </a:lnTo>
                  <a:lnTo>
                    <a:pt x="2559" y="204"/>
                  </a:lnTo>
                  <a:lnTo>
                    <a:pt x="2555" y="209"/>
                  </a:lnTo>
                  <a:lnTo>
                    <a:pt x="2553" y="214"/>
                  </a:lnTo>
                  <a:lnTo>
                    <a:pt x="2553" y="219"/>
                  </a:lnTo>
                  <a:lnTo>
                    <a:pt x="2548" y="225"/>
                  </a:lnTo>
                  <a:lnTo>
                    <a:pt x="2547" y="230"/>
                  </a:lnTo>
                  <a:lnTo>
                    <a:pt x="2548" y="234"/>
                  </a:lnTo>
                  <a:lnTo>
                    <a:pt x="2547" y="240"/>
                  </a:lnTo>
                  <a:lnTo>
                    <a:pt x="2547" y="245"/>
                  </a:lnTo>
                  <a:lnTo>
                    <a:pt x="2550" y="251"/>
                  </a:lnTo>
                  <a:lnTo>
                    <a:pt x="2561" y="257"/>
                  </a:lnTo>
                  <a:lnTo>
                    <a:pt x="2569" y="265"/>
                  </a:lnTo>
                  <a:lnTo>
                    <a:pt x="2573" y="270"/>
                  </a:lnTo>
                  <a:lnTo>
                    <a:pt x="2574" y="275"/>
                  </a:lnTo>
                  <a:lnTo>
                    <a:pt x="2566" y="264"/>
                  </a:lnTo>
                  <a:lnTo>
                    <a:pt x="2562" y="260"/>
                  </a:lnTo>
                  <a:lnTo>
                    <a:pt x="2558" y="257"/>
                  </a:lnTo>
                  <a:lnTo>
                    <a:pt x="2551" y="253"/>
                  </a:lnTo>
                  <a:lnTo>
                    <a:pt x="2548" y="248"/>
                  </a:lnTo>
                  <a:lnTo>
                    <a:pt x="2538" y="244"/>
                  </a:lnTo>
                  <a:lnTo>
                    <a:pt x="2532" y="240"/>
                  </a:lnTo>
                  <a:lnTo>
                    <a:pt x="2525" y="238"/>
                  </a:lnTo>
                  <a:lnTo>
                    <a:pt x="2520" y="238"/>
                  </a:lnTo>
                  <a:lnTo>
                    <a:pt x="2515" y="237"/>
                  </a:lnTo>
                  <a:lnTo>
                    <a:pt x="2509" y="238"/>
                  </a:lnTo>
                  <a:lnTo>
                    <a:pt x="2504" y="242"/>
                  </a:lnTo>
                  <a:lnTo>
                    <a:pt x="2500" y="252"/>
                  </a:lnTo>
                  <a:lnTo>
                    <a:pt x="2489" y="261"/>
                  </a:lnTo>
                  <a:lnTo>
                    <a:pt x="2487" y="265"/>
                  </a:lnTo>
                  <a:lnTo>
                    <a:pt x="2482" y="267"/>
                  </a:lnTo>
                  <a:lnTo>
                    <a:pt x="2487" y="260"/>
                  </a:lnTo>
                  <a:lnTo>
                    <a:pt x="2490" y="255"/>
                  </a:lnTo>
                  <a:lnTo>
                    <a:pt x="2493" y="253"/>
                  </a:lnTo>
                  <a:lnTo>
                    <a:pt x="2498" y="244"/>
                  </a:lnTo>
                  <a:lnTo>
                    <a:pt x="2508" y="236"/>
                  </a:lnTo>
                  <a:lnTo>
                    <a:pt x="2508" y="232"/>
                  </a:lnTo>
                  <a:lnTo>
                    <a:pt x="2505" y="226"/>
                  </a:lnTo>
                  <a:lnTo>
                    <a:pt x="2501" y="221"/>
                  </a:lnTo>
                  <a:lnTo>
                    <a:pt x="2496" y="210"/>
                  </a:lnTo>
                  <a:lnTo>
                    <a:pt x="2490" y="204"/>
                  </a:lnTo>
                  <a:lnTo>
                    <a:pt x="2474" y="195"/>
                  </a:lnTo>
                  <a:lnTo>
                    <a:pt x="2470" y="190"/>
                  </a:lnTo>
                  <a:lnTo>
                    <a:pt x="2466" y="187"/>
                  </a:lnTo>
                  <a:lnTo>
                    <a:pt x="2459" y="187"/>
                  </a:lnTo>
                  <a:lnTo>
                    <a:pt x="2452" y="185"/>
                  </a:lnTo>
                  <a:lnTo>
                    <a:pt x="2448" y="183"/>
                  </a:lnTo>
                  <a:lnTo>
                    <a:pt x="2444" y="177"/>
                  </a:lnTo>
                  <a:lnTo>
                    <a:pt x="2439" y="176"/>
                  </a:lnTo>
                  <a:lnTo>
                    <a:pt x="2428" y="179"/>
                  </a:lnTo>
                  <a:lnTo>
                    <a:pt x="2422" y="183"/>
                  </a:lnTo>
                  <a:lnTo>
                    <a:pt x="2424" y="179"/>
                  </a:lnTo>
                  <a:lnTo>
                    <a:pt x="2426" y="176"/>
                  </a:lnTo>
                  <a:lnTo>
                    <a:pt x="2432" y="175"/>
                  </a:lnTo>
                  <a:lnTo>
                    <a:pt x="2436" y="171"/>
                  </a:lnTo>
                  <a:lnTo>
                    <a:pt x="2441" y="171"/>
                  </a:lnTo>
                  <a:lnTo>
                    <a:pt x="2437" y="165"/>
                  </a:lnTo>
                  <a:lnTo>
                    <a:pt x="2435" y="158"/>
                  </a:lnTo>
                  <a:lnTo>
                    <a:pt x="2430" y="156"/>
                  </a:lnTo>
                  <a:lnTo>
                    <a:pt x="2420" y="147"/>
                  </a:lnTo>
                  <a:lnTo>
                    <a:pt x="2414" y="143"/>
                  </a:lnTo>
                  <a:lnTo>
                    <a:pt x="2406" y="133"/>
                  </a:lnTo>
                  <a:lnTo>
                    <a:pt x="2402" y="130"/>
                  </a:lnTo>
                  <a:lnTo>
                    <a:pt x="2394" y="127"/>
                  </a:lnTo>
                  <a:lnTo>
                    <a:pt x="2392" y="126"/>
                  </a:lnTo>
                  <a:lnTo>
                    <a:pt x="2392" y="124"/>
                  </a:lnTo>
                  <a:lnTo>
                    <a:pt x="2391" y="119"/>
                  </a:lnTo>
                  <a:lnTo>
                    <a:pt x="2391" y="105"/>
                  </a:lnTo>
                  <a:lnTo>
                    <a:pt x="2397" y="101"/>
                  </a:lnTo>
                  <a:lnTo>
                    <a:pt x="2397" y="96"/>
                  </a:lnTo>
                  <a:lnTo>
                    <a:pt x="2395" y="91"/>
                  </a:lnTo>
                  <a:lnTo>
                    <a:pt x="2390" y="80"/>
                  </a:lnTo>
                  <a:lnTo>
                    <a:pt x="2388" y="74"/>
                  </a:lnTo>
                  <a:lnTo>
                    <a:pt x="2388" y="70"/>
                  </a:lnTo>
                  <a:lnTo>
                    <a:pt x="2391" y="62"/>
                  </a:lnTo>
                  <a:lnTo>
                    <a:pt x="2388" y="51"/>
                  </a:lnTo>
                  <a:lnTo>
                    <a:pt x="2383" y="42"/>
                  </a:lnTo>
                  <a:lnTo>
                    <a:pt x="2378" y="36"/>
                  </a:lnTo>
                  <a:lnTo>
                    <a:pt x="2375" y="35"/>
                  </a:lnTo>
                  <a:lnTo>
                    <a:pt x="2371" y="29"/>
                  </a:lnTo>
                  <a:lnTo>
                    <a:pt x="2368" y="19"/>
                  </a:lnTo>
                  <a:lnTo>
                    <a:pt x="2371" y="2"/>
                  </a:lnTo>
                  <a:lnTo>
                    <a:pt x="2372" y="0"/>
                  </a:lnTo>
                  <a:lnTo>
                    <a:pt x="75" y="0"/>
                  </a:lnTo>
                  <a:lnTo>
                    <a:pt x="70" y="4"/>
                  </a:lnTo>
                  <a:lnTo>
                    <a:pt x="69" y="8"/>
                  </a:lnTo>
                  <a:lnTo>
                    <a:pt x="65" y="9"/>
                  </a:lnTo>
                  <a:lnTo>
                    <a:pt x="60" y="11"/>
                  </a:lnTo>
                  <a:lnTo>
                    <a:pt x="54" y="16"/>
                  </a:lnTo>
                  <a:lnTo>
                    <a:pt x="51" y="27"/>
                  </a:lnTo>
                  <a:lnTo>
                    <a:pt x="51" y="34"/>
                  </a:lnTo>
                  <a:lnTo>
                    <a:pt x="51" y="39"/>
                  </a:lnTo>
                  <a:lnTo>
                    <a:pt x="56" y="42"/>
                  </a:lnTo>
                  <a:lnTo>
                    <a:pt x="53" y="47"/>
                  </a:lnTo>
                  <a:lnTo>
                    <a:pt x="58" y="47"/>
                  </a:lnTo>
                  <a:lnTo>
                    <a:pt x="64" y="42"/>
                  </a:lnTo>
                  <a:lnTo>
                    <a:pt x="68" y="34"/>
                  </a:lnTo>
                  <a:lnTo>
                    <a:pt x="62" y="29"/>
                  </a:lnTo>
                  <a:lnTo>
                    <a:pt x="68" y="31"/>
                  </a:lnTo>
                  <a:lnTo>
                    <a:pt x="73" y="29"/>
                  </a:lnTo>
                  <a:lnTo>
                    <a:pt x="75" y="27"/>
                  </a:lnTo>
                  <a:lnTo>
                    <a:pt x="80" y="27"/>
                  </a:lnTo>
                  <a:lnTo>
                    <a:pt x="75" y="31"/>
                  </a:lnTo>
                  <a:lnTo>
                    <a:pt x="73" y="36"/>
                  </a:lnTo>
                  <a:lnTo>
                    <a:pt x="79" y="36"/>
                  </a:lnTo>
                  <a:lnTo>
                    <a:pt x="81" y="38"/>
                  </a:lnTo>
                  <a:lnTo>
                    <a:pt x="92" y="40"/>
                  </a:lnTo>
                  <a:lnTo>
                    <a:pt x="107" y="47"/>
                  </a:lnTo>
                  <a:lnTo>
                    <a:pt x="112" y="46"/>
                  </a:lnTo>
                  <a:lnTo>
                    <a:pt x="114" y="40"/>
                  </a:lnTo>
                  <a:lnTo>
                    <a:pt x="115" y="43"/>
                  </a:lnTo>
                  <a:lnTo>
                    <a:pt x="114" y="48"/>
                  </a:lnTo>
                  <a:lnTo>
                    <a:pt x="108" y="50"/>
                  </a:lnTo>
                  <a:lnTo>
                    <a:pt x="81" y="39"/>
                  </a:lnTo>
                  <a:lnTo>
                    <a:pt x="72" y="39"/>
                  </a:lnTo>
                  <a:lnTo>
                    <a:pt x="66" y="40"/>
                  </a:lnTo>
                  <a:lnTo>
                    <a:pt x="65" y="46"/>
                  </a:lnTo>
                  <a:lnTo>
                    <a:pt x="54" y="54"/>
                  </a:lnTo>
                  <a:lnTo>
                    <a:pt x="50" y="53"/>
                  </a:lnTo>
                  <a:lnTo>
                    <a:pt x="50" y="58"/>
                  </a:lnTo>
                  <a:lnTo>
                    <a:pt x="61" y="61"/>
                  </a:lnTo>
                  <a:lnTo>
                    <a:pt x="69" y="66"/>
                  </a:lnTo>
                  <a:lnTo>
                    <a:pt x="80" y="66"/>
                  </a:lnTo>
                  <a:lnTo>
                    <a:pt x="75" y="67"/>
                  </a:lnTo>
                  <a:lnTo>
                    <a:pt x="69" y="67"/>
                  </a:lnTo>
                  <a:lnTo>
                    <a:pt x="58" y="63"/>
                  </a:lnTo>
                  <a:lnTo>
                    <a:pt x="47" y="62"/>
                  </a:lnTo>
                  <a:lnTo>
                    <a:pt x="43" y="66"/>
                  </a:lnTo>
                  <a:lnTo>
                    <a:pt x="45" y="72"/>
                  </a:lnTo>
                  <a:lnTo>
                    <a:pt x="50" y="76"/>
                  </a:lnTo>
                  <a:lnTo>
                    <a:pt x="56" y="77"/>
                  </a:lnTo>
                  <a:lnTo>
                    <a:pt x="58" y="81"/>
                  </a:lnTo>
                  <a:lnTo>
                    <a:pt x="60" y="81"/>
                  </a:lnTo>
                  <a:lnTo>
                    <a:pt x="53" y="82"/>
                  </a:lnTo>
                  <a:lnTo>
                    <a:pt x="53" y="88"/>
                  </a:lnTo>
                  <a:lnTo>
                    <a:pt x="56" y="92"/>
                  </a:lnTo>
                  <a:lnTo>
                    <a:pt x="64" y="96"/>
                  </a:lnTo>
                  <a:lnTo>
                    <a:pt x="72" y="107"/>
                  </a:lnTo>
                  <a:lnTo>
                    <a:pt x="77" y="103"/>
                  </a:lnTo>
                  <a:lnTo>
                    <a:pt x="72" y="101"/>
                  </a:lnTo>
                  <a:lnTo>
                    <a:pt x="70" y="97"/>
                  </a:lnTo>
                  <a:lnTo>
                    <a:pt x="76" y="101"/>
                  </a:lnTo>
                  <a:lnTo>
                    <a:pt x="87" y="104"/>
                  </a:lnTo>
                  <a:lnTo>
                    <a:pt x="92" y="110"/>
                  </a:lnTo>
                  <a:lnTo>
                    <a:pt x="100" y="105"/>
                  </a:lnTo>
                  <a:lnTo>
                    <a:pt x="103" y="101"/>
                  </a:lnTo>
                  <a:lnTo>
                    <a:pt x="104" y="107"/>
                  </a:lnTo>
                  <a:lnTo>
                    <a:pt x="112" y="111"/>
                  </a:lnTo>
                  <a:lnTo>
                    <a:pt x="118" y="112"/>
                  </a:lnTo>
                  <a:lnTo>
                    <a:pt x="112" y="114"/>
                  </a:lnTo>
                  <a:lnTo>
                    <a:pt x="107" y="111"/>
                  </a:lnTo>
                  <a:lnTo>
                    <a:pt x="103" y="108"/>
                  </a:lnTo>
                  <a:lnTo>
                    <a:pt x="96" y="111"/>
                  </a:lnTo>
                  <a:lnTo>
                    <a:pt x="99" y="116"/>
                  </a:lnTo>
                  <a:lnTo>
                    <a:pt x="112" y="116"/>
                  </a:lnTo>
                  <a:lnTo>
                    <a:pt x="114" y="122"/>
                  </a:lnTo>
                  <a:lnTo>
                    <a:pt x="119" y="126"/>
                  </a:lnTo>
                  <a:lnTo>
                    <a:pt x="115" y="127"/>
                  </a:lnTo>
                  <a:lnTo>
                    <a:pt x="114" y="133"/>
                  </a:lnTo>
                  <a:lnTo>
                    <a:pt x="119" y="133"/>
                  </a:lnTo>
                  <a:lnTo>
                    <a:pt x="125" y="135"/>
                  </a:lnTo>
                  <a:lnTo>
                    <a:pt x="136" y="135"/>
                  </a:lnTo>
                  <a:lnTo>
                    <a:pt x="141" y="128"/>
                  </a:lnTo>
                  <a:lnTo>
                    <a:pt x="144" y="124"/>
                  </a:lnTo>
                  <a:lnTo>
                    <a:pt x="149" y="123"/>
                  </a:lnTo>
                  <a:lnTo>
                    <a:pt x="149" y="108"/>
                  </a:lnTo>
                  <a:lnTo>
                    <a:pt x="152" y="111"/>
                  </a:lnTo>
                  <a:lnTo>
                    <a:pt x="152" y="122"/>
                  </a:lnTo>
                  <a:lnTo>
                    <a:pt x="148" y="127"/>
                  </a:lnTo>
                  <a:lnTo>
                    <a:pt x="142" y="130"/>
                  </a:lnTo>
                  <a:lnTo>
                    <a:pt x="140" y="135"/>
                  </a:lnTo>
                  <a:lnTo>
                    <a:pt x="137" y="137"/>
                  </a:lnTo>
                  <a:lnTo>
                    <a:pt x="131" y="138"/>
                  </a:lnTo>
                  <a:lnTo>
                    <a:pt x="126" y="137"/>
                  </a:lnTo>
                  <a:lnTo>
                    <a:pt x="106" y="133"/>
                  </a:lnTo>
                  <a:lnTo>
                    <a:pt x="106" y="134"/>
                  </a:lnTo>
                  <a:lnTo>
                    <a:pt x="107" y="138"/>
                  </a:lnTo>
                  <a:lnTo>
                    <a:pt x="118" y="139"/>
                  </a:lnTo>
                  <a:lnTo>
                    <a:pt x="112" y="139"/>
                  </a:lnTo>
                  <a:lnTo>
                    <a:pt x="107" y="143"/>
                  </a:lnTo>
                  <a:lnTo>
                    <a:pt x="103" y="143"/>
                  </a:lnTo>
                  <a:lnTo>
                    <a:pt x="114" y="149"/>
                  </a:lnTo>
                  <a:lnTo>
                    <a:pt x="119" y="150"/>
                  </a:lnTo>
                  <a:lnTo>
                    <a:pt x="125" y="150"/>
                  </a:lnTo>
                  <a:lnTo>
                    <a:pt x="129" y="152"/>
                  </a:lnTo>
                  <a:lnTo>
                    <a:pt x="129" y="154"/>
                  </a:lnTo>
                  <a:lnTo>
                    <a:pt x="133" y="158"/>
                  </a:lnTo>
                  <a:lnTo>
                    <a:pt x="144" y="142"/>
                  </a:lnTo>
                  <a:lnTo>
                    <a:pt x="149" y="139"/>
                  </a:lnTo>
                  <a:lnTo>
                    <a:pt x="146" y="143"/>
                  </a:lnTo>
                  <a:lnTo>
                    <a:pt x="142" y="149"/>
                  </a:lnTo>
                  <a:lnTo>
                    <a:pt x="140" y="158"/>
                  </a:lnTo>
                  <a:lnTo>
                    <a:pt x="145" y="160"/>
                  </a:lnTo>
                  <a:lnTo>
                    <a:pt x="150" y="154"/>
                  </a:lnTo>
                  <a:lnTo>
                    <a:pt x="149" y="158"/>
                  </a:lnTo>
                  <a:lnTo>
                    <a:pt x="155" y="164"/>
                  </a:lnTo>
                  <a:lnTo>
                    <a:pt x="160" y="166"/>
                  </a:lnTo>
                  <a:lnTo>
                    <a:pt x="164" y="161"/>
                  </a:lnTo>
                  <a:lnTo>
                    <a:pt x="175" y="156"/>
                  </a:lnTo>
                  <a:lnTo>
                    <a:pt x="178" y="145"/>
                  </a:lnTo>
                  <a:lnTo>
                    <a:pt x="175" y="141"/>
                  </a:lnTo>
                  <a:lnTo>
                    <a:pt x="180" y="137"/>
                  </a:lnTo>
                  <a:lnTo>
                    <a:pt x="184" y="133"/>
                  </a:lnTo>
                  <a:lnTo>
                    <a:pt x="187" y="135"/>
                  </a:lnTo>
                  <a:lnTo>
                    <a:pt x="182" y="141"/>
                  </a:lnTo>
                  <a:lnTo>
                    <a:pt x="180" y="145"/>
                  </a:lnTo>
                  <a:lnTo>
                    <a:pt x="180" y="150"/>
                  </a:lnTo>
                  <a:lnTo>
                    <a:pt x="178" y="156"/>
                  </a:lnTo>
                  <a:lnTo>
                    <a:pt x="174" y="161"/>
                  </a:lnTo>
                  <a:lnTo>
                    <a:pt x="163" y="166"/>
                  </a:lnTo>
                  <a:lnTo>
                    <a:pt x="161" y="176"/>
                  </a:lnTo>
                  <a:lnTo>
                    <a:pt x="164" y="175"/>
                  </a:lnTo>
                  <a:lnTo>
                    <a:pt x="167" y="169"/>
                  </a:lnTo>
                  <a:lnTo>
                    <a:pt x="167" y="175"/>
                  </a:lnTo>
                  <a:lnTo>
                    <a:pt x="169" y="180"/>
                  </a:lnTo>
                  <a:lnTo>
                    <a:pt x="175" y="179"/>
                  </a:lnTo>
                  <a:lnTo>
                    <a:pt x="183" y="175"/>
                  </a:lnTo>
                  <a:lnTo>
                    <a:pt x="188" y="176"/>
                  </a:lnTo>
                  <a:lnTo>
                    <a:pt x="194" y="175"/>
                  </a:lnTo>
                  <a:lnTo>
                    <a:pt x="199" y="175"/>
                  </a:lnTo>
                  <a:lnTo>
                    <a:pt x="188" y="179"/>
                  </a:lnTo>
                  <a:lnTo>
                    <a:pt x="184" y="177"/>
                  </a:lnTo>
                  <a:lnTo>
                    <a:pt x="179" y="180"/>
                  </a:lnTo>
                  <a:lnTo>
                    <a:pt x="182" y="185"/>
                  </a:lnTo>
                  <a:lnTo>
                    <a:pt x="180" y="191"/>
                  </a:lnTo>
                  <a:lnTo>
                    <a:pt x="176" y="196"/>
                  </a:lnTo>
                  <a:lnTo>
                    <a:pt x="172" y="207"/>
                  </a:lnTo>
                  <a:lnTo>
                    <a:pt x="171" y="206"/>
                  </a:lnTo>
                  <a:lnTo>
                    <a:pt x="167" y="200"/>
                  </a:lnTo>
                  <a:lnTo>
                    <a:pt x="168" y="209"/>
                  </a:lnTo>
                  <a:lnTo>
                    <a:pt x="176" y="219"/>
                  </a:lnTo>
                  <a:lnTo>
                    <a:pt x="176" y="225"/>
                  </a:lnTo>
                  <a:lnTo>
                    <a:pt x="182" y="229"/>
                  </a:lnTo>
                  <a:lnTo>
                    <a:pt x="186" y="232"/>
                  </a:lnTo>
                  <a:lnTo>
                    <a:pt x="191" y="230"/>
                  </a:lnTo>
                  <a:lnTo>
                    <a:pt x="197" y="232"/>
                  </a:lnTo>
                  <a:lnTo>
                    <a:pt x="203" y="227"/>
                  </a:lnTo>
                  <a:lnTo>
                    <a:pt x="203" y="233"/>
                  </a:lnTo>
                  <a:lnTo>
                    <a:pt x="209" y="227"/>
                  </a:lnTo>
                  <a:lnTo>
                    <a:pt x="206" y="222"/>
                  </a:lnTo>
                  <a:lnTo>
                    <a:pt x="207" y="217"/>
                  </a:lnTo>
                  <a:lnTo>
                    <a:pt x="214" y="215"/>
                  </a:lnTo>
                  <a:lnTo>
                    <a:pt x="218" y="211"/>
                  </a:lnTo>
                  <a:lnTo>
                    <a:pt x="216" y="206"/>
                  </a:lnTo>
                  <a:lnTo>
                    <a:pt x="217" y="204"/>
                  </a:lnTo>
                  <a:lnTo>
                    <a:pt x="221" y="210"/>
                  </a:lnTo>
                  <a:lnTo>
                    <a:pt x="221" y="215"/>
                  </a:lnTo>
                  <a:lnTo>
                    <a:pt x="209" y="219"/>
                  </a:lnTo>
                  <a:lnTo>
                    <a:pt x="211" y="225"/>
                  </a:lnTo>
                  <a:lnTo>
                    <a:pt x="211" y="230"/>
                  </a:lnTo>
                  <a:lnTo>
                    <a:pt x="206" y="238"/>
                  </a:lnTo>
                  <a:lnTo>
                    <a:pt x="209" y="242"/>
                  </a:lnTo>
                  <a:lnTo>
                    <a:pt x="214" y="248"/>
                  </a:lnTo>
                  <a:lnTo>
                    <a:pt x="220" y="248"/>
                  </a:lnTo>
                  <a:lnTo>
                    <a:pt x="225" y="246"/>
                  </a:lnTo>
                  <a:lnTo>
                    <a:pt x="220" y="251"/>
                  </a:lnTo>
                  <a:lnTo>
                    <a:pt x="216" y="251"/>
                  </a:lnTo>
                  <a:lnTo>
                    <a:pt x="210" y="253"/>
                  </a:lnTo>
                  <a:lnTo>
                    <a:pt x="207" y="259"/>
                  </a:lnTo>
                  <a:lnTo>
                    <a:pt x="207" y="248"/>
                  </a:lnTo>
                  <a:lnTo>
                    <a:pt x="206" y="242"/>
                  </a:lnTo>
                  <a:lnTo>
                    <a:pt x="202" y="237"/>
                  </a:lnTo>
                  <a:lnTo>
                    <a:pt x="198" y="241"/>
                  </a:lnTo>
                  <a:lnTo>
                    <a:pt x="197" y="246"/>
                  </a:lnTo>
                  <a:lnTo>
                    <a:pt x="198" y="255"/>
                  </a:lnTo>
                  <a:lnTo>
                    <a:pt x="202" y="260"/>
                  </a:lnTo>
                  <a:lnTo>
                    <a:pt x="207" y="263"/>
                  </a:lnTo>
                  <a:lnTo>
                    <a:pt x="217" y="272"/>
                  </a:lnTo>
                  <a:lnTo>
                    <a:pt x="222" y="268"/>
                  </a:lnTo>
                  <a:lnTo>
                    <a:pt x="224" y="263"/>
                  </a:lnTo>
                  <a:lnTo>
                    <a:pt x="233" y="260"/>
                  </a:lnTo>
                  <a:lnTo>
                    <a:pt x="239" y="256"/>
                  </a:lnTo>
                  <a:lnTo>
                    <a:pt x="244" y="255"/>
                  </a:lnTo>
                  <a:lnTo>
                    <a:pt x="240" y="259"/>
                  </a:lnTo>
                  <a:lnTo>
                    <a:pt x="236" y="264"/>
                  </a:lnTo>
                  <a:lnTo>
                    <a:pt x="233" y="275"/>
                  </a:lnTo>
                  <a:lnTo>
                    <a:pt x="230" y="279"/>
                  </a:lnTo>
                  <a:lnTo>
                    <a:pt x="236" y="282"/>
                  </a:lnTo>
                  <a:lnTo>
                    <a:pt x="237" y="283"/>
                  </a:lnTo>
                  <a:lnTo>
                    <a:pt x="244" y="286"/>
                  </a:lnTo>
                  <a:lnTo>
                    <a:pt x="247" y="286"/>
                  </a:lnTo>
                  <a:lnTo>
                    <a:pt x="251" y="282"/>
                  </a:lnTo>
                  <a:lnTo>
                    <a:pt x="255" y="276"/>
                  </a:lnTo>
                  <a:lnTo>
                    <a:pt x="254" y="282"/>
                  </a:lnTo>
                  <a:lnTo>
                    <a:pt x="248" y="287"/>
                  </a:lnTo>
                  <a:lnTo>
                    <a:pt x="230" y="287"/>
                  </a:lnTo>
                  <a:lnTo>
                    <a:pt x="236" y="293"/>
                  </a:lnTo>
                  <a:lnTo>
                    <a:pt x="230" y="294"/>
                  </a:lnTo>
                  <a:lnTo>
                    <a:pt x="233" y="299"/>
                  </a:lnTo>
                  <a:lnTo>
                    <a:pt x="239" y="298"/>
                  </a:lnTo>
                  <a:lnTo>
                    <a:pt x="236" y="299"/>
                  </a:lnTo>
                  <a:lnTo>
                    <a:pt x="232" y="303"/>
                  </a:lnTo>
                  <a:lnTo>
                    <a:pt x="233" y="308"/>
                  </a:lnTo>
                  <a:lnTo>
                    <a:pt x="236" y="309"/>
                  </a:lnTo>
                  <a:lnTo>
                    <a:pt x="240" y="305"/>
                  </a:lnTo>
                  <a:lnTo>
                    <a:pt x="245" y="305"/>
                  </a:lnTo>
                  <a:lnTo>
                    <a:pt x="245" y="309"/>
                  </a:lnTo>
                  <a:lnTo>
                    <a:pt x="251" y="313"/>
                  </a:lnTo>
                  <a:lnTo>
                    <a:pt x="324" y="333"/>
                  </a:lnTo>
                  <a:lnTo>
                    <a:pt x="407" y="354"/>
                  </a:lnTo>
                  <a:lnTo>
                    <a:pt x="503" y="375"/>
                  </a:lnTo>
                  <a:lnTo>
                    <a:pt x="555" y="386"/>
                  </a:lnTo>
                  <a:lnTo>
                    <a:pt x="595" y="394"/>
                  </a:lnTo>
                  <a:lnTo>
                    <a:pt x="608" y="397"/>
                  </a:lnTo>
                  <a:lnTo>
                    <a:pt x="686" y="413"/>
                  </a:lnTo>
                  <a:lnTo>
                    <a:pt x="826" y="436"/>
                  </a:lnTo>
                  <a:lnTo>
                    <a:pt x="948" y="454"/>
                  </a:lnTo>
                  <a:lnTo>
                    <a:pt x="1028" y="463"/>
                  </a:lnTo>
                  <a:lnTo>
                    <a:pt x="1112" y="473"/>
                  </a:lnTo>
                  <a:lnTo>
                    <a:pt x="1218" y="484"/>
                  </a:lnTo>
                  <a:lnTo>
                    <a:pt x="1257" y="487"/>
                  </a:lnTo>
                  <a:lnTo>
                    <a:pt x="1343" y="492"/>
                  </a:lnTo>
                  <a:lnTo>
                    <a:pt x="1470" y="497"/>
                  </a:lnTo>
                  <a:lnTo>
                    <a:pt x="1580" y="500"/>
                  </a:lnTo>
                  <a:lnTo>
                    <a:pt x="1699" y="500"/>
                  </a:lnTo>
                  <a:lnTo>
                    <a:pt x="1740" y="499"/>
                  </a:lnTo>
                  <a:lnTo>
                    <a:pt x="1741" y="493"/>
                  </a:lnTo>
                  <a:lnTo>
                    <a:pt x="1740" y="469"/>
                  </a:lnTo>
                  <a:lnTo>
                    <a:pt x="1744" y="470"/>
                  </a:lnTo>
                  <a:lnTo>
                    <a:pt x="1755" y="472"/>
                  </a:lnTo>
                  <a:lnTo>
                    <a:pt x="1759" y="476"/>
                  </a:lnTo>
                  <a:lnTo>
                    <a:pt x="1762" y="492"/>
                  </a:lnTo>
                  <a:lnTo>
                    <a:pt x="1766" y="507"/>
                  </a:lnTo>
                  <a:lnTo>
                    <a:pt x="1766" y="515"/>
                  </a:lnTo>
                  <a:lnTo>
                    <a:pt x="1770" y="520"/>
                  </a:lnTo>
                  <a:lnTo>
                    <a:pt x="1775" y="522"/>
                  </a:lnTo>
                  <a:lnTo>
                    <a:pt x="1786" y="522"/>
                  </a:lnTo>
                  <a:lnTo>
                    <a:pt x="1792" y="526"/>
                  </a:lnTo>
                  <a:lnTo>
                    <a:pt x="1813" y="529"/>
                  </a:lnTo>
                  <a:lnTo>
                    <a:pt x="1816" y="533"/>
                  </a:lnTo>
                  <a:lnTo>
                    <a:pt x="1821" y="537"/>
                  </a:lnTo>
                  <a:lnTo>
                    <a:pt x="1834" y="533"/>
                  </a:lnTo>
                  <a:lnTo>
                    <a:pt x="1838" y="529"/>
                  </a:lnTo>
                  <a:lnTo>
                    <a:pt x="1840" y="527"/>
                  </a:lnTo>
                  <a:lnTo>
                    <a:pt x="1842" y="527"/>
                  </a:lnTo>
                  <a:lnTo>
                    <a:pt x="1843" y="526"/>
                  </a:lnTo>
                  <a:lnTo>
                    <a:pt x="1849" y="526"/>
                  </a:lnTo>
                  <a:lnTo>
                    <a:pt x="1861" y="526"/>
                  </a:lnTo>
                  <a:lnTo>
                    <a:pt x="1881" y="534"/>
                  </a:lnTo>
                  <a:lnTo>
                    <a:pt x="1880" y="539"/>
                  </a:lnTo>
                  <a:lnTo>
                    <a:pt x="1885" y="539"/>
                  </a:lnTo>
                  <a:lnTo>
                    <a:pt x="1891" y="543"/>
                  </a:lnTo>
                  <a:lnTo>
                    <a:pt x="1891" y="549"/>
                  </a:lnTo>
                  <a:lnTo>
                    <a:pt x="1895" y="553"/>
                  </a:lnTo>
                  <a:lnTo>
                    <a:pt x="1900" y="554"/>
                  </a:lnTo>
                  <a:lnTo>
                    <a:pt x="1901" y="548"/>
                  </a:lnTo>
                  <a:lnTo>
                    <a:pt x="1910" y="546"/>
                  </a:lnTo>
                  <a:lnTo>
                    <a:pt x="1915" y="548"/>
                  </a:lnTo>
                  <a:lnTo>
                    <a:pt x="1916" y="553"/>
                  </a:lnTo>
                  <a:lnTo>
                    <a:pt x="1933" y="558"/>
                  </a:lnTo>
                  <a:lnTo>
                    <a:pt x="1933" y="562"/>
                  </a:lnTo>
                  <a:lnTo>
                    <a:pt x="1942" y="568"/>
                  </a:lnTo>
                  <a:lnTo>
                    <a:pt x="1949" y="569"/>
                  </a:lnTo>
                  <a:lnTo>
                    <a:pt x="1960" y="564"/>
                  </a:lnTo>
                  <a:lnTo>
                    <a:pt x="1965" y="558"/>
                  </a:lnTo>
                  <a:lnTo>
                    <a:pt x="1976" y="552"/>
                  </a:lnTo>
                  <a:lnTo>
                    <a:pt x="1981" y="552"/>
                  </a:lnTo>
                  <a:lnTo>
                    <a:pt x="1980" y="554"/>
                  </a:lnTo>
                  <a:lnTo>
                    <a:pt x="1984" y="557"/>
                  </a:lnTo>
                  <a:lnTo>
                    <a:pt x="1986" y="561"/>
                  </a:lnTo>
                  <a:lnTo>
                    <a:pt x="1990" y="561"/>
                  </a:lnTo>
                  <a:lnTo>
                    <a:pt x="1996" y="560"/>
                  </a:lnTo>
                  <a:lnTo>
                    <a:pt x="2006" y="561"/>
                  </a:lnTo>
                  <a:lnTo>
                    <a:pt x="2011" y="558"/>
                  </a:lnTo>
                  <a:lnTo>
                    <a:pt x="2022" y="558"/>
                  </a:lnTo>
                  <a:lnTo>
                    <a:pt x="2028" y="562"/>
                  </a:lnTo>
                  <a:lnTo>
                    <a:pt x="2028" y="565"/>
                  </a:lnTo>
                  <a:lnTo>
                    <a:pt x="2033" y="567"/>
                  </a:lnTo>
                  <a:lnTo>
                    <a:pt x="2038" y="565"/>
                  </a:lnTo>
                  <a:lnTo>
                    <a:pt x="2052" y="565"/>
                  </a:lnTo>
                  <a:lnTo>
                    <a:pt x="2055" y="562"/>
                  </a:lnTo>
                  <a:lnTo>
                    <a:pt x="2059" y="557"/>
                  </a:lnTo>
                  <a:lnTo>
                    <a:pt x="2064" y="554"/>
                  </a:lnTo>
                  <a:lnTo>
                    <a:pt x="2067" y="548"/>
                  </a:lnTo>
                  <a:lnTo>
                    <a:pt x="2067" y="542"/>
                  </a:lnTo>
                  <a:lnTo>
                    <a:pt x="2070" y="537"/>
                  </a:lnTo>
                  <a:lnTo>
                    <a:pt x="2068" y="531"/>
                  </a:lnTo>
                  <a:lnTo>
                    <a:pt x="2071" y="526"/>
                  </a:lnTo>
                  <a:lnTo>
                    <a:pt x="2078" y="522"/>
                  </a:lnTo>
                  <a:lnTo>
                    <a:pt x="2083" y="519"/>
                  </a:lnTo>
                  <a:lnTo>
                    <a:pt x="2087" y="516"/>
                  </a:lnTo>
                  <a:lnTo>
                    <a:pt x="2093" y="515"/>
                  </a:lnTo>
                  <a:lnTo>
                    <a:pt x="2091" y="520"/>
                  </a:lnTo>
                  <a:lnTo>
                    <a:pt x="2089" y="531"/>
                  </a:lnTo>
                  <a:lnTo>
                    <a:pt x="2087" y="531"/>
                  </a:lnTo>
                  <a:lnTo>
                    <a:pt x="2086" y="537"/>
                  </a:lnTo>
                  <a:lnTo>
                    <a:pt x="2091" y="534"/>
                  </a:lnTo>
                  <a:lnTo>
                    <a:pt x="2097" y="529"/>
                  </a:lnTo>
                  <a:lnTo>
                    <a:pt x="2097" y="523"/>
                  </a:lnTo>
                  <a:lnTo>
                    <a:pt x="2099" y="518"/>
                  </a:lnTo>
                  <a:lnTo>
                    <a:pt x="2099" y="512"/>
                  </a:lnTo>
                  <a:lnTo>
                    <a:pt x="2104" y="507"/>
                  </a:lnTo>
                  <a:lnTo>
                    <a:pt x="2104" y="496"/>
                  </a:lnTo>
                  <a:lnTo>
                    <a:pt x="2109" y="491"/>
                  </a:lnTo>
                  <a:lnTo>
                    <a:pt x="2114" y="493"/>
                  </a:lnTo>
                  <a:lnTo>
                    <a:pt x="2116" y="499"/>
                  </a:lnTo>
                  <a:lnTo>
                    <a:pt x="2113" y="507"/>
                  </a:lnTo>
                  <a:lnTo>
                    <a:pt x="2104" y="518"/>
                  </a:lnTo>
                  <a:lnTo>
                    <a:pt x="2108" y="522"/>
                  </a:lnTo>
                  <a:lnTo>
                    <a:pt x="2108" y="520"/>
                  </a:lnTo>
                  <a:lnTo>
                    <a:pt x="2113" y="515"/>
                  </a:lnTo>
                  <a:lnTo>
                    <a:pt x="2117" y="512"/>
                  </a:lnTo>
                  <a:lnTo>
                    <a:pt x="2116" y="507"/>
                  </a:lnTo>
                  <a:lnTo>
                    <a:pt x="2121" y="510"/>
                  </a:lnTo>
                  <a:lnTo>
                    <a:pt x="2124" y="508"/>
                  </a:lnTo>
                  <a:lnTo>
                    <a:pt x="2127" y="503"/>
                  </a:lnTo>
                  <a:lnTo>
                    <a:pt x="2127" y="497"/>
                  </a:lnTo>
                  <a:lnTo>
                    <a:pt x="2124" y="492"/>
                  </a:lnTo>
                  <a:lnTo>
                    <a:pt x="2118" y="489"/>
                  </a:lnTo>
                  <a:lnTo>
                    <a:pt x="2118" y="484"/>
                  </a:lnTo>
                  <a:lnTo>
                    <a:pt x="2117" y="478"/>
                  </a:lnTo>
                  <a:lnTo>
                    <a:pt x="2118" y="481"/>
                  </a:lnTo>
                  <a:lnTo>
                    <a:pt x="2125" y="477"/>
                  </a:lnTo>
                  <a:lnTo>
                    <a:pt x="2129" y="476"/>
                  </a:lnTo>
                  <a:lnTo>
                    <a:pt x="2133" y="480"/>
                  </a:lnTo>
                  <a:lnTo>
                    <a:pt x="2144" y="484"/>
                  </a:lnTo>
                  <a:lnTo>
                    <a:pt x="2155" y="484"/>
                  </a:lnTo>
                  <a:lnTo>
                    <a:pt x="2159" y="488"/>
                  </a:lnTo>
                  <a:lnTo>
                    <a:pt x="2170" y="489"/>
                  </a:lnTo>
                  <a:lnTo>
                    <a:pt x="2175" y="492"/>
                  </a:lnTo>
                  <a:lnTo>
                    <a:pt x="2192" y="489"/>
                  </a:lnTo>
                  <a:lnTo>
                    <a:pt x="2194" y="491"/>
                  </a:lnTo>
                  <a:lnTo>
                    <a:pt x="2200" y="488"/>
                  </a:lnTo>
                  <a:lnTo>
                    <a:pt x="2205" y="487"/>
                  </a:lnTo>
                  <a:lnTo>
                    <a:pt x="2211" y="491"/>
                  </a:lnTo>
                  <a:lnTo>
                    <a:pt x="2216" y="488"/>
                  </a:lnTo>
                  <a:lnTo>
                    <a:pt x="2222" y="489"/>
                  </a:lnTo>
                  <a:lnTo>
                    <a:pt x="2220" y="491"/>
                  </a:lnTo>
                  <a:lnTo>
                    <a:pt x="2226" y="496"/>
                  </a:lnTo>
                  <a:lnTo>
                    <a:pt x="2230" y="501"/>
                  </a:lnTo>
                  <a:lnTo>
                    <a:pt x="2232" y="511"/>
                  </a:lnTo>
                  <a:lnTo>
                    <a:pt x="2239" y="527"/>
                  </a:lnTo>
                  <a:lnTo>
                    <a:pt x="2243" y="533"/>
                  </a:lnTo>
                  <a:lnTo>
                    <a:pt x="2247" y="537"/>
                  </a:lnTo>
                  <a:lnTo>
                    <a:pt x="2253" y="541"/>
                  </a:lnTo>
                  <a:lnTo>
                    <a:pt x="2257" y="546"/>
                  </a:lnTo>
                  <a:lnTo>
                    <a:pt x="2262" y="549"/>
                  </a:lnTo>
                  <a:lnTo>
                    <a:pt x="2273" y="549"/>
                  </a:lnTo>
                  <a:lnTo>
                    <a:pt x="2284" y="548"/>
                  </a:lnTo>
                  <a:lnTo>
                    <a:pt x="2289" y="545"/>
                  </a:lnTo>
                  <a:lnTo>
                    <a:pt x="2295" y="543"/>
                  </a:lnTo>
                  <a:lnTo>
                    <a:pt x="2304" y="542"/>
                  </a:lnTo>
                  <a:lnTo>
                    <a:pt x="2310" y="543"/>
                  </a:lnTo>
                  <a:lnTo>
                    <a:pt x="2311" y="549"/>
                  </a:lnTo>
                  <a:lnTo>
                    <a:pt x="2310" y="554"/>
                  </a:lnTo>
                  <a:lnTo>
                    <a:pt x="2311" y="558"/>
                  </a:lnTo>
                  <a:lnTo>
                    <a:pt x="2307" y="567"/>
                  </a:lnTo>
                  <a:lnTo>
                    <a:pt x="2307" y="572"/>
                  </a:lnTo>
                  <a:lnTo>
                    <a:pt x="2314" y="577"/>
                  </a:lnTo>
                  <a:lnTo>
                    <a:pt x="2319" y="579"/>
                  </a:lnTo>
                  <a:lnTo>
                    <a:pt x="2325" y="583"/>
                  </a:lnTo>
                  <a:lnTo>
                    <a:pt x="2327" y="588"/>
                  </a:lnTo>
                  <a:lnTo>
                    <a:pt x="2333" y="591"/>
                  </a:lnTo>
                  <a:lnTo>
                    <a:pt x="2333" y="596"/>
                  </a:lnTo>
                  <a:lnTo>
                    <a:pt x="2329" y="607"/>
                  </a:lnTo>
                  <a:lnTo>
                    <a:pt x="2329" y="613"/>
                  </a:lnTo>
                  <a:lnTo>
                    <a:pt x="2327" y="618"/>
                  </a:lnTo>
                  <a:lnTo>
                    <a:pt x="2337" y="625"/>
                  </a:lnTo>
                  <a:lnTo>
                    <a:pt x="2344" y="622"/>
                  </a:lnTo>
                  <a:lnTo>
                    <a:pt x="2349" y="623"/>
                  </a:lnTo>
                  <a:lnTo>
                    <a:pt x="2350" y="628"/>
                  </a:lnTo>
                  <a:lnTo>
                    <a:pt x="2346" y="629"/>
                  </a:lnTo>
                  <a:lnTo>
                    <a:pt x="2342" y="634"/>
                  </a:lnTo>
                  <a:lnTo>
                    <a:pt x="2341" y="638"/>
                  </a:lnTo>
                  <a:lnTo>
                    <a:pt x="2346" y="636"/>
                  </a:lnTo>
                  <a:lnTo>
                    <a:pt x="2349" y="641"/>
                  </a:lnTo>
                  <a:lnTo>
                    <a:pt x="2342" y="652"/>
                  </a:lnTo>
                  <a:lnTo>
                    <a:pt x="2346" y="657"/>
                  </a:lnTo>
                  <a:lnTo>
                    <a:pt x="2353" y="655"/>
                  </a:lnTo>
                  <a:lnTo>
                    <a:pt x="2357" y="655"/>
                  </a:lnTo>
                  <a:lnTo>
                    <a:pt x="2364" y="651"/>
                  </a:lnTo>
                  <a:lnTo>
                    <a:pt x="2369" y="652"/>
                  </a:lnTo>
                  <a:lnTo>
                    <a:pt x="2371" y="657"/>
                  </a:lnTo>
                  <a:lnTo>
                    <a:pt x="2371" y="663"/>
                  </a:lnTo>
                  <a:lnTo>
                    <a:pt x="2375" y="668"/>
                  </a:lnTo>
                  <a:lnTo>
                    <a:pt x="2380" y="667"/>
                  </a:lnTo>
                  <a:lnTo>
                    <a:pt x="2386" y="670"/>
                  </a:lnTo>
                  <a:lnTo>
                    <a:pt x="2394" y="670"/>
                  </a:lnTo>
                  <a:lnTo>
                    <a:pt x="2401" y="668"/>
                  </a:lnTo>
                  <a:lnTo>
                    <a:pt x="2406" y="670"/>
                  </a:lnTo>
                  <a:lnTo>
                    <a:pt x="2433" y="672"/>
                  </a:lnTo>
                  <a:lnTo>
                    <a:pt x="2439" y="670"/>
                  </a:lnTo>
                  <a:lnTo>
                    <a:pt x="2441" y="671"/>
                  </a:lnTo>
                  <a:lnTo>
                    <a:pt x="2448" y="668"/>
                  </a:lnTo>
                  <a:lnTo>
                    <a:pt x="2452" y="668"/>
                  </a:lnTo>
                  <a:lnTo>
                    <a:pt x="2458" y="668"/>
                  </a:lnTo>
                  <a:lnTo>
                    <a:pt x="2471" y="666"/>
                  </a:lnTo>
                  <a:lnTo>
                    <a:pt x="2475" y="668"/>
                  </a:lnTo>
                  <a:lnTo>
                    <a:pt x="2481" y="668"/>
                  </a:lnTo>
                  <a:lnTo>
                    <a:pt x="2486" y="668"/>
                  </a:lnTo>
                  <a:lnTo>
                    <a:pt x="2497" y="668"/>
                  </a:lnTo>
                  <a:lnTo>
                    <a:pt x="2505" y="667"/>
                  </a:lnTo>
                  <a:lnTo>
                    <a:pt x="2506" y="672"/>
                  </a:lnTo>
                  <a:lnTo>
                    <a:pt x="2512" y="668"/>
                  </a:lnTo>
                  <a:lnTo>
                    <a:pt x="2517" y="666"/>
                  </a:lnTo>
                  <a:lnTo>
                    <a:pt x="2515" y="671"/>
                  </a:lnTo>
                  <a:lnTo>
                    <a:pt x="2517" y="670"/>
                  </a:lnTo>
                  <a:lnTo>
                    <a:pt x="2519" y="674"/>
                  </a:lnTo>
                  <a:lnTo>
                    <a:pt x="2523" y="675"/>
                  </a:lnTo>
                  <a:lnTo>
                    <a:pt x="2529" y="672"/>
                  </a:lnTo>
                  <a:lnTo>
                    <a:pt x="2535" y="674"/>
                  </a:lnTo>
                  <a:lnTo>
                    <a:pt x="2540" y="671"/>
                  </a:lnTo>
                  <a:lnTo>
                    <a:pt x="2546" y="674"/>
                  </a:lnTo>
                  <a:lnTo>
                    <a:pt x="2548" y="672"/>
                  </a:lnTo>
                  <a:lnTo>
                    <a:pt x="2558" y="671"/>
                  </a:lnTo>
                  <a:lnTo>
                    <a:pt x="2569" y="678"/>
                  </a:lnTo>
                  <a:lnTo>
                    <a:pt x="2574" y="682"/>
                  </a:lnTo>
                  <a:lnTo>
                    <a:pt x="2576" y="687"/>
                  </a:lnTo>
                  <a:lnTo>
                    <a:pt x="2584" y="698"/>
                  </a:lnTo>
                  <a:lnTo>
                    <a:pt x="2589" y="695"/>
                  </a:lnTo>
                  <a:lnTo>
                    <a:pt x="2595" y="710"/>
                  </a:lnTo>
                  <a:lnTo>
                    <a:pt x="2600" y="713"/>
                  </a:lnTo>
                  <a:lnTo>
                    <a:pt x="2607" y="713"/>
                  </a:lnTo>
                  <a:lnTo>
                    <a:pt x="2607" y="708"/>
                  </a:lnTo>
                  <a:lnTo>
                    <a:pt x="2612" y="708"/>
                  </a:lnTo>
                  <a:lnTo>
                    <a:pt x="2615" y="713"/>
                  </a:lnTo>
                  <a:lnTo>
                    <a:pt x="2612" y="718"/>
                  </a:lnTo>
                  <a:lnTo>
                    <a:pt x="2612" y="724"/>
                  </a:lnTo>
                  <a:lnTo>
                    <a:pt x="2618" y="724"/>
                  </a:lnTo>
                  <a:lnTo>
                    <a:pt x="2619" y="725"/>
                  </a:lnTo>
                  <a:lnTo>
                    <a:pt x="2619" y="728"/>
                  </a:lnTo>
                  <a:lnTo>
                    <a:pt x="2614" y="729"/>
                  </a:lnTo>
                  <a:lnTo>
                    <a:pt x="2620" y="735"/>
                  </a:lnTo>
                  <a:lnTo>
                    <a:pt x="2620" y="736"/>
                  </a:lnTo>
                  <a:lnTo>
                    <a:pt x="2626" y="739"/>
                  </a:lnTo>
                  <a:lnTo>
                    <a:pt x="2630" y="741"/>
                  </a:lnTo>
                  <a:lnTo>
                    <a:pt x="2638" y="752"/>
                  </a:lnTo>
                  <a:lnTo>
                    <a:pt x="2639" y="752"/>
                  </a:lnTo>
                  <a:lnTo>
                    <a:pt x="2638" y="747"/>
                  </a:lnTo>
                  <a:lnTo>
                    <a:pt x="2641" y="746"/>
                  </a:lnTo>
                  <a:lnTo>
                    <a:pt x="2641" y="752"/>
                  </a:lnTo>
                  <a:lnTo>
                    <a:pt x="2642" y="755"/>
                  </a:lnTo>
                  <a:lnTo>
                    <a:pt x="2637" y="756"/>
                  </a:lnTo>
                  <a:lnTo>
                    <a:pt x="2631" y="756"/>
                  </a:lnTo>
                  <a:lnTo>
                    <a:pt x="2628" y="751"/>
                  </a:lnTo>
                  <a:lnTo>
                    <a:pt x="2623" y="750"/>
                  </a:lnTo>
                  <a:lnTo>
                    <a:pt x="2618" y="755"/>
                  </a:lnTo>
                  <a:lnTo>
                    <a:pt x="2618" y="760"/>
                  </a:lnTo>
                  <a:lnTo>
                    <a:pt x="2626" y="763"/>
                  </a:lnTo>
                  <a:lnTo>
                    <a:pt x="2627" y="775"/>
                  </a:lnTo>
                  <a:lnTo>
                    <a:pt x="2626" y="781"/>
                  </a:lnTo>
                  <a:lnTo>
                    <a:pt x="2620" y="782"/>
                  </a:lnTo>
                  <a:lnTo>
                    <a:pt x="2615" y="781"/>
                  </a:lnTo>
                  <a:lnTo>
                    <a:pt x="2604" y="779"/>
                  </a:lnTo>
                  <a:lnTo>
                    <a:pt x="2599" y="777"/>
                  </a:lnTo>
                  <a:lnTo>
                    <a:pt x="2595" y="777"/>
                  </a:lnTo>
                  <a:lnTo>
                    <a:pt x="2590" y="771"/>
                  </a:lnTo>
                  <a:lnTo>
                    <a:pt x="2585" y="769"/>
                  </a:lnTo>
                  <a:lnTo>
                    <a:pt x="2580" y="771"/>
                  </a:lnTo>
                  <a:lnTo>
                    <a:pt x="2573" y="781"/>
                  </a:lnTo>
                  <a:lnTo>
                    <a:pt x="2574" y="770"/>
                  </a:lnTo>
                  <a:lnTo>
                    <a:pt x="2573" y="765"/>
                  </a:lnTo>
                  <a:lnTo>
                    <a:pt x="2567" y="765"/>
                  </a:lnTo>
                  <a:lnTo>
                    <a:pt x="2562" y="769"/>
                  </a:lnTo>
                  <a:lnTo>
                    <a:pt x="2565" y="763"/>
                  </a:lnTo>
                  <a:lnTo>
                    <a:pt x="2566" y="755"/>
                  </a:lnTo>
                  <a:lnTo>
                    <a:pt x="2561" y="756"/>
                  </a:lnTo>
                  <a:lnTo>
                    <a:pt x="2555" y="754"/>
                  </a:lnTo>
                  <a:lnTo>
                    <a:pt x="2554" y="751"/>
                  </a:lnTo>
                  <a:lnTo>
                    <a:pt x="2550" y="751"/>
                  </a:lnTo>
                  <a:lnTo>
                    <a:pt x="2548" y="747"/>
                  </a:lnTo>
                  <a:lnTo>
                    <a:pt x="2544" y="741"/>
                  </a:lnTo>
                  <a:lnTo>
                    <a:pt x="2544" y="736"/>
                  </a:lnTo>
                  <a:lnTo>
                    <a:pt x="2539" y="733"/>
                  </a:lnTo>
                  <a:lnTo>
                    <a:pt x="2528" y="735"/>
                  </a:lnTo>
                  <a:lnTo>
                    <a:pt x="2521" y="735"/>
                  </a:lnTo>
                  <a:lnTo>
                    <a:pt x="2525" y="740"/>
                  </a:lnTo>
                  <a:lnTo>
                    <a:pt x="2531" y="743"/>
                  </a:lnTo>
                  <a:lnTo>
                    <a:pt x="2535" y="748"/>
                  </a:lnTo>
                  <a:lnTo>
                    <a:pt x="2539" y="752"/>
                  </a:lnTo>
                  <a:lnTo>
                    <a:pt x="2543" y="752"/>
                  </a:lnTo>
                  <a:lnTo>
                    <a:pt x="2544" y="758"/>
                  </a:lnTo>
                  <a:lnTo>
                    <a:pt x="2550" y="769"/>
                  </a:lnTo>
                  <a:lnTo>
                    <a:pt x="2554" y="778"/>
                  </a:lnTo>
                  <a:lnTo>
                    <a:pt x="2553" y="784"/>
                  </a:lnTo>
                  <a:lnTo>
                    <a:pt x="2548" y="794"/>
                  </a:lnTo>
                  <a:lnTo>
                    <a:pt x="2544" y="800"/>
                  </a:lnTo>
                  <a:lnTo>
                    <a:pt x="2539" y="811"/>
                  </a:lnTo>
                  <a:lnTo>
                    <a:pt x="2539" y="816"/>
                  </a:lnTo>
                  <a:lnTo>
                    <a:pt x="2535" y="832"/>
                  </a:lnTo>
                  <a:lnTo>
                    <a:pt x="2538" y="842"/>
                  </a:lnTo>
                  <a:lnTo>
                    <a:pt x="2539" y="862"/>
                  </a:lnTo>
                  <a:lnTo>
                    <a:pt x="2544" y="877"/>
                  </a:lnTo>
                  <a:lnTo>
                    <a:pt x="2543" y="888"/>
                  </a:lnTo>
                  <a:lnTo>
                    <a:pt x="2540" y="893"/>
                  </a:lnTo>
                  <a:lnTo>
                    <a:pt x="2535" y="899"/>
                  </a:lnTo>
                  <a:lnTo>
                    <a:pt x="2531" y="903"/>
                  </a:lnTo>
                  <a:lnTo>
                    <a:pt x="2527" y="908"/>
                  </a:lnTo>
                  <a:lnTo>
                    <a:pt x="2523" y="914"/>
                  </a:lnTo>
                  <a:lnTo>
                    <a:pt x="2519" y="918"/>
                  </a:lnTo>
                  <a:lnTo>
                    <a:pt x="2508" y="923"/>
                  </a:lnTo>
                  <a:lnTo>
                    <a:pt x="2509" y="927"/>
                  </a:lnTo>
                  <a:lnTo>
                    <a:pt x="2506" y="929"/>
                  </a:lnTo>
                  <a:lnTo>
                    <a:pt x="2506" y="939"/>
                  </a:lnTo>
                  <a:lnTo>
                    <a:pt x="2508" y="945"/>
                  </a:lnTo>
                  <a:lnTo>
                    <a:pt x="2506" y="956"/>
                  </a:lnTo>
                  <a:lnTo>
                    <a:pt x="2504" y="961"/>
                  </a:lnTo>
                  <a:lnTo>
                    <a:pt x="2500" y="963"/>
                  </a:lnTo>
                  <a:lnTo>
                    <a:pt x="2505" y="965"/>
                  </a:lnTo>
                  <a:lnTo>
                    <a:pt x="2510" y="967"/>
                  </a:lnTo>
                  <a:lnTo>
                    <a:pt x="2515" y="971"/>
                  </a:lnTo>
                  <a:lnTo>
                    <a:pt x="2516" y="976"/>
                  </a:lnTo>
                  <a:lnTo>
                    <a:pt x="2510" y="982"/>
                  </a:lnTo>
                  <a:lnTo>
                    <a:pt x="2496" y="984"/>
                  </a:lnTo>
                  <a:lnTo>
                    <a:pt x="2485" y="983"/>
                  </a:lnTo>
                  <a:lnTo>
                    <a:pt x="2478" y="986"/>
                  </a:lnTo>
                  <a:lnTo>
                    <a:pt x="2477" y="992"/>
                  </a:lnTo>
                  <a:lnTo>
                    <a:pt x="2478" y="1007"/>
                  </a:lnTo>
                  <a:lnTo>
                    <a:pt x="2483" y="1009"/>
                  </a:lnTo>
                  <a:lnTo>
                    <a:pt x="2489" y="1011"/>
                  </a:lnTo>
                  <a:lnTo>
                    <a:pt x="2496" y="1011"/>
                  </a:lnTo>
                  <a:lnTo>
                    <a:pt x="2501" y="1007"/>
                  </a:lnTo>
                  <a:lnTo>
                    <a:pt x="2505" y="1005"/>
                  </a:lnTo>
                  <a:lnTo>
                    <a:pt x="2510" y="1006"/>
                  </a:lnTo>
                  <a:lnTo>
                    <a:pt x="2515" y="1011"/>
                  </a:lnTo>
                  <a:lnTo>
                    <a:pt x="2516" y="1006"/>
                  </a:lnTo>
                  <a:lnTo>
                    <a:pt x="2517" y="1001"/>
                  </a:lnTo>
                  <a:lnTo>
                    <a:pt x="2521" y="995"/>
                  </a:lnTo>
                  <a:lnTo>
                    <a:pt x="2536" y="983"/>
                  </a:lnTo>
                  <a:lnTo>
                    <a:pt x="2543" y="980"/>
                  </a:lnTo>
                  <a:lnTo>
                    <a:pt x="2548" y="976"/>
                  </a:lnTo>
                  <a:lnTo>
                    <a:pt x="2551" y="971"/>
                  </a:lnTo>
                  <a:lnTo>
                    <a:pt x="2558" y="963"/>
                  </a:lnTo>
                  <a:lnTo>
                    <a:pt x="2561" y="957"/>
                  </a:lnTo>
                  <a:lnTo>
                    <a:pt x="2565" y="952"/>
                  </a:lnTo>
                  <a:lnTo>
                    <a:pt x="2576" y="944"/>
                  </a:lnTo>
                  <a:lnTo>
                    <a:pt x="2588" y="939"/>
                  </a:lnTo>
                  <a:lnTo>
                    <a:pt x="2604" y="937"/>
                  </a:lnTo>
                  <a:lnTo>
                    <a:pt x="2624" y="941"/>
                  </a:lnTo>
                  <a:lnTo>
                    <a:pt x="2635" y="939"/>
                  </a:lnTo>
                  <a:lnTo>
                    <a:pt x="2650" y="939"/>
                  </a:lnTo>
                  <a:lnTo>
                    <a:pt x="2635" y="937"/>
                  </a:lnTo>
                  <a:lnTo>
                    <a:pt x="2630" y="938"/>
                  </a:lnTo>
                  <a:lnTo>
                    <a:pt x="2630" y="935"/>
                  </a:lnTo>
                  <a:lnTo>
                    <a:pt x="2635" y="931"/>
                  </a:lnTo>
                  <a:lnTo>
                    <a:pt x="2637" y="926"/>
                  </a:lnTo>
                  <a:lnTo>
                    <a:pt x="2639" y="920"/>
                  </a:lnTo>
                  <a:lnTo>
                    <a:pt x="2664" y="912"/>
                  </a:lnTo>
                  <a:lnTo>
                    <a:pt x="2669" y="910"/>
                  </a:lnTo>
                  <a:lnTo>
                    <a:pt x="2675" y="910"/>
                  </a:lnTo>
                  <a:lnTo>
                    <a:pt x="2683" y="907"/>
                  </a:lnTo>
                  <a:lnTo>
                    <a:pt x="2688" y="904"/>
                  </a:lnTo>
                  <a:lnTo>
                    <a:pt x="2696" y="903"/>
                  </a:lnTo>
                  <a:lnTo>
                    <a:pt x="2707" y="902"/>
                  </a:lnTo>
                  <a:lnTo>
                    <a:pt x="2715" y="896"/>
                  </a:lnTo>
                  <a:lnTo>
                    <a:pt x="2711" y="893"/>
                  </a:lnTo>
                  <a:lnTo>
                    <a:pt x="2710" y="892"/>
                  </a:lnTo>
                  <a:lnTo>
                    <a:pt x="2708" y="891"/>
                  </a:lnTo>
                  <a:lnTo>
                    <a:pt x="2706" y="888"/>
                  </a:lnTo>
                  <a:lnTo>
                    <a:pt x="2703" y="883"/>
                  </a:lnTo>
                  <a:lnTo>
                    <a:pt x="2704" y="878"/>
                  </a:lnTo>
                  <a:lnTo>
                    <a:pt x="2702" y="869"/>
                  </a:lnTo>
                  <a:lnTo>
                    <a:pt x="2702" y="868"/>
                  </a:lnTo>
                  <a:lnTo>
                    <a:pt x="2696" y="870"/>
                  </a:lnTo>
                  <a:lnTo>
                    <a:pt x="2685" y="878"/>
                  </a:lnTo>
                  <a:lnTo>
                    <a:pt x="2681" y="877"/>
                  </a:lnTo>
                  <a:lnTo>
                    <a:pt x="2676" y="880"/>
                  </a:lnTo>
                  <a:lnTo>
                    <a:pt x="2662" y="877"/>
                  </a:lnTo>
                  <a:lnTo>
                    <a:pt x="2658" y="872"/>
                  </a:lnTo>
                  <a:lnTo>
                    <a:pt x="2661" y="866"/>
                  </a:lnTo>
                  <a:lnTo>
                    <a:pt x="2665" y="855"/>
                  </a:lnTo>
                  <a:lnTo>
                    <a:pt x="2665" y="851"/>
                  </a:lnTo>
                  <a:lnTo>
                    <a:pt x="2671" y="846"/>
                  </a:lnTo>
                  <a:lnTo>
                    <a:pt x="2672" y="843"/>
                  </a:lnTo>
                  <a:lnTo>
                    <a:pt x="2677" y="842"/>
                  </a:lnTo>
                  <a:lnTo>
                    <a:pt x="2689" y="827"/>
                  </a:lnTo>
                  <a:lnTo>
                    <a:pt x="2700" y="820"/>
                  </a:lnTo>
                  <a:lnTo>
                    <a:pt x="2707" y="817"/>
                  </a:lnTo>
                  <a:lnTo>
                    <a:pt x="2718" y="812"/>
                  </a:lnTo>
                  <a:lnTo>
                    <a:pt x="2723" y="812"/>
                  </a:lnTo>
                  <a:lnTo>
                    <a:pt x="2734" y="805"/>
                  </a:lnTo>
                  <a:lnTo>
                    <a:pt x="2755" y="798"/>
                  </a:lnTo>
                  <a:lnTo>
                    <a:pt x="2764" y="794"/>
                  </a:lnTo>
                  <a:lnTo>
                    <a:pt x="2770" y="794"/>
                  </a:lnTo>
                  <a:lnTo>
                    <a:pt x="2768" y="793"/>
                  </a:lnTo>
                  <a:lnTo>
                    <a:pt x="2774" y="790"/>
                  </a:lnTo>
                  <a:lnTo>
                    <a:pt x="2779" y="794"/>
                  </a:lnTo>
                  <a:lnTo>
                    <a:pt x="2784" y="796"/>
                  </a:lnTo>
                  <a:lnTo>
                    <a:pt x="2790" y="793"/>
                  </a:lnTo>
                  <a:lnTo>
                    <a:pt x="2799" y="793"/>
                  </a:lnTo>
                  <a:lnTo>
                    <a:pt x="2798" y="798"/>
                  </a:lnTo>
                  <a:lnTo>
                    <a:pt x="2803" y="800"/>
                  </a:lnTo>
                  <a:lnTo>
                    <a:pt x="2814" y="792"/>
                  </a:lnTo>
                  <a:lnTo>
                    <a:pt x="2809" y="790"/>
                  </a:lnTo>
                  <a:lnTo>
                    <a:pt x="2809" y="786"/>
                  </a:lnTo>
                  <a:lnTo>
                    <a:pt x="2814" y="781"/>
                  </a:lnTo>
                  <a:lnTo>
                    <a:pt x="2816" y="775"/>
                  </a:lnTo>
                  <a:lnTo>
                    <a:pt x="2810" y="779"/>
                  </a:lnTo>
                  <a:lnTo>
                    <a:pt x="2805" y="782"/>
                  </a:lnTo>
                  <a:lnTo>
                    <a:pt x="2802" y="777"/>
                  </a:lnTo>
                  <a:lnTo>
                    <a:pt x="2798" y="774"/>
                  </a:lnTo>
                  <a:lnTo>
                    <a:pt x="2793" y="777"/>
                  </a:lnTo>
                  <a:lnTo>
                    <a:pt x="2790" y="782"/>
                  </a:lnTo>
                  <a:lnTo>
                    <a:pt x="2784" y="778"/>
                  </a:lnTo>
                  <a:lnTo>
                    <a:pt x="2780" y="781"/>
                  </a:lnTo>
                  <a:lnTo>
                    <a:pt x="2779" y="782"/>
                  </a:lnTo>
                  <a:lnTo>
                    <a:pt x="2775" y="786"/>
                  </a:lnTo>
                  <a:lnTo>
                    <a:pt x="2775" y="784"/>
                  </a:lnTo>
                  <a:lnTo>
                    <a:pt x="2780" y="781"/>
                  </a:lnTo>
                  <a:lnTo>
                    <a:pt x="2784" y="777"/>
                  </a:lnTo>
                  <a:lnTo>
                    <a:pt x="2795" y="775"/>
                  </a:lnTo>
                  <a:lnTo>
                    <a:pt x="2801" y="771"/>
                  </a:lnTo>
                  <a:lnTo>
                    <a:pt x="2806" y="770"/>
                  </a:lnTo>
                  <a:lnTo>
                    <a:pt x="2803" y="775"/>
                  </a:lnTo>
                  <a:lnTo>
                    <a:pt x="2809" y="771"/>
                  </a:lnTo>
                  <a:lnTo>
                    <a:pt x="2806" y="777"/>
                  </a:lnTo>
                  <a:lnTo>
                    <a:pt x="2806" y="781"/>
                  </a:lnTo>
                  <a:lnTo>
                    <a:pt x="2807" y="781"/>
                  </a:lnTo>
                  <a:lnTo>
                    <a:pt x="2822" y="766"/>
                  </a:lnTo>
                  <a:lnTo>
                    <a:pt x="2833" y="762"/>
                  </a:lnTo>
                  <a:lnTo>
                    <a:pt x="2845" y="751"/>
                  </a:lnTo>
                  <a:lnTo>
                    <a:pt x="2858" y="746"/>
                  </a:lnTo>
                  <a:lnTo>
                    <a:pt x="2863" y="740"/>
                  </a:lnTo>
                  <a:lnTo>
                    <a:pt x="2870" y="728"/>
                  </a:lnTo>
                  <a:lnTo>
                    <a:pt x="2870" y="731"/>
                  </a:lnTo>
                  <a:lnTo>
                    <a:pt x="2888" y="702"/>
                  </a:lnTo>
                  <a:lnTo>
                    <a:pt x="2905" y="682"/>
                  </a:lnTo>
                  <a:lnTo>
                    <a:pt x="2916" y="676"/>
                  </a:lnTo>
                  <a:lnTo>
                    <a:pt x="2921" y="676"/>
                  </a:lnTo>
                  <a:lnTo>
                    <a:pt x="2958" y="668"/>
                  </a:lnTo>
                  <a:lnTo>
                    <a:pt x="2999" y="657"/>
                  </a:lnTo>
                  <a:lnTo>
                    <a:pt x="3018" y="652"/>
                  </a:lnTo>
                  <a:lnTo>
                    <a:pt x="3102" y="630"/>
                  </a:lnTo>
                  <a:lnTo>
                    <a:pt x="3102" y="629"/>
                  </a:lnTo>
                  <a:lnTo>
                    <a:pt x="3100" y="623"/>
                  </a:lnTo>
                  <a:lnTo>
                    <a:pt x="3103" y="614"/>
                  </a:lnTo>
                  <a:lnTo>
                    <a:pt x="3103" y="609"/>
                  </a:lnTo>
                  <a:lnTo>
                    <a:pt x="3109" y="605"/>
                  </a:lnTo>
                  <a:lnTo>
                    <a:pt x="3114" y="606"/>
                  </a:lnTo>
                  <a:lnTo>
                    <a:pt x="3119" y="600"/>
                  </a:lnTo>
                  <a:lnTo>
                    <a:pt x="3124" y="595"/>
                  </a:lnTo>
                  <a:lnTo>
                    <a:pt x="3128" y="598"/>
                  </a:lnTo>
                  <a:lnTo>
                    <a:pt x="3133" y="596"/>
                  </a:lnTo>
                  <a:lnTo>
                    <a:pt x="3132" y="591"/>
                  </a:lnTo>
                  <a:lnTo>
                    <a:pt x="3133" y="586"/>
                  </a:lnTo>
                  <a:lnTo>
                    <a:pt x="3134" y="586"/>
                  </a:lnTo>
                  <a:lnTo>
                    <a:pt x="3140" y="587"/>
                  </a:lnTo>
                  <a:lnTo>
                    <a:pt x="3134" y="576"/>
                  </a:lnTo>
                  <a:lnTo>
                    <a:pt x="3136" y="571"/>
                  </a:lnTo>
                  <a:lnTo>
                    <a:pt x="3138" y="565"/>
                  </a:lnTo>
                  <a:lnTo>
                    <a:pt x="3148" y="554"/>
                  </a:lnTo>
                  <a:lnTo>
                    <a:pt x="3145" y="550"/>
                  </a:lnTo>
                  <a:lnTo>
                    <a:pt x="3151" y="539"/>
                  </a:lnTo>
                  <a:lnTo>
                    <a:pt x="3147" y="534"/>
                  </a:lnTo>
                  <a:lnTo>
                    <a:pt x="3147" y="523"/>
                  </a:lnTo>
                  <a:lnTo>
                    <a:pt x="3144" y="519"/>
                  </a:lnTo>
                  <a:lnTo>
                    <a:pt x="3147" y="503"/>
                  </a:lnTo>
                  <a:lnTo>
                    <a:pt x="3151" y="496"/>
                  </a:lnTo>
                  <a:lnTo>
                    <a:pt x="3147" y="473"/>
                  </a:lnTo>
                  <a:lnTo>
                    <a:pt x="3171" y="402"/>
                  </a:lnTo>
                  <a:lnTo>
                    <a:pt x="3176" y="401"/>
                  </a:lnTo>
                  <a:lnTo>
                    <a:pt x="3182" y="401"/>
                  </a:lnTo>
                  <a:lnTo>
                    <a:pt x="3185" y="412"/>
                  </a:lnTo>
                  <a:lnTo>
                    <a:pt x="3190" y="416"/>
                  </a:lnTo>
                  <a:lnTo>
                    <a:pt x="3197" y="419"/>
                  </a:lnTo>
                  <a:lnTo>
                    <a:pt x="3202" y="413"/>
                  </a:lnTo>
                  <a:lnTo>
                    <a:pt x="3206" y="411"/>
                  </a:lnTo>
                  <a:lnTo>
                    <a:pt x="3212" y="405"/>
                  </a:lnTo>
                  <a:lnTo>
                    <a:pt x="3216" y="402"/>
                  </a:lnTo>
                  <a:lnTo>
                    <a:pt x="3220" y="397"/>
                  </a:lnTo>
                  <a:lnTo>
                    <a:pt x="3227" y="394"/>
                  </a:lnTo>
                  <a:lnTo>
                    <a:pt x="3232" y="397"/>
                  </a:lnTo>
                  <a:lnTo>
                    <a:pt x="3243" y="401"/>
                  </a:lnTo>
                  <a:lnTo>
                    <a:pt x="3254" y="408"/>
                  </a:lnTo>
                  <a:lnTo>
                    <a:pt x="3258" y="409"/>
                  </a:lnTo>
                  <a:lnTo>
                    <a:pt x="3281" y="478"/>
                  </a:lnTo>
                  <a:lnTo>
                    <a:pt x="3288" y="496"/>
                  </a:lnTo>
                  <a:lnTo>
                    <a:pt x="3288" y="501"/>
                  </a:lnTo>
                  <a:lnTo>
                    <a:pt x="3290" y="507"/>
                  </a:lnTo>
                  <a:lnTo>
                    <a:pt x="3289" y="511"/>
                  </a:lnTo>
                  <a:lnTo>
                    <a:pt x="3292" y="516"/>
                  </a:lnTo>
                  <a:lnTo>
                    <a:pt x="3296" y="515"/>
                  </a:lnTo>
                  <a:lnTo>
                    <a:pt x="3301" y="519"/>
                  </a:lnTo>
                  <a:lnTo>
                    <a:pt x="3307" y="519"/>
                  </a:lnTo>
                  <a:lnTo>
                    <a:pt x="3312" y="518"/>
                  </a:lnTo>
                  <a:lnTo>
                    <a:pt x="3316" y="519"/>
                  </a:lnTo>
                  <a:lnTo>
                    <a:pt x="3315" y="524"/>
                  </a:lnTo>
                  <a:lnTo>
                    <a:pt x="3316" y="530"/>
                  </a:lnTo>
                  <a:lnTo>
                    <a:pt x="3320" y="535"/>
                  </a:lnTo>
                  <a:lnTo>
                    <a:pt x="3320" y="541"/>
                  </a:lnTo>
                  <a:lnTo>
                    <a:pt x="3323" y="546"/>
                  </a:lnTo>
                  <a:lnTo>
                    <a:pt x="3328" y="550"/>
                  </a:lnTo>
                  <a:lnTo>
                    <a:pt x="3332" y="546"/>
                  </a:lnTo>
                  <a:lnTo>
                    <a:pt x="3336" y="546"/>
                  </a:lnTo>
                  <a:lnTo>
                    <a:pt x="3336" y="542"/>
                  </a:lnTo>
                  <a:lnTo>
                    <a:pt x="3338" y="541"/>
                  </a:lnTo>
                  <a:lnTo>
                    <a:pt x="3342" y="548"/>
                  </a:lnTo>
                  <a:lnTo>
                    <a:pt x="3347" y="548"/>
                  </a:lnTo>
                  <a:lnTo>
                    <a:pt x="3347" y="545"/>
                  </a:lnTo>
                  <a:lnTo>
                    <a:pt x="3353" y="543"/>
                  </a:lnTo>
                  <a:lnTo>
                    <a:pt x="3358" y="549"/>
                  </a:lnTo>
                  <a:lnTo>
                    <a:pt x="3364" y="549"/>
                  </a:lnTo>
                  <a:lnTo>
                    <a:pt x="3368" y="545"/>
                  </a:lnTo>
                  <a:lnTo>
                    <a:pt x="3373" y="541"/>
                  </a:lnTo>
                  <a:lnTo>
                    <a:pt x="3377" y="537"/>
                  </a:lnTo>
                  <a:lnTo>
                    <a:pt x="3383" y="538"/>
                  </a:lnTo>
                  <a:lnTo>
                    <a:pt x="3388" y="533"/>
                  </a:lnTo>
                  <a:lnTo>
                    <a:pt x="3387" y="529"/>
                  </a:lnTo>
                  <a:lnTo>
                    <a:pt x="3392" y="530"/>
                  </a:lnTo>
                  <a:lnTo>
                    <a:pt x="3396" y="519"/>
                  </a:lnTo>
                  <a:lnTo>
                    <a:pt x="3393" y="519"/>
                  </a:lnTo>
                  <a:lnTo>
                    <a:pt x="3388" y="516"/>
                  </a:lnTo>
                  <a:lnTo>
                    <a:pt x="3393" y="514"/>
                  </a:lnTo>
                  <a:lnTo>
                    <a:pt x="3397" y="507"/>
                  </a:lnTo>
                  <a:lnTo>
                    <a:pt x="3395" y="514"/>
                  </a:lnTo>
                  <a:lnTo>
                    <a:pt x="3396" y="518"/>
                  </a:lnTo>
                  <a:lnTo>
                    <a:pt x="3402" y="520"/>
                  </a:lnTo>
                  <a:lnTo>
                    <a:pt x="3403" y="522"/>
                  </a:lnTo>
                  <a:lnTo>
                    <a:pt x="3406" y="520"/>
                  </a:lnTo>
                  <a:lnTo>
                    <a:pt x="3408" y="520"/>
                  </a:lnTo>
                  <a:lnTo>
                    <a:pt x="3408" y="360"/>
                  </a:lnTo>
                  <a:lnTo>
                    <a:pt x="3407" y="359"/>
                  </a:lnTo>
                  <a:lnTo>
                    <a:pt x="3402" y="362"/>
                  </a:lnTo>
                  <a:lnTo>
                    <a:pt x="3396" y="366"/>
                  </a:lnTo>
                  <a:lnTo>
                    <a:pt x="3392" y="364"/>
                  </a:lnTo>
                  <a:lnTo>
                    <a:pt x="3388" y="366"/>
                  </a:lnTo>
                  <a:lnTo>
                    <a:pt x="3395" y="358"/>
                  </a:lnTo>
                  <a:lnTo>
                    <a:pt x="3397" y="352"/>
                  </a:lnTo>
                  <a:lnTo>
                    <a:pt x="3399" y="348"/>
                  </a:lnTo>
                  <a:lnTo>
                    <a:pt x="3403" y="343"/>
                  </a:lnTo>
                  <a:lnTo>
                    <a:pt x="3402" y="337"/>
                  </a:lnTo>
                  <a:lnTo>
                    <a:pt x="3404" y="332"/>
                  </a:lnTo>
                  <a:lnTo>
                    <a:pt x="3400" y="321"/>
                  </a:lnTo>
                  <a:lnTo>
                    <a:pt x="3402" y="317"/>
                  </a:lnTo>
                  <a:lnTo>
                    <a:pt x="3402" y="312"/>
                  </a:lnTo>
                  <a:lnTo>
                    <a:pt x="3403" y="306"/>
                  </a:lnTo>
                  <a:lnTo>
                    <a:pt x="3400" y="305"/>
                  </a:lnTo>
                  <a:lnTo>
                    <a:pt x="3395" y="301"/>
                  </a:lnTo>
                  <a:lnTo>
                    <a:pt x="3384" y="306"/>
                  </a:lnTo>
                  <a:lnTo>
                    <a:pt x="3387" y="301"/>
                  </a:lnTo>
                  <a:lnTo>
                    <a:pt x="3380" y="305"/>
                  </a:lnTo>
                  <a:lnTo>
                    <a:pt x="3374" y="309"/>
                  </a:lnTo>
                  <a:lnTo>
                    <a:pt x="3370" y="314"/>
                  </a:lnTo>
                  <a:lnTo>
                    <a:pt x="3368" y="320"/>
                  </a:lnTo>
                  <a:lnTo>
                    <a:pt x="3362" y="324"/>
                  </a:lnTo>
                  <a:lnTo>
                    <a:pt x="3360" y="329"/>
                  </a:lnTo>
                  <a:lnTo>
                    <a:pt x="3357" y="328"/>
                  </a:lnTo>
                  <a:lnTo>
                    <a:pt x="3349" y="316"/>
                  </a:lnTo>
                  <a:lnTo>
                    <a:pt x="3343" y="312"/>
                  </a:lnTo>
                  <a:lnTo>
                    <a:pt x="3339" y="310"/>
                  </a:lnTo>
                  <a:lnTo>
                    <a:pt x="3332" y="313"/>
                  </a:lnTo>
                  <a:lnTo>
                    <a:pt x="3327" y="313"/>
                  </a:lnTo>
                  <a:lnTo>
                    <a:pt x="3323" y="312"/>
                  </a:lnTo>
                  <a:lnTo>
                    <a:pt x="3312" y="312"/>
                  </a:lnTo>
                  <a:lnTo>
                    <a:pt x="3307" y="308"/>
                  </a:lnTo>
                  <a:lnTo>
                    <a:pt x="3292" y="321"/>
                  </a:lnTo>
                  <a:lnTo>
                    <a:pt x="3285" y="321"/>
                  </a:lnTo>
                  <a:lnTo>
                    <a:pt x="3290" y="320"/>
                  </a:lnTo>
                  <a:lnTo>
                    <a:pt x="3296" y="314"/>
                  </a:lnTo>
                  <a:lnTo>
                    <a:pt x="3301" y="312"/>
                  </a:lnTo>
                  <a:lnTo>
                    <a:pt x="3301" y="306"/>
                  </a:lnTo>
                  <a:lnTo>
                    <a:pt x="3307" y="305"/>
                  </a:lnTo>
                  <a:lnTo>
                    <a:pt x="3312" y="306"/>
                  </a:lnTo>
                  <a:lnTo>
                    <a:pt x="3312" y="303"/>
                  </a:lnTo>
                  <a:lnTo>
                    <a:pt x="3317" y="301"/>
                  </a:lnTo>
                  <a:lnTo>
                    <a:pt x="3323" y="301"/>
                  </a:lnTo>
                  <a:lnTo>
                    <a:pt x="3328" y="291"/>
                  </a:lnTo>
                  <a:lnTo>
                    <a:pt x="3336" y="294"/>
                  </a:lnTo>
                  <a:lnTo>
                    <a:pt x="3346" y="294"/>
                  </a:lnTo>
                  <a:lnTo>
                    <a:pt x="3362" y="295"/>
                  </a:lnTo>
                  <a:lnTo>
                    <a:pt x="3366" y="294"/>
                  </a:lnTo>
                  <a:lnTo>
                    <a:pt x="3373" y="289"/>
                  </a:lnTo>
                  <a:lnTo>
                    <a:pt x="3384" y="272"/>
                  </a:lnTo>
                  <a:lnTo>
                    <a:pt x="3389" y="270"/>
                  </a:lnTo>
                  <a:lnTo>
                    <a:pt x="3389" y="257"/>
                  </a:lnTo>
                  <a:lnTo>
                    <a:pt x="3395" y="253"/>
                  </a:lnTo>
                  <a:lnTo>
                    <a:pt x="3407" y="244"/>
                  </a:lnTo>
                  <a:lnTo>
                    <a:pt x="3407" y="240"/>
                  </a:lnTo>
                  <a:lnTo>
                    <a:pt x="3408" y="238"/>
                  </a:lnTo>
                  <a:lnTo>
                    <a:pt x="3408" y="226"/>
                  </a:lnTo>
                  <a:lnTo>
                    <a:pt x="3406" y="223"/>
                  </a:lnTo>
                  <a:lnTo>
                    <a:pt x="3404" y="223"/>
                  </a:lnTo>
                  <a:lnTo>
                    <a:pt x="3399" y="221"/>
                  </a:lnTo>
                  <a:lnTo>
                    <a:pt x="3393" y="218"/>
                  </a:lnTo>
                  <a:lnTo>
                    <a:pt x="3392" y="219"/>
                  </a:lnTo>
                  <a:lnTo>
                    <a:pt x="3393" y="218"/>
                  </a:lnTo>
                  <a:lnTo>
                    <a:pt x="3393" y="217"/>
                  </a:lnTo>
                  <a:lnTo>
                    <a:pt x="3388" y="217"/>
                  </a:lnTo>
                  <a:lnTo>
                    <a:pt x="3385" y="213"/>
                  </a:lnTo>
                  <a:lnTo>
                    <a:pt x="3396" y="213"/>
                  </a:lnTo>
                  <a:lnTo>
                    <a:pt x="3402" y="211"/>
                  </a:lnTo>
                  <a:lnTo>
                    <a:pt x="3400" y="207"/>
                  </a:lnTo>
                  <a:lnTo>
                    <a:pt x="3391" y="202"/>
                  </a:lnTo>
                  <a:lnTo>
                    <a:pt x="3374" y="196"/>
                  </a:lnTo>
                  <a:lnTo>
                    <a:pt x="3369" y="196"/>
                  </a:lnTo>
                  <a:lnTo>
                    <a:pt x="3361" y="195"/>
                  </a:lnTo>
                  <a:lnTo>
                    <a:pt x="3354" y="195"/>
                  </a:lnTo>
                  <a:lnTo>
                    <a:pt x="3339" y="199"/>
                  </a:lnTo>
                  <a:lnTo>
                    <a:pt x="3328" y="199"/>
                  </a:lnTo>
                  <a:lnTo>
                    <a:pt x="3317" y="203"/>
                  </a:lnTo>
                  <a:lnTo>
                    <a:pt x="3309" y="209"/>
                  </a:lnTo>
                  <a:lnTo>
                    <a:pt x="3288" y="218"/>
                  </a:lnTo>
                  <a:lnTo>
                    <a:pt x="3267" y="233"/>
                  </a:lnTo>
                  <a:lnTo>
                    <a:pt x="3248" y="252"/>
                  </a:lnTo>
                  <a:lnTo>
                    <a:pt x="3237" y="259"/>
                  </a:lnTo>
                  <a:lnTo>
                    <a:pt x="3233" y="264"/>
                  </a:lnTo>
                  <a:lnTo>
                    <a:pt x="3228" y="267"/>
                  </a:lnTo>
                  <a:lnTo>
                    <a:pt x="3209" y="286"/>
                  </a:lnTo>
                  <a:lnTo>
                    <a:pt x="3205" y="289"/>
                  </a:lnTo>
                  <a:lnTo>
                    <a:pt x="3199" y="294"/>
                  </a:lnTo>
                  <a:lnTo>
                    <a:pt x="3193" y="303"/>
                  </a:lnTo>
                  <a:lnTo>
                    <a:pt x="3187" y="309"/>
                  </a:lnTo>
                  <a:lnTo>
                    <a:pt x="3186" y="314"/>
                  </a:lnTo>
                  <a:lnTo>
                    <a:pt x="3167" y="335"/>
                  </a:lnTo>
                  <a:lnTo>
                    <a:pt x="3152" y="362"/>
                  </a:lnTo>
                  <a:lnTo>
                    <a:pt x="3148" y="367"/>
                  </a:lnTo>
                  <a:lnTo>
                    <a:pt x="3145" y="377"/>
                  </a:lnTo>
                  <a:lnTo>
                    <a:pt x="3145" y="379"/>
                  </a:lnTo>
                  <a:lnTo>
                    <a:pt x="3143" y="385"/>
                  </a:lnTo>
                  <a:lnTo>
                    <a:pt x="3134" y="407"/>
                  </a:lnTo>
                  <a:lnTo>
                    <a:pt x="3129" y="412"/>
                  </a:lnTo>
                  <a:lnTo>
                    <a:pt x="3129" y="417"/>
                  </a:lnTo>
                  <a:lnTo>
                    <a:pt x="3129" y="423"/>
                  </a:lnTo>
                  <a:lnTo>
                    <a:pt x="3125" y="428"/>
                  </a:lnTo>
                  <a:lnTo>
                    <a:pt x="3122" y="434"/>
                  </a:lnTo>
                  <a:lnTo>
                    <a:pt x="3119" y="444"/>
                  </a:lnTo>
                  <a:lnTo>
                    <a:pt x="3114" y="455"/>
                  </a:lnTo>
                  <a:lnTo>
                    <a:pt x="3109" y="459"/>
                  </a:lnTo>
                  <a:lnTo>
                    <a:pt x="3088" y="478"/>
                  </a:lnTo>
                  <a:lnTo>
                    <a:pt x="3083" y="480"/>
                  </a:lnTo>
                  <a:lnTo>
                    <a:pt x="3080" y="485"/>
                  </a:lnTo>
                  <a:lnTo>
                    <a:pt x="3077" y="488"/>
                  </a:lnTo>
                  <a:lnTo>
                    <a:pt x="3073" y="492"/>
                  </a:lnTo>
                  <a:lnTo>
                    <a:pt x="3077" y="488"/>
                  </a:lnTo>
                  <a:lnTo>
                    <a:pt x="3079" y="482"/>
                  </a:lnTo>
                  <a:lnTo>
                    <a:pt x="3081" y="477"/>
                  </a:lnTo>
                  <a:lnTo>
                    <a:pt x="3087" y="466"/>
                  </a:lnTo>
                  <a:lnTo>
                    <a:pt x="3091" y="461"/>
                  </a:lnTo>
                  <a:lnTo>
                    <a:pt x="3096" y="457"/>
                  </a:lnTo>
                  <a:lnTo>
                    <a:pt x="3100" y="451"/>
                  </a:lnTo>
                  <a:lnTo>
                    <a:pt x="3103" y="442"/>
                  </a:lnTo>
                  <a:lnTo>
                    <a:pt x="3105" y="425"/>
                  </a:lnTo>
                  <a:lnTo>
                    <a:pt x="3117" y="415"/>
                  </a:lnTo>
                  <a:lnTo>
                    <a:pt x="3117" y="411"/>
                  </a:lnTo>
                  <a:lnTo>
                    <a:pt x="3118" y="405"/>
                  </a:lnTo>
                  <a:lnTo>
                    <a:pt x="3121" y="400"/>
                  </a:lnTo>
                  <a:lnTo>
                    <a:pt x="3125" y="394"/>
                  </a:lnTo>
                  <a:lnTo>
                    <a:pt x="3128" y="386"/>
                  </a:lnTo>
                  <a:lnTo>
                    <a:pt x="3129" y="370"/>
                  </a:lnTo>
                  <a:lnTo>
                    <a:pt x="3129" y="359"/>
                  </a:lnTo>
                  <a:lnTo>
                    <a:pt x="3124" y="359"/>
                  </a:lnTo>
                  <a:lnTo>
                    <a:pt x="3118" y="355"/>
                  </a:lnTo>
                  <a:lnTo>
                    <a:pt x="3113" y="354"/>
                  </a:lnTo>
                  <a:lnTo>
                    <a:pt x="3106" y="356"/>
                  </a:lnTo>
                  <a:lnTo>
                    <a:pt x="3090" y="352"/>
                  </a:lnTo>
                  <a:lnTo>
                    <a:pt x="3084" y="352"/>
                  </a:lnTo>
                  <a:lnTo>
                    <a:pt x="3079" y="354"/>
                  </a:lnTo>
                  <a:lnTo>
                    <a:pt x="3073" y="356"/>
                  </a:lnTo>
                  <a:lnTo>
                    <a:pt x="3064" y="359"/>
                  </a:lnTo>
                  <a:lnTo>
                    <a:pt x="3068" y="354"/>
                  </a:lnTo>
                  <a:lnTo>
                    <a:pt x="3057" y="352"/>
                  </a:lnTo>
                  <a:lnTo>
                    <a:pt x="3052" y="354"/>
                  </a:lnTo>
                  <a:lnTo>
                    <a:pt x="3054" y="351"/>
                  </a:lnTo>
                  <a:lnTo>
                    <a:pt x="3071" y="351"/>
                  </a:lnTo>
                  <a:lnTo>
                    <a:pt x="3076" y="352"/>
                  </a:lnTo>
                  <a:lnTo>
                    <a:pt x="3081" y="351"/>
                  </a:lnTo>
                  <a:lnTo>
                    <a:pt x="3086" y="351"/>
                  </a:lnTo>
                  <a:lnTo>
                    <a:pt x="3091" y="350"/>
                  </a:lnTo>
                  <a:lnTo>
                    <a:pt x="3102" y="352"/>
                  </a:lnTo>
                  <a:lnTo>
                    <a:pt x="3107" y="352"/>
                  </a:lnTo>
                  <a:lnTo>
                    <a:pt x="3113" y="351"/>
                  </a:lnTo>
                  <a:lnTo>
                    <a:pt x="3118" y="352"/>
                  </a:lnTo>
                  <a:lnTo>
                    <a:pt x="3124" y="356"/>
                  </a:lnTo>
                  <a:lnTo>
                    <a:pt x="3132" y="356"/>
                  </a:lnTo>
                  <a:lnTo>
                    <a:pt x="3141" y="341"/>
                  </a:lnTo>
                  <a:lnTo>
                    <a:pt x="3141" y="337"/>
                  </a:lnTo>
                  <a:lnTo>
                    <a:pt x="3145" y="325"/>
                  </a:lnTo>
                  <a:lnTo>
                    <a:pt x="3145" y="321"/>
                  </a:lnTo>
                  <a:lnTo>
                    <a:pt x="3145" y="316"/>
                  </a:lnTo>
                  <a:lnTo>
                    <a:pt x="3151" y="312"/>
                  </a:lnTo>
                  <a:lnTo>
                    <a:pt x="3151" y="299"/>
                  </a:lnTo>
                  <a:lnTo>
                    <a:pt x="3155" y="294"/>
                  </a:lnTo>
                  <a:lnTo>
                    <a:pt x="3161" y="283"/>
                  </a:lnTo>
                  <a:lnTo>
                    <a:pt x="3167" y="278"/>
                  </a:lnTo>
                  <a:lnTo>
                    <a:pt x="3167" y="272"/>
                  </a:lnTo>
                  <a:lnTo>
                    <a:pt x="3170" y="267"/>
                  </a:lnTo>
                  <a:lnTo>
                    <a:pt x="3175" y="264"/>
                  </a:lnTo>
                  <a:lnTo>
                    <a:pt x="3176" y="260"/>
                  </a:lnTo>
                  <a:lnTo>
                    <a:pt x="3174" y="256"/>
                  </a:lnTo>
                  <a:lnTo>
                    <a:pt x="3176" y="259"/>
                  </a:lnTo>
                  <a:lnTo>
                    <a:pt x="3178" y="261"/>
                  </a:lnTo>
                  <a:lnTo>
                    <a:pt x="3176" y="265"/>
                  </a:lnTo>
                  <a:lnTo>
                    <a:pt x="3180" y="261"/>
                  </a:lnTo>
                  <a:lnTo>
                    <a:pt x="3186" y="259"/>
                  </a:lnTo>
                  <a:lnTo>
                    <a:pt x="3186" y="253"/>
                  </a:lnTo>
                  <a:lnTo>
                    <a:pt x="3180" y="253"/>
                  </a:lnTo>
                  <a:lnTo>
                    <a:pt x="3187" y="251"/>
                  </a:lnTo>
                  <a:lnTo>
                    <a:pt x="3187" y="244"/>
                  </a:lnTo>
                  <a:lnTo>
                    <a:pt x="3198" y="240"/>
                  </a:lnTo>
                  <a:lnTo>
                    <a:pt x="3202" y="240"/>
                  </a:lnTo>
                  <a:lnTo>
                    <a:pt x="3209" y="234"/>
                  </a:lnTo>
                  <a:lnTo>
                    <a:pt x="3210" y="234"/>
                  </a:lnTo>
                  <a:lnTo>
                    <a:pt x="3214" y="230"/>
                  </a:lnTo>
                  <a:lnTo>
                    <a:pt x="3220" y="230"/>
                  </a:lnTo>
                  <a:lnTo>
                    <a:pt x="3225" y="226"/>
                  </a:lnTo>
                  <a:lnTo>
                    <a:pt x="3228" y="215"/>
                  </a:lnTo>
                  <a:lnTo>
                    <a:pt x="3228" y="210"/>
                  </a:lnTo>
                  <a:lnTo>
                    <a:pt x="3225" y="204"/>
                  </a:lnTo>
                  <a:lnTo>
                    <a:pt x="3227" y="196"/>
                  </a:lnTo>
                  <a:lnTo>
                    <a:pt x="3225" y="191"/>
                  </a:lnTo>
                  <a:lnTo>
                    <a:pt x="3225" y="185"/>
                  </a:lnTo>
                  <a:lnTo>
                    <a:pt x="3231" y="184"/>
                  </a:lnTo>
                  <a:lnTo>
                    <a:pt x="3231" y="175"/>
                  </a:lnTo>
                  <a:lnTo>
                    <a:pt x="3232" y="169"/>
                  </a:lnTo>
                  <a:lnTo>
                    <a:pt x="3240" y="161"/>
                  </a:lnTo>
                  <a:lnTo>
                    <a:pt x="3242" y="150"/>
                  </a:lnTo>
                  <a:lnTo>
                    <a:pt x="3248" y="150"/>
                  </a:lnTo>
                  <a:lnTo>
                    <a:pt x="3252" y="147"/>
                  </a:lnTo>
                  <a:lnTo>
                    <a:pt x="3248" y="149"/>
                  </a:lnTo>
                  <a:lnTo>
                    <a:pt x="3247" y="145"/>
                  </a:lnTo>
                  <a:lnTo>
                    <a:pt x="3251" y="141"/>
                  </a:lnTo>
                  <a:lnTo>
                    <a:pt x="3256" y="143"/>
                  </a:lnTo>
                  <a:lnTo>
                    <a:pt x="3262" y="141"/>
                  </a:lnTo>
                  <a:lnTo>
                    <a:pt x="3267" y="141"/>
                  </a:lnTo>
                  <a:lnTo>
                    <a:pt x="3275" y="130"/>
                  </a:lnTo>
                  <a:lnTo>
                    <a:pt x="3281" y="131"/>
                  </a:lnTo>
                  <a:lnTo>
                    <a:pt x="3286" y="128"/>
                  </a:lnTo>
                  <a:lnTo>
                    <a:pt x="3308" y="116"/>
                  </a:lnTo>
                  <a:lnTo>
                    <a:pt x="3313" y="118"/>
                  </a:lnTo>
                  <a:lnTo>
                    <a:pt x="3328" y="114"/>
                  </a:lnTo>
                  <a:lnTo>
                    <a:pt x="3345" y="107"/>
                  </a:lnTo>
                  <a:lnTo>
                    <a:pt x="3349" y="101"/>
                  </a:lnTo>
                  <a:lnTo>
                    <a:pt x="3360" y="103"/>
                  </a:lnTo>
                  <a:lnTo>
                    <a:pt x="3365" y="101"/>
                  </a:lnTo>
                  <a:lnTo>
                    <a:pt x="3370" y="97"/>
                  </a:lnTo>
                  <a:lnTo>
                    <a:pt x="3379" y="93"/>
                  </a:lnTo>
                  <a:lnTo>
                    <a:pt x="3388" y="92"/>
                  </a:lnTo>
                  <a:lnTo>
                    <a:pt x="3395" y="92"/>
                  </a:lnTo>
                  <a:lnTo>
                    <a:pt x="3399" y="89"/>
                  </a:lnTo>
                  <a:lnTo>
                    <a:pt x="3404" y="92"/>
                  </a:lnTo>
                  <a:lnTo>
                    <a:pt x="3406" y="89"/>
                  </a:lnTo>
                  <a:lnTo>
                    <a:pt x="3408" y="88"/>
                  </a:lnTo>
                  <a:lnTo>
                    <a:pt x="3408" y="0"/>
                  </a:lnTo>
                  <a:lnTo>
                    <a:pt x="2525" y="0"/>
                  </a:lnTo>
                  <a:close/>
                  <a:moveTo>
                    <a:pt x="1674" y="369"/>
                  </a:moveTo>
                  <a:lnTo>
                    <a:pt x="1670" y="367"/>
                  </a:lnTo>
                  <a:lnTo>
                    <a:pt x="1664" y="362"/>
                  </a:lnTo>
                  <a:lnTo>
                    <a:pt x="1661" y="369"/>
                  </a:lnTo>
                  <a:lnTo>
                    <a:pt x="1661" y="374"/>
                  </a:lnTo>
                  <a:lnTo>
                    <a:pt x="1663" y="379"/>
                  </a:lnTo>
                  <a:lnTo>
                    <a:pt x="1663" y="385"/>
                  </a:lnTo>
                  <a:lnTo>
                    <a:pt x="1657" y="388"/>
                  </a:lnTo>
                  <a:lnTo>
                    <a:pt x="1652" y="389"/>
                  </a:lnTo>
                  <a:lnTo>
                    <a:pt x="1645" y="385"/>
                  </a:lnTo>
                  <a:lnTo>
                    <a:pt x="1644" y="381"/>
                  </a:lnTo>
                  <a:lnTo>
                    <a:pt x="1642" y="375"/>
                  </a:lnTo>
                  <a:lnTo>
                    <a:pt x="1641" y="364"/>
                  </a:lnTo>
                  <a:lnTo>
                    <a:pt x="1641" y="359"/>
                  </a:lnTo>
                  <a:lnTo>
                    <a:pt x="1644" y="355"/>
                  </a:lnTo>
                  <a:lnTo>
                    <a:pt x="1641" y="350"/>
                  </a:lnTo>
                  <a:lnTo>
                    <a:pt x="1644" y="343"/>
                  </a:lnTo>
                  <a:lnTo>
                    <a:pt x="1644" y="339"/>
                  </a:lnTo>
                  <a:lnTo>
                    <a:pt x="1644" y="335"/>
                  </a:lnTo>
                  <a:lnTo>
                    <a:pt x="1648" y="331"/>
                  </a:lnTo>
                  <a:lnTo>
                    <a:pt x="1649" y="326"/>
                  </a:lnTo>
                  <a:lnTo>
                    <a:pt x="1653" y="321"/>
                  </a:lnTo>
                  <a:lnTo>
                    <a:pt x="1659" y="317"/>
                  </a:lnTo>
                  <a:lnTo>
                    <a:pt x="1656" y="312"/>
                  </a:lnTo>
                  <a:lnTo>
                    <a:pt x="1652" y="312"/>
                  </a:lnTo>
                  <a:lnTo>
                    <a:pt x="1651" y="317"/>
                  </a:lnTo>
                  <a:lnTo>
                    <a:pt x="1646" y="322"/>
                  </a:lnTo>
                  <a:lnTo>
                    <a:pt x="1641" y="321"/>
                  </a:lnTo>
                  <a:lnTo>
                    <a:pt x="1644" y="312"/>
                  </a:lnTo>
                  <a:lnTo>
                    <a:pt x="1649" y="305"/>
                  </a:lnTo>
                  <a:lnTo>
                    <a:pt x="1655" y="294"/>
                  </a:lnTo>
                  <a:lnTo>
                    <a:pt x="1649" y="283"/>
                  </a:lnTo>
                  <a:lnTo>
                    <a:pt x="1645" y="282"/>
                  </a:lnTo>
                  <a:lnTo>
                    <a:pt x="1636" y="290"/>
                  </a:lnTo>
                  <a:lnTo>
                    <a:pt x="1633" y="299"/>
                  </a:lnTo>
                  <a:lnTo>
                    <a:pt x="1627" y="305"/>
                  </a:lnTo>
                  <a:lnTo>
                    <a:pt x="1626" y="303"/>
                  </a:lnTo>
                  <a:lnTo>
                    <a:pt x="1626" y="298"/>
                  </a:lnTo>
                  <a:lnTo>
                    <a:pt x="1625" y="294"/>
                  </a:lnTo>
                  <a:lnTo>
                    <a:pt x="1625" y="287"/>
                  </a:lnTo>
                  <a:lnTo>
                    <a:pt x="1629" y="278"/>
                  </a:lnTo>
                  <a:lnTo>
                    <a:pt x="1629" y="272"/>
                  </a:lnTo>
                  <a:lnTo>
                    <a:pt x="1625" y="261"/>
                  </a:lnTo>
                  <a:lnTo>
                    <a:pt x="1619" y="256"/>
                  </a:lnTo>
                  <a:lnTo>
                    <a:pt x="1614" y="260"/>
                  </a:lnTo>
                  <a:lnTo>
                    <a:pt x="1610" y="264"/>
                  </a:lnTo>
                  <a:lnTo>
                    <a:pt x="1609" y="260"/>
                  </a:lnTo>
                  <a:lnTo>
                    <a:pt x="1614" y="255"/>
                  </a:lnTo>
                  <a:lnTo>
                    <a:pt x="1615" y="249"/>
                  </a:lnTo>
                  <a:lnTo>
                    <a:pt x="1610" y="251"/>
                  </a:lnTo>
                  <a:lnTo>
                    <a:pt x="1604" y="248"/>
                  </a:lnTo>
                  <a:lnTo>
                    <a:pt x="1603" y="253"/>
                  </a:lnTo>
                  <a:lnTo>
                    <a:pt x="1596" y="268"/>
                  </a:lnTo>
                  <a:lnTo>
                    <a:pt x="1592" y="265"/>
                  </a:lnTo>
                  <a:lnTo>
                    <a:pt x="1585" y="263"/>
                  </a:lnTo>
                  <a:lnTo>
                    <a:pt x="1585" y="252"/>
                  </a:lnTo>
                  <a:lnTo>
                    <a:pt x="1581" y="245"/>
                  </a:lnTo>
                  <a:lnTo>
                    <a:pt x="1580" y="240"/>
                  </a:lnTo>
                  <a:lnTo>
                    <a:pt x="1575" y="234"/>
                  </a:lnTo>
                  <a:lnTo>
                    <a:pt x="1571" y="233"/>
                  </a:lnTo>
                  <a:lnTo>
                    <a:pt x="1565" y="227"/>
                  </a:lnTo>
                  <a:lnTo>
                    <a:pt x="1564" y="222"/>
                  </a:lnTo>
                  <a:lnTo>
                    <a:pt x="1562" y="217"/>
                  </a:lnTo>
                  <a:lnTo>
                    <a:pt x="1552" y="207"/>
                  </a:lnTo>
                  <a:lnTo>
                    <a:pt x="1547" y="202"/>
                  </a:lnTo>
                  <a:lnTo>
                    <a:pt x="1546" y="196"/>
                  </a:lnTo>
                  <a:lnTo>
                    <a:pt x="1543" y="192"/>
                  </a:lnTo>
                  <a:lnTo>
                    <a:pt x="1542" y="187"/>
                  </a:lnTo>
                  <a:lnTo>
                    <a:pt x="1553" y="181"/>
                  </a:lnTo>
                  <a:lnTo>
                    <a:pt x="1558" y="180"/>
                  </a:lnTo>
                  <a:lnTo>
                    <a:pt x="1562" y="175"/>
                  </a:lnTo>
                  <a:lnTo>
                    <a:pt x="1558" y="175"/>
                  </a:lnTo>
                  <a:lnTo>
                    <a:pt x="1553" y="175"/>
                  </a:lnTo>
                  <a:lnTo>
                    <a:pt x="1550" y="173"/>
                  </a:lnTo>
                  <a:lnTo>
                    <a:pt x="1545" y="176"/>
                  </a:lnTo>
                  <a:lnTo>
                    <a:pt x="1541" y="175"/>
                  </a:lnTo>
                  <a:lnTo>
                    <a:pt x="1535" y="172"/>
                  </a:lnTo>
                  <a:lnTo>
                    <a:pt x="1531" y="166"/>
                  </a:lnTo>
                  <a:lnTo>
                    <a:pt x="1526" y="164"/>
                  </a:lnTo>
                  <a:lnTo>
                    <a:pt x="1528" y="149"/>
                  </a:lnTo>
                  <a:lnTo>
                    <a:pt x="1535" y="143"/>
                  </a:lnTo>
                  <a:lnTo>
                    <a:pt x="1535" y="142"/>
                  </a:lnTo>
                  <a:lnTo>
                    <a:pt x="1537" y="131"/>
                  </a:lnTo>
                  <a:lnTo>
                    <a:pt x="1539" y="126"/>
                  </a:lnTo>
                  <a:lnTo>
                    <a:pt x="1539" y="120"/>
                  </a:lnTo>
                  <a:lnTo>
                    <a:pt x="1542" y="111"/>
                  </a:lnTo>
                  <a:lnTo>
                    <a:pt x="1550" y="110"/>
                  </a:lnTo>
                  <a:lnTo>
                    <a:pt x="1556" y="114"/>
                  </a:lnTo>
                  <a:lnTo>
                    <a:pt x="1561" y="112"/>
                  </a:lnTo>
                  <a:lnTo>
                    <a:pt x="1571" y="112"/>
                  </a:lnTo>
                  <a:lnTo>
                    <a:pt x="1576" y="114"/>
                  </a:lnTo>
                  <a:lnTo>
                    <a:pt x="1587" y="120"/>
                  </a:lnTo>
                  <a:lnTo>
                    <a:pt x="1592" y="126"/>
                  </a:lnTo>
                  <a:lnTo>
                    <a:pt x="1598" y="122"/>
                  </a:lnTo>
                  <a:lnTo>
                    <a:pt x="1599" y="127"/>
                  </a:lnTo>
                  <a:lnTo>
                    <a:pt x="1599" y="133"/>
                  </a:lnTo>
                  <a:lnTo>
                    <a:pt x="1604" y="138"/>
                  </a:lnTo>
                  <a:lnTo>
                    <a:pt x="1607" y="143"/>
                  </a:lnTo>
                  <a:lnTo>
                    <a:pt x="1607" y="149"/>
                  </a:lnTo>
                  <a:lnTo>
                    <a:pt x="1611" y="153"/>
                  </a:lnTo>
                  <a:lnTo>
                    <a:pt x="1611" y="158"/>
                  </a:lnTo>
                  <a:lnTo>
                    <a:pt x="1615" y="164"/>
                  </a:lnTo>
                  <a:lnTo>
                    <a:pt x="1618" y="173"/>
                  </a:lnTo>
                  <a:lnTo>
                    <a:pt x="1623" y="179"/>
                  </a:lnTo>
                  <a:lnTo>
                    <a:pt x="1621" y="183"/>
                  </a:lnTo>
                  <a:lnTo>
                    <a:pt x="1621" y="188"/>
                  </a:lnTo>
                  <a:lnTo>
                    <a:pt x="1619" y="191"/>
                  </a:lnTo>
                  <a:lnTo>
                    <a:pt x="1630" y="206"/>
                  </a:lnTo>
                  <a:lnTo>
                    <a:pt x="1633" y="217"/>
                  </a:lnTo>
                  <a:lnTo>
                    <a:pt x="1638" y="227"/>
                  </a:lnTo>
                  <a:lnTo>
                    <a:pt x="1637" y="233"/>
                  </a:lnTo>
                  <a:lnTo>
                    <a:pt x="1640" y="238"/>
                  </a:lnTo>
                  <a:lnTo>
                    <a:pt x="1637" y="244"/>
                  </a:lnTo>
                  <a:lnTo>
                    <a:pt x="1641" y="249"/>
                  </a:lnTo>
                  <a:lnTo>
                    <a:pt x="1644" y="255"/>
                  </a:lnTo>
                  <a:lnTo>
                    <a:pt x="1648" y="260"/>
                  </a:lnTo>
                  <a:lnTo>
                    <a:pt x="1649" y="270"/>
                  </a:lnTo>
                  <a:lnTo>
                    <a:pt x="1655" y="272"/>
                  </a:lnTo>
                  <a:lnTo>
                    <a:pt x="1657" y="278"/>
                  </a:lnTo>
                  <a:lnTo>
                    <a:pt x="1653" y="278"/>
                  </a:lnTo>
                  <a:lnTo>
                    <a:pt x="1653" y="282"/>
                  </a:lnTo>
                  <a:lnTo>
                    <a:pt x="1661" y="293"/>
                  </a:lnTo>
                  <a:lnTo>
                    <a:pt x="1665" y="303"/>
                  </a:lnTo>
                  <a:lnTo>
                    <a:pt x="1670" y="310"/>
                  </a:lnTo>
                  <a:lnTo>
                    <a:pt x="1675" y="314"/>
                  </a:lnTo>
                  <a:lnTo>
                    <a:pt x="1678" y="320"/>
                  </a:lnTo>
                  <a:lnTo>
                    <a:pt x="1675" y="325"/>
                  </a:lnTo>
                  <a:lnTo>
                    <a:pt x="1678" y="329"/>
                  </a:lnTo>
                  <a:lnTo>
                    <a:pt x="1672" y="335"/>
                  </a:lnTo>
                  <a:lnTo>
                    <a:pt x="1675" y="359"/>
                  </a:lnTo>
                  <a:lnTo>
                    <a:pt x="1675" y="364"/>
                  </a:lnTo>
                  <a:lnTo>
                    <a:pt x="1678" y="370"/>
                  </a:lnTo>
                  <a:lnTo>
                    <a:pt x="1674" y="369"/>
                  </a:lnTo>
                  <a:close/>
                  <a:moveTo>
                    <a:pt x="2740" y="303"/>
                  </a:moveTo>
                  <a:lnTo>
                    <a:pt x="2729" y="317"/>
                  </a:lnTo>
                  <a:lnTo>
                    <a:pt x="2718" y="316"/>
                  </a:lnTo>
                  <a:lnTo>
                    <a:pt x="2717" y="303"/>
                  </a:lnTo>
                  <a:lnTo>
                    <a:pt x="2711" y="303"/>
                  </a:lnTo>
                  <a:lnTo>
                    <a:pt x="2702" y="306"/>
                  </a:lnTo>
                  <a:lnTo>
                    <a:pt x="2696" y="314"/>
                  </a:lnTo>
                  <a:lnTo>
                    <a:pt x="2694" y="324"/>
                  </a:lnTo>
                  <a:lnTo>
                    <a:pt x="2687" y="326"/>
                  </a:lnTo>
                  <a:lnTo>
                    <a:pt x="2680" y="335"/>
                  </a:lnTo>
                  <a:lnTo>
                    <a:pt x="2680" y="344"/>
                  </a:lnTo>
                  <a:lnTo>
                    <a:pt x="2685" y="350"/>
                  </a:lnTo>
                  <a:lnTo>
                    <a:pt x="2691" y="350"/>
                  </a:lnTo>
                  <a:lnTo>
                    <a:pt x="2695" y="350"/>
                  </a:lnTo>
                  <a:lnTo>
                    <a:pt x="2710" y="355"/>
                  </a:lnTo>
                  <a:lnTo>
                    <a:pt x="2717" y="364"/>
                  </a:lnTo>
                  <a:lnTo>
                    <a:pt x="2595" y="480"/>
                  </a:lnTo>
                  <a:lnTo>
                    <a:pt x="2557" y="440"/>
                  </a:lnTo>
                  <a:lnTo>
                    <a:pt x="2562" y="411"/>
                  </a:lnTo>
                  <a:lnTo>
                    <a:pt x="2574" y="423"/>
                  </a:lnTo>
                  <a:lnTo>
                    <a:pt x="2592" y="407"/>
                  </a:lnTo>
                  <a:lnTo>
                    <a:pt x="2597" y="411"/>
                  </a:lnTo>
                  <a:lnTo>
                    <a:pt x="2603" y="411"/>
                  </a:lnTo>
                  <a:lnTo>
                    <a:pt x="2612" y="400"/>
                  </a:lnTo>
                  <a:lnTo>
                    <a:pt x="2615" y="386"/>
                  </a:lnTo>
                  <a:lnTo>
                    <a:pt x="2615" y="385"/>
                  </a:lnTo>
                  <a:lnTo>
                    <a:pt x="2737" y="270"/>
                  </a:lnTo>
                  <a:lnTo>
                    <a:pt x="2745" y="272"/>
                  </a:lnTo>
                  <a:lnTo>
                    <a:pt x="2751" y="280"/>
                  </a:lnTo>
                  <a:lnTo>
                    <a:pt x="2752" y="290"/>
                  </a:lnTo>
                  <a:lnTo>
                    <a:pt x="2740" y="303"/>
                  </a:lnTo>
                  <a:close/>
                  <a:moveTo>
                    <a:pt x="3397" y="123"/>
                  </a:moveTo>
                  <a:lnTo>
                    <a:pt x="3387" y="126"/>
                  </a:lnTo>
                  <a:lnTo>
                    <a:pt x="3377" y="124"/>
                  </a:lnTo>
                  <a:lnTo>
                    <a:pt x="3372" y="126"/>
                  </a:lnTo>
                  <a:lnTo>
                    <a:pt x="3366" y="130"/>
                  </a:lnTo>
                  <a:lnTo>
                    <a:pt x="3361" y="133"/>
                  </a:lnTo>
                  <a:lnTo>
                    <a:pt x="3360" y="138"/>
                  </a:lnTo>
                  <a:lnTo>
                    <a:pt x="3365" y="141"/>
                  </a:lnTo>
                  <a:lnTo>
                    <a:pt x="3370" y="139"/>
                  </a:lnTo>
                  <a:lnTo>
                    <a:pt x="3374" y="141"/>
                  </a:lnTo>
                  <a:lnTo>
                    <a:pt x="3380" y="141"/>
                  </a:lnTo>
                  <a:lnTo>
                    <a:pt x="3395" y="142"/>
                  </a:lnTo>
                  <a:lnTo>
                    <a:pt x="3406" y="145"/>
                  </a:lnTo>
                  <a:lnTo>
                    <a:pt x="3408" y="146"/>
                  </a:lnTo>
                  <a:lnTo>
                    <a:pt x="3408" y="122"/>
                  </a:lnTo>
                  <a:lnTo>
                    <a:pt x="3406" y="122"/>
                  </a:lnTo>
                  <a:lnTo>
                    <a:pt x="3397" y="123"/>
                  </a:lnTo>
                  <a:close/>
                  <a:moveTo>
                    <a:pt x="2483" y="709"/>
                  </a:moveTo>
                  <a:lnTo>
                    <a:pt x="2494" y="713"/>
                  </a:lnTo>
                  <a:lnTo>
                    <a:pt x="2500" y="712"/>
                  </a:lnTo>
                  <a:lnTo>
                    <a:pt x="2508" y="701"/>
                  </a:lnTo>
                  <a:lnTo>
                    <a:pt x="2508" y="706"/>
                  </a:lnTo>
                  <a:lnTo>
                    <a:pt x="2502" y="710"/>
                  </a:lnTo>
                  <a:lnTo>
                    <a:pt x="2508" y="716"/>
                  </a:lnTo>
                  <a:lnTo>
                    <a:pt x="2509" y="714"/>
                  </a:lnTo>
                  <a:lnTo>
                    <a:pt x="2512" y="709"/>
                  </a:lnTo>
                  <a:lnTo>
                    <a:pt x="2520" y="694"/>
                  </a:lnTo>
                  <a:lnTo>
                    <a:pt x="2515" y="691"/>
                  </a:lnTo>
                  <a:lnTo>
                    <a:pt x="2516" y="686"/>
                  </a:lnTo>
                  <a:lnTo>
                    <a:pt x="2510" y="687"/>
                  </a:lnTo>
                  <a:lnTo>
                    <a:pt x="2509" y="694"/>
                  </a:lnTo>
                  <a:lnTo>
                    <a:pt x="2506" y="687"/>
                  </a:lnTo>
                  <a:lnTo>
                    <a:pt x="2501" y="686"/>
                  </a:lnTo>
                  <a:lnTo>
                    <a:pt x="2501" y="682"/>
                  </a:lnTo>
                  <a:lnTo>
                    <a:pt x="2500" y="679"/>
                  </a:lnTo>
                  <a:lnTo>
                    <a:pt x="2496" y="679"/>
                  </a:lnTo>
                  <a:lnTo>
                    <a:pt x="2490" y="683"/>
                  </a:lnTo>
                  <a:lnTo>
                    <a:pt x="2489" y="689"/>
                  </a:lnTo>
                  <a:lnTo>
                    <a:pt x="2478" y="683"/>
                  </a:lnTo>
                  <a:lnTo>
                    <a:pt x="2478" y="682"/>
                  </a:lnTo>
                  <a:lnTo>
                    <a:pt x="2474" y="683"/>
                  </a:lnTo>
                  <a:lnTo>
                    <a:pt x="2467" y="686"/>
                  </a:lnTo>
                  <a:lnTo>
                    <a:pt x="2463" y="690"/>
                  </a:lnTo>
                  <a:lnTo>
                    <a:pt x="2464" y="694"/>
                  </a:lnTo>
                  <a:lnTo>
                    <a:pt x="2463" y="695"/>
                  </a:lnTo>
                  <a:lnTo>
                    <a:pt x="2458" y="694"/>
                  </a:lnTo>
                  <a:lnTo>
                    <a:pt x="2453" y="697"/>
                  </a:lnTo>
                  <a:lnTo>
                    <a:pt x="2448" y="691"/>
                  </a:lnTo>
                  <a:lnTo>
                    <a:pt x="2449" y="686"/>
                  </a:lnTo>
                  <a:lnTo>
                    <a:pt x="2444" y="687"/>
                  </a:lnTo>
                  <a:lnTo>
                    <a:pt x="2440" y="691"/>
                  </a:lnTo>
                  <a:lnTo>
                    <a:pt x="2429" y="690"/>
                  </a:lnTo>
                  <a:lnTo>
                    <a:pt x="2426" y="695"/>
                  </a:lnTo>
                  <a:lnTo>
                    <a:pt x="2436" y="699"/>
                  </a:lnTo>
                  <a:lnTo>
                    <a:pt x="2441" y="699"/>
                  </a:lnTo>
                  <a:lnTo>
                    <a:pt x="2447" y="701"/>
                  </a:lnTo>
                  <a:lnTo>
                    <a:pt x="2458" y="701"/>
                  </a:lnTo>
                  <a:lnTo>
                    <a:pt x="2462" y="702"/>
                  </a:lnTo>
                  <a:lnTo>
                    <a:pt x="2467" y="702"/>
                  </a:lnTo>
                  <a:lnTo>
                    <a:pt x="2474" y="705"/>
                  </a:lnTo>
                  <a:lnTo>
                    <a:pt x="2478" y="705"/>
                  </a:lnTo>
                  <a:lnTo>
                    <a:pt x="2483" y="709"/>
                  </a:lnTo>
                  <a:close/>
                  <a:moveTo>
                    <a:pt x="2413" y="694"/>
                  </a:moveTo>
                  <a:lnTo>
                    <a:pt x="2414" y="699"/>
                  </a:lnTo>
                  <a:lnTo>
                    <a:pt x="2420" y="699"/>
                  </a:lnTo>
                  <a:lnTo>
                    <a:pt x="2424" y="695"/>
                  </a:lnTo>
                  <a:lnTo>
                    <a:pt x="2418" y="690"/>
                  </a:lnTo>
                  <a:lnTo>
                    <a:pt x="2413" y="694"/>
                  </a:lnTo>
                  <a:close/>
                  <a:moveTo>
                    <a:pt x="2380" y="670"/>
                  </a:moveTo>
                  <a:lnTo>
                    <a:pt x="2376" y="670"/>
                  </a:lnTo>
                  <a:lnTo>
                    <a:pt x="2372" y="670"/>
                  </a:lnTo>
                  <a:lnTo>
                    <a:pt x="2373" y="675"/>
                  </a:lnTo>
                  <a:lnTo>
                    <a:pt x="2382" y="685"/>
                  </a:lnTo>
                  <a:lnTo>
                    <a:pt x="2386" y="686"/>
                  </a:lnTo>
                  <a:lnTo>
                    <a:pt x="2387" y="679"/>
                  </a:lnTo>
                  <a:lnTo>
                    <a:pt x="2391" y="674"/>
                  </a:lnTo>
                  <a:lnTo>
                    <a:pt x="2386" y="671"/>
                  </a:lnTo>
                  <a:lnTo>
                    <a:pt x="2380" y="670"/>
                  </a:lnTo>
                  <a:close/>
                  <a:moveTo>
                    <a:pt x="209" y="335"/>
                  </a:moveTo>
                  <a:lnTo>
                    <a:pt x="210" y="329"/>
                  </a:lnTo>
                  <a:lnTo>
                    <a:pt x="205" y="332"/>
                  </a:lnTo>
                  <a:lnTo>
                    <a:pt x="202" y="337"/>
                  </a:lnTo>
                  <a:lnTo>
                    <a:pt x="202" y="325"/>
                  </a:lnTo>
                  <a:lnTo>
                    <a:pt x="198" y="320"/>
                  </a:lnTo>
                  <a:lnTo>
                    <a:pt x="203" y="316"/>
                  </a:lnTo>
                  <a:lnTo>
                    <a:pt x="198" y="303"/>
                  </a:lnTo>
                  <a:lnTo>
                    <a:pt x="194" y="299"/>
                  </a:lnTo>
                  <a:lnTo>
                    <a:pt x="198" y="294"/>
                  </a:lnTo>
                  <a:lnTo>
                    <a:pt x="198" y="289"/>
                  </a:lnTo>
                  <a:lnTo>
                    <a:pt x="193" y="286"/>
                  </a:lnTo>
                  <a:lnTo>
                    <a:pt x="191" y="280"/>
                  </a:lnTo>
                  <a:lnTo>
                    <a:pt x="193" y="278"/>
                  </a:lnTo>
                  <a:lnTo>
                    <a:pt x="187" y="275"/>
                  </a:lnTo>
                  <a:lnTo>
                    <a:pt x="184" y="270"/>
                  </a:lnTo>
                  <a:lnTo>
                    <a:pt x="179" y="267"/>
                  </a:lnTo>
                  <a:lnTo>
                    <a:pt x="174" y="261"/>
                  </a:lnTo>
                  <a:lnTo>
                    <a:pt x="168" y="260"/>
                  </a:lnTo>
                  <a:lnTo>
                    <a:pt x="163" y="255"/>
                  </a:lnTo>
                  <a:lnTo>
                    <a:pt x="159" y="249"/>
                  </a:lnTo>
                  <a:lnTo>
                    <a:pt x="155" y="244"/>
                  </a:lnTo>
                  <a:lnTo>
                    <a:pt x="152" y="240"/>
                  </a:lnTo>
                  <a:lnTo>
                    <a:pt x="152" y="234"/>
                  </a:lnTo>
                  <a:lnTo>
                    <a:pt x="149" y="227"/>
                  </a:lnTo>
                  <a:lnTo>
                    <a:pt x="155" y="229"/>
                  </a:lnTo>
                  <a:lnTo>
                    <a:pt x="155" y="225"/>
                  </a:lnTo>
                  <a:lnTo>
                    <a:pt x="149" y="214"/>
                  </a:lnTo>
                  <a:lnTo>
                    <a:pt x="145" y="203"/>
                  </a:lnTo>
                  <a:lnTo>
                    <a:pt x="145" y="199"/>
                  </a:lnTo>
                  <a:lnTo>
                    <a:pt x="141" y="184"/>
                  </a:lnTo>
                  <a:lnTo>
                    <a:pt x="141" y="173"/>
                  </a:lnTo>
                  <a:lnTo>
                    <a:pt x="137" y="168"/>
                  </a:lnTo>
                  <a:lnTo>
                    <a:pt x="133" y="165"/>
                  </a:lnTo>
                  <a:lnTo>
                    <a:pt x="126" y="164"/>
                  </a:lnTo>
                  <a:lnTo>
                    <a:pt x="122" y="158"/>
                  </a:lnTo>
                  <a:lnTo>
                    <a:pt x="117" y="157"/>
                  </a:lnTo>
                  <a:lnTo>
                    <a:pt x="112" y="153"/>
                  </a:lnTo>
                  <a:lnTo>
                    <a:pt x="108" y="149"/>
                  </a:lnTo>
                  <a:lnTo>
                    <a:pt x="103" y="146"/>
                  </a:lnTo>
                  <a:lnTo>
                    <a:pt x="95" y="143"/>
                  </a:lnTo>
                  <a:lnTo>
                    <a:pt x="85" y="139"/>
                  </a:lnTo>
                  <a:lnTo>
                    <a:pt x="80" y="134"/>
                  </a:lnTo>
                  <a:lnTo>
                    <a:pt x="69" y="128"/>
                  </a:lnTo>
                  <a:lnTo>
                    <a:pt x="68" y="126"/>
                  </a:lnTo>
                  <a:lnTo>
                    <a:pt x="57" y="118"/>
                  </a:lnTo>
                  <a:lnTo>
                    <a:pt x="51" y="112"/>
                  </a:lnTo>
                  <a:lnTo>
                    <a:pt x="49" y="107"/>
                  </a:lnTo>
                  <a:lnTo>
                    <a:pt x="46" y="105"/>
                  </a:lnTo>
                  <a:lnTo>
                    <a:pt x="43" y="100"/>
                  </a:lnTo>
                  <a:lnTo>
                    <a:pt x="27" y="88"/>
                  </a:lnTo>
                  <a:lnTo>
                    <a:pt x="23" y="88"/>
                  </a:lnTo>
                  <a:lnTo>
                    <a:pt x="19" y="85"/>
                  </a:lnTo>
                  <a:lnTo>
                    <a:pt x="9" y="88"/>
                  </a:lnTo>
                  <a:lnTo>
                    <a:pt x="4" y="86"/>
                  </a:lnTo>
                  <a:lnTo>
                    <a:pt x="0" y="92"/>
                  </a:lnTo>
                  <a:lnTo>
                    <a:pt x="4" y="97"/>
                  </a:lnTo>
                  <a:lnTo>
                    <a:pt x="1" y="100"/>
                  </a:lnTo>
                  <a:lnTo>
                    <a:pt x="4" y="105"/>
                  </a:lnTo>
                  <a:lnTo>
                    <a:pt x="7" y="111"/>
                  </a:lnTo>
                  <a:lnTo>
                    <a:pt x="15" y="118"/>
                  </a:lnTo>
                  <a:lnTo>
                    <a:pt x="26" y="119"/>
                  </a:lnTo>
                  <a:lnTo>
                    <a:pt x="30" y="119"/>
                  </a:lnTo>
                  <a:lnTo>
                    <a:pt x="35" y="115"/>
                  </a:lnTo>
                  <a:lnTo>
                    <a:pt x="30" y="114"/>
                  </a:lnTo>
                  <a:lnTo>
                    <a:pt x="26" y="108"/>
                  </a:lnTo>
                  <a:lnTo>
                    <a:pt x="42" y="118"/>
                  </a:lnTo>
                  <a:lnTo>
                    <a:pt x="46" y="119"/>
                  </a:lnTo>
                  <a:lnTo>
                    <a:pt x="42" y="119"/>
                  </a:lnTo>
                  <a:lnTo>
                    <a:pt x="38" y="123"/>
                  </a:lnTo>
                  <a:lnTo>
                    <a:pt x="39" y="128"/>
                  </a:lnTo>
                  <a:lnTo>
                    <a:pt x="39" y="134"/>
                  </a:lnTo>
                  <a:lnTo>
                    <a:pt x="35" y="123"/>
                  </a:lnTo>
                  <a:lnTo>
                    <a:pt x="31" y="122"/>
                  </a:lnTo>
                  <a:lnTo>
                    <a:pt x="18" y="120"/>
                  </a:lnTo>
                  <a:lnTo>
                    <a:pt x="13" y="126"/>
                  </a:lnTo>
                  <a:lnTo>
                    <a:pt x="15" y="131"/>
                  </a:lnTo>
                  <a:lnTo>
                    <a:pt x="20" y="133"/>
                  </a:lnTo>
                  <a:lnTo>
                    <a:pt x="19" y="138"/>
                  </a:lnTo>
                  <a:lnTo>
                    <a:pt x="20" y="139"/>
                  </a:lnTo>
                  <a:lnTo>
                    <a:pt x="9" y="145"/>
                  </a:lnTo>
                  <a:lnTo>
                    <a:pt x="15" y="150"/>
                  </a:lnTo>
                  <a:lnTo>
                    <a:pt x="20" y="147"/>
                  </a:lnTo>
                  <a:lnTo>
                    <a:pt x="26" y="147"/>
                  </a:lnTo>
                  <a:lnTo>
                    <a:pt x="26" y="150"/>
                  </a:lnTo>
                  <a:lnTo>
                    <a:pt x="35" y="149"/>
                  </a:lnTo>
                  <a:lnTo>
                    <a:pt x="31" y="154"/>
                  </a:lnTo>
                  <a:lnTo>
                    <a:pt x="32" y="160"/>
                  </a:lnTo>
                  <a:lnTo>
                    <a:pt x="38" y="162"/>
                  </a:lnTo>
                  <a:lnTo>
                    <a:pt x="39" y="161"/>
                  </a:lnTo>
                  <a:lnTo>
                    <a:pt x="43" y="157"/>
                  </a:lnTo>
                  <a:lnTo>
                    <a:pt x="47" y="161"/>
                  </a:lnTo>
                  <a:lnTo>
                    <a:pt x="43" y="166"/>
                  </a:lnTo>
                  <a:lnTo>
                    <a:pt x="41" y="172"/>
                  </a:lnTo>
                  <a:lnTo>
                    <a:pt x="42" y="177"/>
                  </a:lnTo>
                  <a:lnTo>
                    <a:pt x="47" y="180"/>
                  </a:lnTo>
                  <a:lnTo>
                    <a:pt x="53" y="181"/>
                  </a:lnTo>
                  <a:lnTo>
                    <a:pt x="56" y="176"/>
                  </a:lnTo>
                  <a:lnTo>
                    <a:pt x="56" y="181"/>
                  </a:lnTo>
                  <a:lnTo>
                    <a:pt x="57" y="181"/>
                  </a:lnTo>
                  <a:lnTo>
                    <a:pt x="61" y="176"/>
                  </a:lnTo>
                  <a:lnTo>
                    <a:pt x="64" y="181"/>
                  </a:lnTo>
                  <a:lnTo>
                    <a:pt x="69" y="184"/>
                  </a:lnTo>
                  <a:lnTo>
                    <a:pt x="68" y="188"/>
                  </a:lnTo>
                  <a:lnTo>
                    <a:pt x="68" y="200"/>
                  </a:lnTo>
                  <a:lnTo>
                    <a:pt x="72" y="200"/>
                  </a:lnTo>
                  <a:lnTo>
                    <a:pt x="77" y="196"/>
                  </a:lnTo>
                  <a:lnTo>
                    <a:pt x="72" y="202"/>
                  </a:lnTo>
                  <a:lnTo>
                    <a:pt x="77" y="206"/>
                  </a:lnTo>
                  <a:lnTo>
                    <a:pt x="83" y="209"/>
                  </a:lnTo>
                  <a:lnTo>
                    <a:pt x="91" y="209"/>
                  </a:lnTo>
                  <a:lnTo>
                    <a:pt x="85" y="210"/>
                  </a:lnTo>
                  <a:lnTo>
                    <a:pt x="75" y="209"/>
                  </a:lnTo>
                  <a:lnTo>
                    <a:pt x="70" y="209"/>
                  </a:lnTo>
                  <a:lnTo>
                    <a:pt x="65" y="209"/>
                  </a:lnTo>
                  <a:lnTo>
                    <a:pt x="64" y="214"/>
                  </a:lnTo>
                  <a:lnTo>
                    <a:pt x="61" y="222"/>
                  </a:lnTo>
                  <a:lnTo>
                    <a:pt x="65" y="226"/>
                  </a:lnTo>
                  <a:lnTo>
                    <a:pt x="66" y="221"/>
                  </a:lnTo>
                  <a:lnTo>
                    <a:pt x="70" y="226"/>
                  </a:lnTo>
                  <a:lnTo>
                    <a:pt x="76" y="229"/>
                  </a:lnTo>
                  <a:lnTo>
                    <a:pt x="87" y="227"/>
                  </a:lnTo>
                  <a:lnTo>
                    <a:pt x="87" y="233"/>
                  </a:lnTo>
                  <a:lnTo>
                    <a:pt x="91" y="236"/>
                  </a:lnTo>
                  <a:lnTo>
                    <a:pt x="93" y="233"/>
                  </a:lnTo>
                  <a:lnTo>
                    <a:pt x="91" y="238"/>
                  </a:lnTo>
                  <a:lnTo>
                    <a:pt x="87" y="241"/>
                  </a:lnTo>
                  <a:lnTo>
                    <a:pt x="87" y="246"/>
                  </a:lnTo>
                  <a:lnTo>
                    <a:pt x="96" y="242"/>
                  </a:lnTo>
                  <a:lnTo>
                    <a:pt x="98" y="253"/>
                  </a:lnTo>
                  <a:lnTo>
                    <a:pt x="103" y="253"/>
                  </a:lnTo>
                  <a:lnTo>
                    <a:pt x="104" y="256"/>
                  </a:lnTo>
                  <a:lnTo>
                    <a:pt x="99" y="259"/>
                  </a:lnTo>
                  <a:lnTo>
                    <a:pt x="93" y="259"/>
                  </a:lnTo>
                  <a:lnTo>
                    <a:pt x="99" y="268"/>
                  </a:lnTo>
                  <a:lnTo>
                    <a:pt x="106" y="278"/>
                  </a:lnTo>
                  <a:lnTo>
                    <a:pt x="111" y="276"/>
                  </a:lnTo>
                  <a:lnTo>
                    <a:pt x="115" y="271"/>
                  </a:lnTo>
                  <a:lnTo>
                    <a:pt x="115" y="276"/>
                  </a:lnTo>
                  <a:lnTo>
                    <a:pt x="119" y="279"/>
                  </a:lnTo>
                  <a:lnTo>
                    <a:pt x="125" y="278"/>
                  </a:lnTo>
                  <a:lnTo>
                    <a:pt x="136" y="282"/>
                  </a:lnTo>
                  <a:lnTo>
                    <a:pt x="141" y="278"/>
                  </a:lnTo>
                  <a:lnTo>
                    <a:pt x="145" y="272"/>
                  </a:lnTo>
                  <a:lnTo>
                    <a:pt x="148" y="264"/>
                  </a:lnTo>
                  <a:lnTo>
                    <a:pt x="148" y="270"/>
                  </a:lnTo>
                  <a:lnTo>
                    <a:pt x="146" y="274"/>
                  </a:lnTo>
                  <a:lnTo>
                    <a:pt x="142" y="279"/>
                  </a:lnTo>
                  <a:lnTo>
                    <a:pt x="137" y="283"/>
                  </a:lnTo>
                  <a:lnTo>
                    <a:pt x="131" y="283"/>
                  </a:lnTo>
                  <a:lnTo>
                    <a:pt x="126" y="287"/>
                  </a:lnTo>
                  <a:lnTo>
                    <a:pt x="119" y="291"/>
                  </a:lnTo>
                  <a:lnTo>
                    <a:pt x="121" y="297"/>
                  </a:lnTo>
                  <a:lnTo>
                    <a:pt x="125" y="301"/>
                  </a:lnTo>
                  <a:lnTo>
                    <a:pt x="134" y="312"/>
                  </a:lnTo>
                  <a:lnTo>
                    <a:pt x="138" y="316"/>
                  </a:lnTo>
                  <a:lnTo>
                    <a:pt x="149" y="324"/>
                  </a:lnTo>
                  <a:lnTo>
                    <a:pt x="155" y="322"/>
                  </a:lnTo>
                  <a:lnTo>
                    <a:pt x="155" y="328"/>
                  </a:lnTo>
                  <a:lnTo>
                    <a:pt x="160" y="333"/>
                  </a:lnTo>
                  <a:lnTo>
                    <a:pt x="174" y="344"/>
                  </a:lnTo>
                  <a:lnTo>
                    <a:pt x="179" y="347"/>
                  </a:lnTo>
                  <a:lnTo>
                    <a:pt x="184" y="350"/>
                  </a:lnTo>
                  <a:lnTo>
                    <a:pt x="188" y="354"/>
                  </a:lnTo>
                  <a:lnTo>
                    <a:pt x="194" y="355"/>
                  </a:lnTo>
                  <a:lnTo>
                    <a:pt x="198" y="351"/>
                  </a:lnTo>
                  <a:lnTo>
                    <a:pt x="203" y="347"/>
                  </a:lnTo>
                  <a:lnTo>
                    <a:pt x="207" y="351"/>
                  </a:lnTo>
                  <a:lnTo>
                    <a:pt x="211" y="347"/>
                  </a:lnTo>
                  <a:lnTo>
                    <a:pt x="209" y="341"/>
                  </a:lnTo>
                  <a:lnTo>
                    <a:pt x="209" y="335"/>
                  </a:lnTo>
                  <a:close/>
                  <a:moveTo>
                    <a:pt x="41" y="44"/>
                  </a:moveTo>
                  <a:lnTo>
                    <a:pt x="45" y="44"/>
                  </a:lnTo>
                  <a:lnTo>
                    <a:pt x="45" y="39"/>
                  </a:lnTo>
                  <a:lnTo>
                    <a:pt x="46" y="34"/>
                  </a:lnTo>
                  <a:lnTo>
                    <a:pt x="45" y="23"/>
                  </a:lnTo>
                  <a:lnTo>
                    <a:pt x="41" y="24"/>
                  </a:lnTo>
                  <a:lnTo>
                    <a:pt x="35" y="27"/>
                  </a:lnTo>
                  <a:lnTo>
                    <a:pt x="37" y="32"/>
                  </a:lnTo>
                  <a:lnTo>
                    <a:pt x="35" y="38"/>
                  </a:lnTo>
                  <a:lnTo>
                    <a:pt x="41" y="44"/>
                  </a:lnTo>
                  <a:close/>
                  <a:moveTo>
                    <a:pt x="66" y="194"/>
                  </a:moveTo>
                  <a:lnTo>
                    <a:pt x="65" y="188"/>
                  </a:lnTo>
                  <a:lnTo>
                    <a:pt x="62" y="183"/>
                  </a:lnTo>
                  <a:lnTo>
                    <a:pt x="57" y="183"/>
                  </a:lnTo>
                  <a:lnTo>
                    <a:pt x="49" y="184"/>
                  </a:lnTo>
                  <a:lnTo>
                    <a:pt x="56" y="190"/>
                  </a:lnTo>
                  <a:lnTo>
                    <a:pt x="49" y="194"/>
                  </a:lnTo>
                  <a:lnTo>
                    <a:pt x="53" y="199"/>
                  </a:lnTo>
                  <a:lnTo>
                    <a:pt x="53" y="202"/>
                  </a:lnTo>
                  <a:lnTo>
                    <a:pt x="60" y="207"/>
                  </a:lnTo>
                  <a:lnTo>
                    <a:pt x="64" y="204"/>
                  </a:lnTo>
                  <a:lnTo>
                    <a:pt x="66" y="194"/>
                  </a:lnTo>
                  <a:close/>
                  <a:moveTo>
                    <a:pt x="80" y="232"/>
                  </a:moveTo>
                  <a:lnTo>
                    <a:pt x="76" y="234"/>
                  </a:lnTo>
                  <a:lnTo>
                    <a:pt x="79" y="240"/>
                  </a:lnTo>
                  <a:lnTo>
                    <a:pt x="84" y="241"/>
                  </a:lnTo>
                  <a:lnTo>
                    <a:pt x="85" y="236"/>
                  </a:lnTo>
                  <a:lnTo>
                    <a:pt x="83" y="232"/>
                  </a:lnTo>
                  <a:lnTo>
                    <a:pt x="80" y="232"/>
                  </a:lnTo>
                  <a:close/>
                  <a:moveTo>
                    <a:pt x="102" y="131"/>
                  </a:moveTo>
                  <a:lnTo>
                    <a:pt x="107" y="130"/>
                  </a:lnTo>
                  <a:lnTo>
                    <a:pt x="112" y="124"/>
                  </a:lnTo>
                  <a:lnTo>
                    <a:pt x="111" y="119"/>
                  </a:lnTo>
                  <a:lnTo>
                    <a:pt x="108" y="119"/>
                  </a:lnTo>
                  <a:lnTo>
                    <a:pt x="104" y="118"/>
                  </a:lnTo>
                  <a:lnTo>
                    <a:pt x="93" y="122"/>
                  </a:lnTo>
                  <a:lnTo>
                    <a:pt x="91" y="127"/>
                  </a:lnTo>
                  <a:lnTo>
                    <a:pt x="96" y="128"/>
                  </a:lnTo>
                  <a:lnTo>
                    <a:pt x="102" y="131"/>
                  </a:lnTo>
                  <a:close/>
                  <a:moveTo>
                    <a:pt x="142" y="183"/>
                  </a:moveTo>
                  <a:lnTo>
                    <a:pt x="146" y="194"/>
                  </a:lnTo>
                  <a:lnTo>
                    <a:pt x="146" y="199"/>
                  </a:lnTo>
                  <a:lnTo>
                    <a:pt x="148" y="199"/>
                  </a:lnTo>
                  <a:lnTo>
                    <a:pt x="148" y="194"/>
                  </a:lnTo>
                  <a:lnTo>
                    <a:pt x="146" y="188"/>
                  </a:lnTo>
                  <a:lnTo>
                    <a:pt x="152" y="184"/>
                  </a:lnTo>
                  <a:lnTo>
                    <a:pt x="150" y="179"/>
                  </a:lnTo>
                  <a:lnTo>
                    <a:pt x="149" y="175"/>
                  </a:lnTo>
                  <a:lnTo>
                    <a:pt x="144" y="177"/>
                  </a:lnTo>
                  <a:lnTo>
                    <a:pt x="142" y="183"/>
                  </a:lnTo>
                  <a:close/>
                  <a:moveTo>
                    <a:pt x="152" y="165"/>
                  </a:moveTo>
                  <a:lnTo>
                    <a:pt x="148" y="171"/>
                  </a:lnTo>
                  <a:lnTo>
                    <a:pt x="144" y="171"/>
                  </a:lnTo>
                  <a:lnTo>
                    <a:pt x="148" y="173"/>
                  </a:lnTo>
                  <a:lnTo>
                    <a:pt x="152" y="179"/>
                  </a:lnTo>
                  <a:lnTo>
                    <a:pt x="155" y="184"/>
                  </a:lnTo>
                  <a:lnTo>
                    <a:pt x="152" y="188"/>
                  </a:lnTo>
                  <a:lnTo>
                    <a:pt x="156" y="185"/>
                  </a:lnTo>
                  <a:lnTo>
                    <a:pt x="157" y="180"/>
                  </a:lnTo>
                  <a:lnTo>
                    <a:pt x="155" y="169"/>
                  </a:lnTo>
                  <a:lnTo>
                    <a:pt x="152" y="165"/>
                  </a:lnTo>
                  <a:close/>
                  <a:moveTo>
                    <a:pt x="157" y="196"/>
                  </a:moveTo>
                  <a:lnTo>
                    <a:pt x="159" y="200"/>
                  </a:lnTo>
                  <a:lnTo>
                    <a:pt x="163" y="195"/>
                  </a:lnTo>
                  <a:lnTo>
                    <a:pt x="160" y="188"/>
                  </a:lnTo>
                  <a:lnTo>
                    <a:pt x="156" y="192"/>
                  </a:lnTo>
                  <a:lnTo>
                    <a:pt x="157" y="196"/>
                  </a:lnTo>
                  <a:close/>
                  <a:moveTo>
                    <a:pt x="180" y="244"/>
                  </a:moveTo>
                  <a:lnTo>
                    <a:pt x="188" y="253"/>
                  </a:lnTo>
                  <a:lnTo>
                    <a:pt x="190" y="255"/>
                  </a:lnTo>
                  <a:lnTo>
                    <a:pt x="188" y="249"/>
                  </a:lnTo>
                  <a:lnTo>
                    <a:pt x="186" y="244"/>
                  </a:lnTo>
                  <a:lnTo>
                    <a:pt x="182" y="234"/>
                  </a:lnTo>
                  <a:lnTo>
                    <a:pt x="176" y="230"/>
                  </a:lnTo>
                  <a:lnTo>
                    <a:pt x="172" y="225"/>
                  </a:lnTo>
                  <a:lnTo>
                    <a:pt x="168" y="223"/>
                  </a:lnTo>
                  <a:lnTo>
                    <a:pt x="168" y="229"/>
                  </a:lnTo>
                  <a:lnTo>
                    <a:pt x="174" y="234"/>
                  </a:lnTo>
                  <a:lnTo>
                    <a:pt x="180" y="244"/>
                  </a:lnTo>
                  <a:close/>
                  <a:moveTo>
                    <a:pt x="209" y="312"/>
                  </a:moveTo>
                  <a:lnTo>
                    <a:pt x="206" y="306"/>
                  </a:lnTo>
                  <a:lnTo>
                    <a:pt x="205" y="308"/>
                  </a:lnTo>
                  <a:lnTo>
                    <a:pt x="203" y="324"/>
                  </a:lnTo>
                  <a:lnTo>
                    <a:pt x="207" y="325"/>
                  </a:lnTo>
                  <a:lnTo>
                    <a:pt x="213" y="322"/>
                  </a:lnTo>
                  <a:lnTo>
                    <a:pt x="210" y="317"/>
                  </a:lnTo>
                  <a:lnTo>
                    <a:pt x="209" y="312"/>
                  </a:lnTo>
                  <a:close/>
                  <a:moveTo>
                    <a:pt x="216" y="312"/>
                  </a:moveTo>
                  <a:lnTo>
                    <a:pt x="210" y="308"/>
                  </a:lnTo>
                  <a:lnTo>
                    <a:pt x="206" y="302"/>
                  </a:lnTo>
                  <a:lnTo>
                    <a:pt x="209" y="306"/>
                  </a:lnTo>
                  <a:lnTo>
                    <a:pt x="213" y="312"/>
                  </a:lnTo>
                  <a:lnTo>
                    <a:pt x="218" y="314"/>
                  </a:lnTo>
                  <a:lnTo>
                    <a:pt x="216" y="312"/>
                  </a:lnTo>
                  <a:close/>
                  <a:moveTo>
                    <a:pt x="2420" y="123"/>
                  </a:moveTo>
                  <a:lnTo>
                    <a:pt x="2436" y="127"/>
                  </a:lnTo>
                  <a:lnTo>
                    <a:pt x="2440" y="126"/>
                  </a:lnTo>
                  <a:lnTo>
                    <a:pt x="2462" y="131"/>
                  </a:lnTo>
                  <a:lnTo>
                    <a:pt x="2471" y="133"/>
                  </a:lnTo>
                  <a:lnTo>
                    <a:pt x="2477" y="131"/>
                  </a:lnTo>
                  <a:lnTo>
                    <a:pt x="2477" y="126"/>
                  </a:lnTo>
                  <a:lnTo>
                    <a:pt x="2471" y="116"/>
                  </a:lnTo>
                  <a:lnTo>
                    <a:pt x="2466" y="111"/>
                  </a:lnTo>
                  <a:lnTo>
                    <a:pt x="2451" y="99"/>
                  </a:lnTo>
                  <a:lnTo>
                    <a:pt x="2439" y="97"/>
                  </a:lnTo>
                  <a:lnTo>
                    <a:pt x="2424" y="101"/>
                  </a:lnTo>
                  <a:lnTo>
                    <a:pt x="2418" y="104"/>
                  </a:lnTo>
                  <a:lnTo>
                    <a:pt x="2411" y="105"/>
                  </a:lnTo>
                  <a:lnTo>
                    <a:pt x="2407" y="110"/>
                  </a:lnTo>
                  <a:lnTo>
                    <a:pt x="2403" y="119"/>
                  </a:lnTo>
                  <a:lnTo>
                    <a:pt x="2414" y="123"/>
                  </a:lnTo>
                  <a:lnTo>
                    <a:pt x="2420" y="123"/>
                  </a:lnTo>
                  <a:close/>
                  <a:moveTo>
                    <a:pt x="2557" y="179"/>
                  </a:moveTo>
                  <a:lnTo>
                    <a:pt x="2557" y="168"/>
                  </a:lnTo>
                  <a:lnTo>
                    <a:pt x="2553" y="169"/>
                  </a:lnTo>
                  <a:lnTo>
                    <a:pt x="2542" y="176"/>
                  </a:lnTo>
                  <a:lnTo>
                    <a:pt x="2540" y="180"/>
                  </a:lnTo>
                  <a:lnTo>
                    <a:pt x="2546" y="183"/>
                  </a:lnTo>
                  <a:lnTo>
                    <a:pt x="2551" y="180"/>
                  </a:lnTo>
                  <a:lnTo>
                    <a:pt x="2557" y="179"/>
                  </a:lnTo>
                  <a:close/>
                  <a:moveTo>
                    <a:pt x="2137" y="488"/>
                  </a:moveTo>
                  <a:lnTo>
                    <a:pt x="2132" y="489"/>
                  </a:lnTo>
                  <a:lnTo>
                    <a:pt x="2128" y="493"/>
                  </a:lnTo>
                  <a:lnTo>
                    <a:pt x="2132" y="497"/>
                  </a:lnTo>
                  <a:lnTo>
                    <a:pt x="2139" y="496"/>
                  </a:lnTo>
                  <a:lnTo>
                    <a:pt x="2143" y="495"/>
                  </a:lnTo>
                  <a:lnTo>
                    <a:pt x="2146" y="489"/>
                  </a:lnTo>
                  <a:lnTo>
                    <a:pt x="2143" y="488"/>
                  </a:lnTo>
                  <a:lnTo>
                    <a:pt x="2137" y="488"/>
                  </a:lnTo>
                  <a:close/>
                </a:path>
              </a:pathLst>
            </a:custGeom>
            <a:noFill/>
            <a:ln w="476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nvGrpSpPr>
          <p:cNvPr id="730" name="Group 729">
            <a:extLst>
              <a:ext uri="{FF2B5EF4-FFF2-40B4-BE49-F238E27FC236}">
                <a16:creationId xmlns:a16="http://schemas.microsoft.com/office/drawing/2014/main" id="{892C78D1-1AF1-484A-BE08-10839263A595}"/>
              </a:ext>
            </a:extLst>
          </p:cNvPr>
          <p:cNvGrpSpPr>
            <a:grpSpLocks/>
          </p:cNvGrpSpPr>
          <p:nvPr userDrawn="1"/>
        </p:nvGrpSpPr>
        <p:grpSpPr bwMode="auto">
          <a:xfrm>
            <a:off x="2348352" y="4136662"/>
            <a:ext cx="540416" cy="328353"/>
            <a:chOff x="2996" y="3687"/>
            <a:chExt cx="479" cy="307"/>
          </a:xfrm>
          <a:solidFill>
            <a:schemeClr val="bg1">
              <a:lumMod val="65000"/>
            </a:schemeClr>
          </a:solidFill>
        </p:grpSpPr>
        <p:sp>
          <p:nvSpPr>
            <p:cNvPr id="731" name="Freeform 730">
              <a:extLst>
                <a:ext uri="{FF2B5EF4-FFF2-40B4-BE49-F238E27FC236}">
                  <a16:creationId xmlns:a16="http://schemas.microsoft.com/office/drawing/2014/main" id="{B180812C-179E-6B4E-912E-7CAC99F96105}"/>
                </a:ext>
              </a:extLst>
            </p:cNvPr>
            <p:cNvSpPr>
              <a:spLocks/>
            </p:cNvSpPr>
            <p:nvPr/>
          </p:nvSpPr>
          <p:spPr bwMode="auto">
            <a:xfrm>
              <a:off x="3364" y="3868"/>
              <a:ext cx="111" cy="126"/>
            </a:xfrm>
            <a:custGeom>
              <a:avLst/>
              <a:gdLst>
                <a:gd name="T0" fmla="*/ 80 w 610"/>
                <a:gd name="T1" fmla="*/ 89 h 695"/>
                <a:gd name="T2" fmla="*/ 96 w 610"/>
                <a:gd name="T3" fmla="*/ 104 h 695"/>
                <a:gd name="T4" fmla="*/ 111 w 610"/>
                <a:gd name="T5" fmla="*/ 133 h 695"/>
                <a:gd name="T6" fmla="*/ 98 w 610"/>
                <a:gd name="T7" fmla="*/ 153 h 695"/>
                <a:gd name="T8" fmla="*/ 80 w 610"/>
                <a:gd name="T9" fmla="*/ 177 h 695"/>
                <a:gd name="T10" fmla="*/ 62 w 610"/>
                <a:gd name="T11" fmla="*/ 213 h 695"/>
                <a:gd name="T12" fmla="*/ 28 w 610"/>
                <a:gd name="T13" fmla="*/ 232 h 695"/>
                <a:gd name="T14" fmla="*/ 16 w 610"/>
                <a:gd name="T15" fmla="*/ 248 h 695"/>
                <a:gd name="T16" fmla="*/ 1 w 610"/>
                <a:gd name="T17" fmla="*/ 278 h 695"/>
                <a:gd name="T18" fmla="*/ 9 w 610"/>
                <a:gd name="T19" fmla="*/ 299 h 695"/>
                <a:gd name="T20" fmla="*/ 16 w 610"/>
                <a:gd name="T21" fmla="*/ 313 h 695"/>
                <a:gd name="T22" fmla="*/ 34 w 610"/>
                <a:gd name="T23" fmla="*/ 335 h 695"/>
                <a:gd name="T24" fmla="*/ 42 w 610"/>
                <a:gd name="T25" fmla="*/ 356 h 695"/>
                <a:gd name="T26" fmla="*/ 49 w 610"/>
                <a:gd name="T27" fmla="*/ 385 h 695"/>
                <a:gd name="T28" fmla="*/ 62 w 610"/>
                <a:gd name="T29" fmla="*/ 411 h 695"/>
                <a:gd name="T30" fmla="*/ 70 w 610"/>
                <a:gd name="T31" fmla="*/ 451 h 695"/>
                <a:gd name="T32" fmla="*/ 81 w 610"/>
                <a:gd name="T33" fmla="*/ 512 h 695"/>
                <a:gd name="T34" fmla="*/ 72 w 610"/>
                <a:gd name="T35" fmla="*/ 559 h 695"/>
                <a:gd name="T36" fmla="*/ 74 w 610"/>
                <a:gd name="T37" fmla="*/ 606 h 695"/>
                <a:gd name="T38" fmla="*/ 89 w 610"/>
                <a:gd name="T39" fmla="*/ 633 h 695"/>
                <a:gd name="T40" fmla="*/ 137 w 610"/>
                <a:gd name="T41" fmla="*/ 653 h 695"/>
                <a:gd name="T42" fmla="*/ 180 w 610"/>
                <a:gd name="T43" fmla="*/ 689 h 695"/>
                <a:gd name="T44" fmla="*/ 195 w 610"/>
                <a:gd name="T45" fmla="*/ 689 h 695"/>
                <a:gd name="T46" fmla="*/ 207 w 610"/>
                <a:gd name="T47" fmla="*/ 671 h 695"/>
                <a:gd name="T48" fmla="*/ 229 w 610"/>
                <a:gd name="T49" fmla="*/ 649 h 695"/>
                <a:gd name="T50" fmla="*/ 243 w 610"/>
                <a:gd name="T51" fmla="*/ 611 h 695"/>
                <a:gd name="T52" fmla="*/ 260 w 610"/>
                <a:gd name="T53" fmla="*/ 592 h 695"/>
                <a:gd name="T54" fmla="*/ 287 w 610"/>
                <a:gd name="T55" fmla="*/ 573 h 695"/>
                <a:gd name="T56" fmla="*/ 308 w 610"/>
                <a:gd name="T57" fmla="*/ 559 h 695"/>
                <a:gd name="T58" fmla="*/ 342 w 610"/>
                <a:gd name="T59" fmla="*/ 542 h 695"/>
                <a:gd name="T60" fmla="*/ 382 w 610"/>
                <a:gd name="T61" fmla="*/ 510 h 695"/>
                <a:gd name="T62" fmla="*/ 430 w 610"/>
                <a:gd name="T63" fmla="*/ 515 h 695"/>
                <a:gd name="T64" fmla="*/ 452 w 610"/>
                <a:gd name="T65" fmla="*/ 506 h 695"/>
                <a:gd name="T66" fmla="*/ 472 w 610"/>
                <a:gd name="T67" fmla="*/ 484 h 695"/>
                <a:gd name="T68" fmla="*/ 506 w 610"/>
                <a:gd name="T69" fmla="*/ 477 h 695"/>
                <a:gd name="T70" fmla="*/ 533 w 610"/>
                <a:gd name="T71" fmla="*/ 461 h 695"/>
                <a:gd name="T72" fmla="*/ 564 w 610"/>
                <a:gd name="T73" fmla="*/ 435 h 695"/>
                <a:gd name="T74" fmla="*/ 587 w 610"/>
                <a:gd name="T75" fmla="*/ 411 h 695"/>
                <a:gd name="T76" fmla="*/ 610 w 610"/>
                <a:gd name="T77" fmla="*/ 386 h 695"/>
                <a:gd name="T78" fmla="*/ 584 w 610"/>
                <a:gd name="T79" fmla="*/ 371 h 695"/>
                <a:gd name="T80" fmla="*/ 551 w 610"/>
                <a:gd name="T81" fmla="*/ 356 h 695"/>
                <a:gd name="T82" fmla="*/ 532 w 610"/>
                <a:gd name="T83" fmla="*/ 331 h 695"/>
                <a:gd name="T84" fmla="*/ 523 w 610"/>
                <a:gd name="T85" fmla="*/ 291 h 695"/>
                <a:gd name="T86" fmla="*/ 485 w 610"/>
                <a:gd name="T87" fmla="*/ 271 h 695"/>
                <a:gd name="T88" fmla="*/ 472 w 610"/>
                <a:gd name="T89" fmla="*/ 251 h 695"/>
                <a:gd name="T90" fmla="*/ 464 w 610"/>
                <a:gd name="T91" fmla="*/ 210 h 695"/>
                <a:gd name="T92" fmla="*/ 442 w 610"/>
                <a:gd name="T93" fmla="*/ 180 h 695"/>
                <a:gd name="T94" fmla="*/ 408 w 610"/>
                <a:gd name="T95" fmla="*/ 158 h 695"/>
                <a:gd name="T96" fmla="*/ 382 w 610"/>
                <a:gd name="T97" fmla="*/ 131 h 695"/>
                <a:gd name="T98" fmla="*/ 334 w 610"/>
                <a:gd name="T99" fmla="*/ 112 h 695"/>
                <a:gd name="T100" fmla="*/ 305 w 610"/>
                <a:gd name="T101" fmla="*/ 101 h 695"/>
                <a:gd name="T102" fmla="*/ 275 w 610"/>
                <a:gd name="T103" fmla="*/ 87 h 695"/>
                <a:gd name="T104" fmla="*/ 237 w 610"/>
                <a:gd name="T105" fmla="*/ 77 h 695"/>
                <a:gd name="T106" fmla="*/ 216 w 610"/>
                <a:gd name="T107" fmla="*/ 77 h 695"/>
                <a:gd name="T108" fmla="*/ 188 w 610"/>
                <a:gd name="T109" fmla="*/ 53 h 695"/>
                <a:gd name="T110" fmla="*/ 155 w 610"/>
                <a:gd name="T111" fmla="*/ 30 h 695"/>
                <a:gd name="T112" fmla="*/ 112 w 610"/>
                <a:gd name="T113" fmla="*/ 5 h 695"/>
                <a:gd name="T114" fmla="*/ 84 w 610"/>
                <a:gd name="T115" fmla="*/ 12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0" h="695">
                  <a:moveTo>
                    <a:pt x="76" y="61"/>
                  </a:moveTo>
                  <a:lnTo>
                    <a:pt x="76" y="61"/>
                  </a:lnTo>
                  <a:lnTo>
                    <a:pt x="74" y="65"/>
                  </a:lnTo>
                  <a:lnTo>
                    <a:pt x="76" y="69"/>
                  </a:lnTo>
                  <a:lnTo>
                    <a:pt x="77" y="76"/>
                  </a:lnTo>
                  <a:lnTo>
                    <a:pt x="77" y="76"/>
                  </a:lnTo>
                  <a:lnTo>
                    <a:pt x="77" y="82"/>
                  </a:lnTo>
                  <a:lnTo>
                    <a:pt x="77" y="82"/>
                  </a:lnTo>
                  <a:lnTo>
                    <a:pt x="77" y="87"/>
                  </a:lnTo>
                  <a:lnTo>
                    <a:pt x="80" y="89"/>
                  </a:lnTo>
                  <a:lnTo>
                    <a:pt x="80" y="89"/>
                  </a:lnTo>
                  <a:lnTo>
                    <a:pt x="83" y="92"/>
                  </a:lnTo>
                  <a:lnTo>
                    <a:pt x="87" y="95"/>
                  </a:lnTo>
                  <a:lnTo>
                    <a:pt x="87" y="95"/>
                  </a:lnTo>
                  <a:lnTo>
                    <a:pt x="88" y="96"/>
                  </a:lnTo>
                  <a:lnTo>
                    <a:pt x="89" y="99"/>
                  </a:lnTo>
                  <a:lnTo>
                    <a:pt x="89" y="99"/>
                  </a:lnTo>
                  <a:lnTo>
                    <a:pt x="93" y="103"/>
                  </a:lnTo>
                  <a:lnTo>
                    <a:pt x="93" y="103"/>
                  </a:lnTo>
                  <a:lnTo>
                    <a:pt x="96" y="104"/>
                  </a:lnTo>
                  <a:lnTo>
                    <a:pt x="98" y="107"/>
                  </a:lnTo>
                  <a:lnTo>
                    <a:pt x="98" y="107"/>
                  </a:lnTo>
                  <a:lnTo>
                    <a:pt x="99" y="111"/>
                  </a:lnTo>
                  <a:lnTo>
                    <a:pt x="100" y="114"/>
                  </a:lnTo>
                  <a:lnTo>
                    <a:pt x="100" y="118"/>
                  </a:lnTo>
                  <a:lnTo>
                    <a:pt x="102" y="122"/>
                  </a:lnTo>
                  <a:lnTo>
                    <a:pt x="102" y="122"/>
                  </a:lnTo>
                  <a:lnTo>
                    <a:pt x="107" y="127"/>
                  </a:lnTo>
                  <a:lnTo>
                    <a:pt x="111" y="133"/>
                  </a:lnTo>
                  <a:lnTo>
                    <a:pt x="111" y="133"/>
                  </a:lnTo>
                  <a:lnTo>
                    <a:pt x="112" y="135"/>
                  </a:lnTo>
                  <a:lnTo>
                    <a:pt x="112" y="139"/>
                  </a:lnTo>
                  <a:lnTo>
                    <a:pt x="110" y="146"/>
                  </a:lnTo>
                  <a:lnTo>
                    <a:pt x="110" y="146"/>
                  </a:lnTo>
                  <a:lnTo>
                    <a:pt x="108" y="150"/>
                  </a:lnTo>
                  <a:lnTo>
                    <a:pt x="106" y="152"/>
                  </a:lnTo>
                  <a:lnTo>
                    <a:pt x="103" y="150"/>
                  </a:lnTo>
                  <a:lnTo>
                    <a:pt x="99" y="149"/>
                  </a:lnTo>
                  <a:lnTo>
                    <a:pt x="99" y="149"/>
                  </a:lnTo>
                  <a:lnTo>
                    <a:pt x="98" y="153"/>
                  </a:lnTo>
                  <a:lnTo>
                    <a:pt x="95" y="156"/>
                  </a:lnTo>
                  <a:lnTo>
                    <a:pt x="92" y="158"/>
                  </a:lnTo>
                  <a:lnTo>
                    <a:pt x="89" y="163"/>
                  </a:lnTo>
                  <a:lnTo>
                    <a:pt x="89" y="163"/>
                  </a:lnTo>
                  <a:lnTo>
                    <a:pt x="88" y="168"/>
                  </a:lnTo>
                  <a:lnTo>
                    <a:pt x="87" y="171"/>
                  </a:lnTo>
                  <a:lnTo>
                    <a:pt x="85" y="172"/>
                  </a:lnTo>
                  <a:lnTo>
                    <a:pt x="85" y="172"/>
                  </a:lnTo>
                  <a:lnTo>
                    <a:pt x="81" y="176"/>
                  </a:lnTo>
                  <a:lnTo>
                    <a:pt x="80" y="177"/>
                  </a:lnTo>
                  <a:lnTo>
                    <a:pt x="80" y="180"/>
                  </a:lnTo>
                  <a:lnTo>
                    <a:pt x="80" y="180"/>
                  </a:lnTo>
                  <a:lnTo>
                    <a:pt x="79" y="186"/>
                  </a:lnTo>
                  <a:lnTo>
                    <a:pt x="77" y="190"/>
                  </a:lnTo>
                  <a:lnTo>
                    <a:pt x="73" y="198"/>
                  </a:lnTo>
                  <a:lnTo>
                    <a:pt x="73" y="198"/>
                  </a:lnTo>
                  <a:lnTo>
                    <a:pt x="66" y="205"/>
                  </a:lnTo>
                  <a:lnTo>
                    <a:pt x="64" y="209"/>
                  </a:lnTo>
                  <a:lnTo>
                    <a:pt x="62" y="213"/>
                  </a:lnTo>
                  <a:lnTo>
                    <a:pt x="62" y="213"/>
                  </a:lnTo>
                  <a:lnTo>
                    <a:pt x="53" y="213"/>
                  </a:lnTo>
                  <a:lnTo>
                    <a:pt x="53" y="213"/>
                  </a:lnTo>
                  <a:lnTo>
                    <a:pt x="43" y="214"/>
                  </a:lnTo>
                  <a:lnTo>
                    <a:pt x="43" y="214"/>
                  </a:lnTo>
                  <a:lnTo>
                    <a:pt x="41" y="217"/>
                  </a:lnTo>
                  <a:lnTo>
                    <a:pt x="38" y="221"/>
                  </a:lnTo>
                  <a:lnTo>
                    <a:pt x="32" y="226"/>
                  </a:lnTo>
                  <a:lnTo>
                    <a:pt x="32" y="226"/>
                  </a:lnTo>
                  <a:lnTo>
                    <a:pt x="28" y="232"/>
                  </a:lnTo>
                  <a:lnTo>
                    <a:pt x="28" y="232"/>
                  </a:lnTo>
                  <a:lnTo>
                    <a:pt x="24" y="233"/>
                  </a:lnTo>
                  <a:lnTo>
                    <a:pt x="23" y="234"/>
                  </a:lnTo>
                  <a:lnTo>
                    <a:pt x="23" y="237"/>
                  </a:lnTo>
                  <a:lnTo>
                    <a:pt x="23" y="237"/>
                  </a:lnTo>
                  <a:lnTo>
                    <a:pt x="20" y="238"/>
                  </a:lnTo>
                  <a:lnTo>
                    <a:pt x="18" y="241"/>
                  </a:lnTo>
                  <a:lnTo>
                    <a:pt x="18" y="241"/>
                  </a:lnTo>
                  <a:lnTo>
                    <a:pt x="18" y="245"/>
                  </a:lnTo>
                  <a:lnTo>
                    <a:pt x="16" y="247"/>
                  </a:lnTo>
                  <a:lnTo>
                    <a:pt x="16" y="248"/>
                  </a:lnTo>
                  <a:lnTo>
                    <a:pt x="16" y="248"/>
                  </a:lnTo>
                  <a:lnTo>
                    <a:pt x="13" y="249"/>
                  </a:lnTo>
                  <a:lnTo>
                    <a:pt x="11" y="249"/>
                  </a:lnTo>
                  <a:lnTo>
                    <a:pt x="8" y="249"/>
                  </a:lnTo>
                  <a:lnTo>
                    <a:pt x="5" y="252"/>
                  </a:lnTo>
                  <a:lnTo>
                    <a:pt x="5" y="252"/>
                  </a:lnTo>
                  <a:lnTo>
                    <a:pt x="3" y="257"/>
                  </a:lnTo>
                  <a:lnTo>
                    <a:pt x="3" y="264"/>
                  </a:lnTo>
                  <a:lnTo>
                    <a:pt x="1" y="278"/>
                  </a:lnTo>
                  <a:lnTo>
                    <a:pt x="1" y="278"/>
                  </a:lnTo>
                  <a:lnTo>
                    <a:pt x="0" y="283"/>
                  </a:lnTo>
                  <a:lnTo>
                    <a:pt x="0" y="283"/>
                  </a:lnTo>
                  <a:lnTo>
                    <a:pt x="1" y="286"/>
                  </a:lnTo>
                  <a:lnTo>
                    <a:pt x="3" y="287"/>
                  </a:lnTo>
                  <a:lnTo>
                    <a:pt x="3" y="287"/>
                  </a:lnTo>
                  <a:lnTo>
                    <a:pt x="7" y="293"/>
                  </a:lnTo>
                  <a:lnTo>
                    <a:pt x="9" y="295"/>
                  </a:lnTo>
                  <a:lnTo>
                    <a:pt x="9" y="298"/>
                  </a:lnTo>
                  <a:lnTo>
                    <a:pt x="9" y="298"/>
                  </a:lnTo>
                  <a:lnTo>
                    <a:pt x="9" y="299"/>
                  </a:lnTo>
                  <a:lnTo>
                    <a:pt x="9" y="301"/>
                  </a:lnTo>
                  <a:lnTo>
                    <a:pt x="9" y="302"/>
                  </a:lnTo>
                  <a:lnTo>
                    <a:pt x="9" y="302"/>
                  </a:lnTo>
                  <a:lnTo>
                    <a:pt x="11" y="304"/>
                  </a:lnTo>
                  <a:lnTo>
                    <a:pt x="12" y="305"/>
                  </a:lnTo>
                  <a:lnTo>
                    <a:pt x="13" y="305"/>
                  </a:lnTo>
                  <a:lnTo>
                    <a:pt x="15" y="306"/>
                  </a:lnTo>
                  <a:lnTo>
                    <a:pt x="15" y="306"/>
                  </a:lnTo>
                  <a:lnTo>
                    <a:pt x="16" y="309"/>
                  </a:lnTo>
                  <a:lnTo>
                    <a:pt x="16" y="313"/>
                  </a:lnTo>
                  <a:lnTo>
                    <a:pt x="16" y="320"/>
                  </a:lnTo>
                  <a:lnTo>
                    <a:pt x="16" y="320"/>
                  </a:lnTo>
                  <a:lnTo>
                    <a:pt x="19" y="320"/>
                  </a:lnTo>
                  <a:lnTo>
                    <a:pt x="22" y="321"/>
                  </a:lnTo>
                  <a:lnTo>
                    <a:pt x="26" y="324"/>
                  </a:lnTo>
                  <a:lnTo>
                    <a:pt x="26" y="324"/>
                  </a:lnTo>
                  <a:lnTo>
                    <a:pt x="31" y="328"/>
                  </a:lnTo>
                  <a:lnTo>
                    <a:pt x="32" y="331"/>
                  </a:lnTo>
                  <a:lnTo>
                    <a:pt x="34" y="335"/>
                  </a:lnTo>
                  <a:lnTo>
                    <a:pt x="34" y="335"/>
                  </a:lnTo>
                  <a:lnTo>
                    <a:pt x="34" y="337"/>
                  </a:lnTo>
                  <a:lnTo>
                    <a:pt x="34" y="342"/>
                  </a:lnTo>
                  <a:lnTo>
                    <a:pt x="34" y="342"/>
                  </a:lnTo>
                  <a:lnTo>
                    <a:pt x="34" y="343"/>
                  </a:lnTo>
                  <a:lnTo>
                    <a:pt x="35" y="344"/>
                  </a:lnTo>
                  <a:lnTo>
                    <a:pt x="38" y="347"/>
                  </a:lnTo>
                  <a:lnTo>
                    <a:pt x="38" y="347"/>
                  </a:lnTo>
                  <a:lnTo>
                    <a:pt x="41" y="351"/>
                  </a:lnTo>
                  <a:lnTo>
                    <a:pt x="42" y="356"/>
                  </a:lnTo>
                  <a:lnTo>
                    <a:pt x="42" y="356"/>
                  </a:lnTo>
                  <a:lnTo>
                    <a:pt x="45" y="363"/>
                  </a:lnTo>
                  <a:lnTo>
                    <a:pt x="45" y="370"/>
                  </a:lnTo>
                  <a:lnTo>
                    <a:pt x="45" y="370"/>
                  </a:lnTo>
                  <a:lnTo>
                    <a:pt x="45" y="374"/>
                  </a:lnTo>
                  <a:lnTo>
                    <a:pt x="45" y="377"/>
                  </a:lnTo>
                  <a:lnTo>
                    <a:pt x="45" y="377"/>
                  </a:lnTo>
                  <a:lnTo>
                    <a:pt x="47" y="379"/>
                  </a:lnTo>
                  <a:lnTo>
                    <a:pt x="49" y="382"/>
                  </a:lnTo>
                  <a:lnTo>
                    <a:pt x="49" y="382"/>
                  </a:lnTo>
                  <a:lnTo>
                    <a:pt x="49" y="385"/>
                  </a:lnTo>
                  <a:lnTo>
                    <a:pt x="49" y="389"/>
                  </a:lnTo>
                  <a:lnTo>
                    <a:pt x="49" y="393"/>
                  </a:lnTo>
                  <a:lnTo>
                    <a:pt x="49" y="396"/>
                  </a:lnTo>
                  <a:lnTo>
                    <a:pt x="49" y="396"/>
                  </a:lnTo>
                  <a:lnTo>
                    <a:pt x="51" y="400"/>
                  </a:lnTo>
                  <a:lnTo>
                    <a:pt x="54" y="403"/>
                  </a:lnTo>
                  <a:lnTo>
                    <a:pt x="58" y="404"/>
                  </a:lnTo>
                  <a:lnTo>
                    <a:pt x="62" y="404"/>
                  </a:lnTo>
                  <a:lnTo>
                    <a:pt x="62" y="404"/>
                  </a:lnTo>
                  <a:lnTo>
                    <a:pt x="62" y="411"/>
                  </a:lnTo>
                  <a:lnTo>
                    <a:pt x="64" y="417"/>
                  </a:lnTo>
                  <a:lnTo>
                    <a:pt x="64" y="417"/>
                  </a:lnTo>
                  <a:lnTo>
                    <a:pt x="68" y="431"/>
                  </a:lnTo>
                  <a:lnTo>
                    <a:pt x="68" y="431"/>
                  </a:lnTo>
                  <a:lnTo>
                    <a:pt x="68" y="438"/>
                  </a:lnTo>
                  <a:lnTo>
                    <a:pt x="68" y="438"/>
                  </a:lnTo>
                  <a:lnTo>
                    <a:pt x="70" y="442"/>
                  </a:lnTo>
                  <a:lnTo>
                    <a:pt x="70" y="442"/>
                  </a:lnTo>
                  <a:lnTo>
                    <a:pt x="72" y="447"/>
                  </a:lnTo>
                  <a:lnTo>
                    <a:pt x="70" y="451"/>
                  </a:lnTo>
                  <a:lnTo>
                    <a:pt x="70" y="455"/>
                  </a:lnTo>
                  <a:lnTo>
                    <a:pt x="70" y="460"/>
                  </a:lnTo>
                  <a:lnTo>
                    <a:pt x="70" y="460"/>
                  </a:lnTo>
                  <a:lnTo>
                    <a:pt x="73" y="466"/>
                  </a:lnTo>
                  <a:lnTo>
                    <a:pt x="77" y="472"/>
                  </a:lnTo>
                  <a:lnTo>
                    <a:pt x="77" y="472"/>
                  </a:lnTo>
                  <a:lnTo>
                    <a:pt x="80" y="477"/>
                  </a:lnTo>
                  <a:lnTo>
                    <a:pt x="80" y="484"/>
                  </a:lnTo>
                  <a:lnTo>
                    <a:pt x="80" y="484"/>
                  </a:lnTo>
                  <a:lnTo>
                    <a:pt x="81" y="512"/>
                  </a:lnTo>
                  <a:lnTo>
                    <a:pt x="81" y="512"/>
                  </a:lnTo>
                  <a:lnTo>
                    <a:pt x="80" y="518"/>
                  </a:lnTo>
                  <a:lnTo>
                    <a:pt x="79" y="525"/>
                  </a:lnTo>
                  <a:lnTo>
                    <a:pt x="76" y="538"/>
                  </a:lnTo>
                  <a:lnTo>
                    <a:pt x="76" y="538"/>
                  </a:lnTo>
                  <a:lnTo>
                    <a:pt x="76" y="544"/>
                  </a:lnTo>
                  <a:lnTo>
                    <a:pt x="76" y="544"/>
                  </a:lnTo>
                  <a:lnTo>
                    <a:pt x="73" y="552"/>
                  </a:lnTo>
                  <a:lnTo>
                    <a:pt x="73" y="552"/>
                  </a:lnTo>
                  <a:lnTo>
                    <a:pt x="72" y="559"/>
                  </a:lnTo>
                  <a:lnTo>
                    <a:pt x="72" y="567"/>
                  </a:lnTo>
                  <a:lnTo>
                    <a:pt x="72" y="567"/>
                  </a:lnTo>
                  <a:lnTo>
                    <a:pt x="72" y="580"/>
                  </a:lnTo>
                  <a:lnTo>
                    <a:pt x="72" y="587"/>
                  </a:lnTo>
                  <a:lnTo>
                    <a:pt x="70" y="594"/>
                  </a:lnTo>
                  <a:lnTo>
                    <a:pt x="70" y="594"/>
                  </a:lnTo>
                  <a:lnTo>
                    <a:pt x="70" y="598"/>
                  </a:lnTo>
                  <a:lnTo>
                    <a:pt x="70" y="601"/>
                  </a:lnTo>
                  <a:lnTo>
                    <a:pt x="74" y="606"/>
                  </a:lnTo>
                  <a:lnTo>
                    <a:pt x="74" y="606"/>
                  </a:lnTo>
                  <a:lnTo>
                    <a:pt x="79" y="611"/>
                  </a:lnTo>
                  <a:lnTo>
                    <a:pt x="80" y="615"/>
                  </a:lnTo>
                  <a:lnTo>
                    <a:pt x="81" y="618"/>
                  </a:lnTo>
                  <a:lnTo>
                    <a:pt x="81" y="618"/>
                  </a:lnTo>
                  <a:lnTo>
                    <a:pt x="83" y="620"/>
                  </a:lnTo>
                  <a:lnTo>
                    <a:pt x="84" y="621"/>
                  </a:lnTo>
                  <a:lnTo>
                    <a:pt x="87" y="625"/>
                  </a:lnTo>
                  <a:lnTo>
                    <a:pt x="87" y="630"/>
                  </a:lnTo>
                  <a:lnTo>
                    <a:pt x="89" y="633"/>
                  </a:lnTo>
                  <a:lnTo>
                    <a:pt x="89" y="633"/>
                  </a:lnTo>
                  <a:lnTo>
                    <a:pt x="91" y="634"/>
                  </a:lnTo>
                  <a:lnTo>
                    <a:pt x="93" y="634"/>
                  </a:lnTo>
                  <a:lnTo>
                    <a:pt x="98" y="634"/>
                  </a:lnTo>
                  <a:lnTo>
                    <a:pt x="98" y="634"/>
                  </a:lnTo>
                  <a:lnTo>
                    <a:pt x="103" y="637"/>
                  </a:lnTo>
                  <a:lnTo>
                    <a:pt x="103" y="637"/>
                  </a:lnTo>
                  <a:lnTo>
                    <a:pt x="121" y="644"/>
                  </a:lnTo>
                  <a:lnTo>
                    <a:pt x="129" y="648"/>
                  </a:lnTo>
                  <a:lnTo>
                    <a:pt x="137" y="653"/>
                  </a:lnTo>
                  <a:lnTo>
                    <a:pt x="137" y="653"/>
                  </a:lnTo>
                  <a:lnTo>
                    <a:pt x="144" y="658"/>
                  </a:lnTo>
                  <a:lnTo>
                    <a:pt x="152" y="663"/>
                  </a:lnTo>
                  <a:lnTo>
                    <a:pt x="167" y="670"/>
                  </a:lnTo>
                  <a:lnTo>
                    <a:pt x="167" y="670"/>
                  </a:lnTo>
                  <a:lnTo>
                    <a:pt x="173" y="674"/>
                  </a:lnTo>
                  <a:lnTo>
                    <a:pt x="176" y="676"/>
                  </a:lnTo>
                  <a:lnTo>
                    <a:pt x="179" y="681"/>
                  </a:lnTo>
                  <a:lnTo>
                    <a:pt x="179" y="681"/>
                  </a:lnTo>
                  <a:lnTo>
                    <a:pt x="180" y="685"/>
                  </a:lnTo>
                  <a:lnTo>
                    <a:pt x="180" y="689"/>
                  </a:lnTo>
                  <a:lnTo>
                    <a:pt x="180" y="693"/>
                  </a:lnTo>
                  <a:lnTo>
                    <a:pt x="182" y="694"/>
                  </a:lnTo>
                  <a:lnTo>
                    <a:pt x="183" y="695"/>
                  </a:lnTo>
                  <a:lnTo>
                    <a:pt x="183" y="695"/>
                  </a:lnTo>
                  <a:lnTo>
                    <a:pt x="184" y="693"/>
                  </a:lnTo>
                  <a:lnTo>
                    <a:pt x="186" y="691"/>
                  </a:lnTo>
                  <a:lnTo>
                    <a:pt x="190" y="690"/>
                  </a:lnTo>
                  <a:lnTo>
                    <a:pt x="190" y="690"/>
                  </a:lnTo>
                  <a:lnTo>
                    <a:pt x="195" y="689"/>
                  </a:lnTo>
                  <a:lnTo>
                    <a:pt x="195" y="689"/>
                  </a:lnTo>
                  <a:lnTo>
                    <a:pt x="198" y="686"/>
                  </a:lnTo>
                  <a:lnTo>
                    <a:pt x="199" y="683"/>
                  </a:lnTo>
                  <a:lnTo>
                    <a:pt x="199" y="683"/>
                  </a:lnTo>
                  <a:lnTo>
                    <a:pt x="203" y="679"/>
                  </a:lnTo>
                  <a:lnTo>
                    <a:pt x="203" y="679"/>
                  </a:lnTo>
                  <a:lnTo>
                    <a:pt x="203" y="676"/>
                  </a:lnTo>
                  <a:lnTo>
                    <a:pt x="205" y="674"/>
                  </a:lnTo>
                  <a:lnTo>
                    <a:pt x="205" y="674"/>
                  </a:lnTo>
                  <a:lnTo>
                    <a:pt x="206" y="671"/>
                  </a:lnTo>
                  <a:lnTo>
                    <a:pt x="207" y="671"/>
                  </a:lnTo>
                  <a:lnTo>
                    <a:pt x="213" y="670"/>
                  </a:lnTo>
                  <a:lnTo>
                    <a:pt x="213" y="670"/>
                  </a:lnTo>
                  <a:lnTo>
                    <a:pt x="213" y="667"/>
                  </a:lnTo>
                  <a:lnTo>
                    <a:pt x="214" y="666"/>
                  </a:lnTo>
                  <a:lnTo>
                    <a:pt x="218" y="664"/>
                  </a:lnTo>
                  <a:lnTo>
                    <a:pt x="218" y="664"/>
                  </a:lnTo>
                  <a:lnTo>
                    <a:pt x="222" y="662"/>
                  </a:lnTo>
                  <a:lnTo>
                    <a:pt x="225" y="658"/>
                  </a:lnTo>
                  <a:lnTo>
                    <a:pt x="225" y="658"/>
                  </a:lnTo>
                  <a:lnTo>
                    <a:pt x="229" y="649"/>
                  </a:lnTo>
                  <a:lnTo>
                    <a:pt x="232" y="641"/>
                  </a:lnTo>
                  <a:lnTo>
                    <a:pt x="232" y="641"/>
                  </a:lnTo>
                  <a:lnTo>
                    <a:pt x="235" y="639"/>
                  </a:lnTo>
                  <a:lnTo>
                    <a:pt x="236" y="636"/>
                  </a:lnTo>
                  <a:lnTo>
                    <a:pt x="240" y="630"/>
                  </a:lnTo>
                  <a:lnTo>
                    <a:pt x="240" y="630"/>
                  </a:lnTo>
                  <a:lnTo>
                    <a:pt x="243" y="625"/>
                  </a:lnTo>
                  <a:lnTo>
                    <a:pt x="243" y="618"/>
                  </a:lnTo>
                  <a:lnTo>
                    <a:pt x="243" y="618"/>
                  </a:lnTo>
                  <a:lnTo>
                    <a:pt x="243" y="611"/>
                  </a:lnTo>
                  <a:lnTo>
                    <a:pt x="244" y="609"/>
                  </a:lnTo>
                  <a:lnTo>
                    <a:pt x="245" y="606"/>
                  </a:lnTo>
                  <a:lnTo>
                    <a:pt x="245" y="606"/>
                  </a:lnTo>
                  <a:lnTo>
                    <a:pt x="248" y="603"/>
                  </a:lnTo>
                  <a:lnTo>
                    <a:pt x="252" y="602"/>
                  </a:lnTo>
                  <a:lnTo>
                    <a:pt x="254" y="599"/>
                  </a:lnTo>
                  <a:lnTo>
                    <a:pt x="255" y="595"/>
                  </a:lnTo>
                  <a:lnTo>
                    <a:pt x="255" y="595"/>
                  </a:lnTo>
                  <a:lnTo>
                    <a:pt x="259" y="595"/>
                  </a:lnTo>
                  <a:lnTo>
                    <a:pt x="260" y="592"/>
                  </a:lnTo>
                  <a:lnTo>
                    <a:pt x="263" y="587"/>
                  </a:lnTo>
                  <a:lnTo>
                    <a:pt x="263" y="587"/>
                  </a:lnTo>
                  <a:lnTo>
                    <a:pt x="267" y="580"/>
                  </a:lnTo>
                  <a:lnTo>
                    <a:pt x="270" y="577"/>
                  </a:lnTo>
                  <a:lnTo>
                    <a:pt x="274" y="576"/>
                  </a:lnTo>
                  <a:lnTo>
                    <a:pt x="274" y="576"/>
                  </a:lnTo>
                  <a:lnTo>
                    <a:pt x="282" y="576"/>
                  </a:lnTo>
                  <a:lnTo>
                    <a:pt x="282" y="576"/>
                  </a:lnTo>
                  <a:lnTo>
                    <a:pt x="285" y="575"/>
                  </a:lnTo>
                  <a:lnTo>
                    <a:pt x="287" y="573"/>
                  </a:lnTo>
                  <a:lnTo>
                    <a:pt x="287" y="573"/>
                  </a:lnTo>
                  <a:lnTo>
                    <a:pt x="300" y="564"/>
                  </a:lnTo>
                  <a:lnTo>
                    <a:pt x="300" y="564"/>
                  </a:lnTo>
                  <a:lnTo>
                    <a:pt x="301" y="564"/>
                  </a:lnTo>
                  <a:lnTo>
                    <a:pt x="304" y="563"/>
                  </a:lnTo>
                  <a:lnTo>
                    <a:pt x="304" y="563"/>
                  </a:lnTo>
                  <a:lnTo>
                    <a:pt x="304" y="561"/>
                  </a:lnTo>
                  <a:lnTo>
                    <a:pt x="305" y="559"/>
                  </a:lnTo>
                  <a:lnTo>
                    <a:pt x="305" y="559"/>
                  </a:lnTo>
                  <a:lnTo>
                    <a:pt x="308" y="559"/>
                  </a:lnTo>
                  <a:lnTo>
                    <a:pt x="312" y="559"/>
                  </a:lnTo>
                  <a:lnTo>
                    <a:pt x="312" y="559"/>
                  </a:lnTo>
                  <a:lnTo>
                    <a:pt x="316" y="556"/>
                  </a:lnTo>
                  <a:lnTo>
                    <a:pt x="319" y="554"/>
                  </a:lnTo>
                  <a:lnTo>
                    <a:pt x="319" y="554"/>
                  </a:lnTo>
                  <a:lnTo>
                    <a:pt x="323" y="552"/>
                  </a:lnTo>
                  <a:lnTo>
                    <a:pt x="328" y="550"/>
                  </a:lnTo>
                  <a:lnTo>
                    <a:pt x="328" y="550"/>
                  </a:lnTo>
                  <a:lnTo>
                    <a:pt x="335" y="548"/>
                  </a:lnTo>
                  <a:lnTo>
                    <a:pt x="342" y="542"/>
                  </a:lnTo>
                  <a:lnTo>
                    <a:pt x="354" y="530"/>
                  </a:lnTo>
                  <a:lnTo>
                    <a:pt x="354" y="530"/>
                  </a:lnTo>
                  <a:lnTo>
                    <a:pt x="361" y="523"/>
                  </a:lnTo>
                  <a:lnTo>
                    <a:pt x="366" y="516"/>
                  </a:lnTo>
                  <a:lnTo>
                    <a:pt x="366" y="516"/>
                  </a:lnTo>
                  <a:lnTo>
                    <a:pt x="373" y="510"/>
                  </a:lnTo>
                  <a:lnTo>
                    <a:pt x="373" y="510"/>
                  </a:lnTo>
                  <a:lnTo>
                    <a:pt x="378" y="510"/>
                  </a:lnTo>
                  <a:lnTo>
                    <a:pt x="382" y="510"/>
                  </a:lnTo>
                  <a:lnTo>
                    <a:pt x="382" y="510"/>
                  </a:lnTo>
                  <a:lnTo>
                    <a:pt x="391" y="510"/>
                  </a:lnTo>
                  <a:lnTo>
                    <a:pt x="399" y="510"/>
                  </a:lnTo>
                  <a:lnTo>
                    <a:pt x="399" y="510"/>
                  </a:lnTo>
                  <a:lnTo>
                    <a:pt x="403" y="511"/>
                  </a:lnTo>
                  <a:lnTo>
                    <a:pt x="405" y="512"/>
                  </a:lnTo>
                  <a:lnTo>
                    <a:pt x="409" y="515"/>
                  </a:lnTo>
                  <a:lnTo>
                    <a:pt x="412" y="516"/>
                  </a:lnTo>
                  <a:lnTo>
                    <a:pt x="412" y="516"/>
                  </a:lnTo>
                  <a:lnTo>
                    <a:pt x="422" y="515"/>
                  </a:lnTo>
                  <a:lnTo>
                    <a:pt x="430" y="515"/>
                  </a:lnTo>
                  <a:lnTo>
                    <a:pt x="430" y="515"/>
                  </a:lnTo>
                  <a:lnTo>
                    <a:pt x="438" y="515"/>
                  </a:lnTo>
                  <a:lnTo>
                    <a:pt x="442" y="514"/>
                  </a:lnTo>
                  <a:lnTo>
                    <a:pt x="446" y="512"/>
                  </a:lnTo>
                  <a:lnTo>
                    <a:pt x="446" y="512"/>
                  </a:lnTo>
                  <a:lnTo>
                    <a:pt x="447" y="510"/>
                  </a:lnTo>
                  <a:lnTo>
                    <a:pt x="447" y="508"/>
                  </a:lnTo>
                  <a:lnTo>
                    <a:pt x="449" y="507"/>
                  </a:lnTo>
                  <a:lnTo>
                    <a:pt x="452" y="506"/>
                  </a:lnTo>
                  <a:lnTo>
                    <a:pt x="452" y="506"/>
                  </a:lnTo>
                  <a:lnTo>
                    <a:pt x="456" y="506"/>
                  </a:lnTo>
                  <a:lnTo>
                    <a:pt x="460" y="504"/>
                  </a:lnTo>
                  <a:lnTo>
                    <a:pt x="460" y="504"/>
                  </a:lnTo>
                  <a:lnTo>
                    <a:pt x="464" y="502"/>
                  </a:lnTo>
                  <a:lnTo>
                    <a:pt x="466" y="497"/>
                  </a:lnTo>
                  <a:lnTo>
                    <a:pt x="468" y="493"/>
                  </a:lnTo>
                  <a:lnTo>
                    <a:pt x="469" y="489"/>
                  </a:lnTo>
                  <a:lnTo>
                    <a:pt x="469" y="489"/>
                  </a:lnTo>
                  <a:lnTo>
                    <a:pt x="471" y="485"/>
                  </a:lnTo>
                  <a:lnTo>
                    <a:pt x="472" y="484"/>
                  </a:lnTo>
                  <a:lnTo>
                    <a:pt x="473" y="483"/>
                  </a:lnTo>
                  <a:lnTo>
                    <a:pt x="476" y="483"/>
                  </a:lnTo>
                  <a:lnTo>
                    <a:pt x="487" y="483"/>
                  </a:lnTo>
                  <a:lnTo>
                    <a:pt x="487" y="483"/>
                  </a:lnTo>
                  <a:lnTo>
                    <a:pt x="492" y="481"/>
                  </a:lnTo>
                  <a:lnTo>
                    <a:pt x="495" y="478"/>
                  </a:lnTo>
                  <a:lnTo>
                    <a:pt x="495" y="478"/>
                  </a:lnTo>
                  <a:lnTo>
                    <a:pt x="498" y="477"/>
                  </a:lnTo>
                  <a:lnTo>
                    <a:pt x="502" y="477"/>
                  </a:lnTo>
                  <a:lnTo>
                    <a:pt x="506" y="477"/>
                  </a:lnTo>
                  <a:lnTo>
                    <a:pt x="509" y="477"/>
                  </a:lnTo>
                  <a:lnTo>
                    <a:pt x="509" y="477"/>
                  </a:lnTo>
                  <a:lnTo>
                    <a:pt x="511" y="476"/>
                  </a:lnTo>
                  <a:lnTo>
                    <a:pt x="513" y="474"/>
                  </a:lnTo>
                  <a:lnTo>
                    <a:pt x="514" y="470"/>
                  </a:lnTo>
                  <a:lnTo>
                    <a:pt x="514" y="470"/>
                  </a:lnTo>
                  <a:lnTo>
                    <a:pt x="518" y="468"/>
                  </a:lnTo>
                  <a:lnTo>
                    <a:pt x="523" y="465"/>
                  </a:lnTo>
                  <a:lnTo>
                    <a:pt x="523" y="465"/>
                  </a:lnTo>
                  <a:lnTo>
                    <a:pt x="533" y="461"/>
                  </a:lnTo>
                  <a:lnTo>
                    <a:pt x="537" y="458"/>
                  </a:lnTo>
                  <a:lnTo>
                    <a:pt x="541" y="454"/>
                  </a:lnTo>
                  <a:lnTo>
                    <a:pt x="541" y="454"/>
                  </a:lnTo>
                  <a:lnTo>
                    <a:pt x="546" y="443"/>
                  </a:lnTo>
                  <a:lnTo>
                    <a:pt x="546" y="443"/>
                  </a:lnTo>
                  <a:lnTo>
                    <a:pt x="549" y="439"/>
                  </a:lnTo>
                  <a:lnTo>
                    <a:pt x="556" y="438"/>
                  </a:lnTo>
                  <a:lnTo>
                    <a:pt x="556" y="438"/>
                  </a:lnTo>
                  <a:lnTo>
                    <a:pt x="560" y="436"/>
                  </a:lnTo>
                  <a:lnTo>
                    <a:pt x="564" y="435"/>
                  </a:lnTo>
                  <a:lnTo>
                    <a:pt x="564" y="435"/>
                  </a:lnTo>
                  <a:lnTo>
                    <a:pt x="568" y="431"/>
                  </a:lnTo>
                  <a:lnTo>
                    <a:pt x="568" y="431"/>
                  </a:lnTo>
                  <a:lnTo>
                    <a:pt x="574" y="428"/>
                  </a:lnTo>
                  <a:lnTo>
                    <a:pt x="574" y="428"/>
                  </a:lnTo>
                  <a:lnTo>
                    <a:pt x="579" y="427"/>
                  </a:lnTo>
                  <a:lnTo>
                    <a:pt x="582" y="423"/>
                  </a:lnTo>
                  <a:lnTo>
                    <a:pt x="584" y="415"/>
                  </a:lnTo>
                  <a:lnTo>
                    <a:pt x="584" y="415"/>
                  </a:lnTo>
                  <a:lnTo>
                    <a:pt x="587" y="411"/>
                  </a:lnTo>
                  <a:lnTo>
                    <a:pt x="591" y="407"/>
                  </a:lnTo>
                  <a:lnTo>
                    <a:pt x="591" y="407"/>
                  </a:lnTo>
                  <a:lnTo>
                    <a:pt x="594" y="401"/>
                  </a:lnTo>
                  <a:lnTo>
                    <a:pt x="597" y="400"/>
                  </a:lnTo>
                  <a:lnTo>
                    <a:pt x="599" y="398"/>
                  </a:lnTo>
                  <a:lnTo>
                    <a:pt x="599" y="398"/>
                  </a:lnTo>
                  <a:lnTo>
                    <a:pt x="602" y="390"/>
                  </a:lnTo>
                  <a:lnTo>
                    <a:pt x="606" y="388"/>
                  </a:lnTo>
                  <a:lnTo>
                    <a:pt x="610" y="386"/>
                  </a:lnTo>
                  <a:lnTo>
                    <a:pt x="610" y="386"/>
                  </a:lnTo>
                  <a:lnTo>
                    <a:pt x="610" y="382"/>
                  </a:lnTo>
                  <a:lnTo>
                    <a:pt x="609" y="379"/>
                  </a:lnTo>
                  <a:lnTo>
                    <a:pt x="608" y="378"/>
                  </a:lnTo>
                  <a:lnTo>
                    <a:pt x="603" y="377"/>
                  </a:lnTo>
                  <a:lnTo>
                    <a:pt x="603" y="377"/>
                  </a:lnTo>
                  <a:lnTo>
                    <a:pt x="598" y="375"/>
                  </a:lnTo>
                  <a:lnTo>
                    <a:pt x="593" y="373"/>
                  </a:lnTo>
                  <a:lnTo>
                    <a:pt x="593" y="373"/>
                  </a:lnTo>
                  <a:lnTo>
                    <a:pt x="589" y="371"/>
                  </a:lnTo>
                  <a:lnTo>
                    <a:pt x="584" y="371"/>
                  </a:lnTo>
                  <a:lnTo>
                    <a:pt x="580" y="371"/>
                  </a:lnTo>
                  <a:lnTo>
                    <a:pt x="576" y="369"/>
                  </a:lnTo>
                  <a:lnTo>
                    <a:pt x="576" y="369"/>
                  </a:lnTo>
                  <a:lnTo>
                    <a:pt x="571" y="365"/>
                  </a:lnTo>
                  <a:lnTo>
                    <a:pt x="570" y="362"/>
                  </a:lnTo>
                  <a:lnTo>
                    <a:pt x="565" y="361"/>
                  </a:lnTo>
                  <a:lnTo>
                    <a:pt x="565" y="361"/>
                  </a:lnTo>
                  <a:lnTo>
                    <a:pt x="559" y="359"/>
                  </a:lnTo>
                  <a:lnTo>
                    <a:pt x="555" y="359"/>
                  </a:lnTo>
                  <a:lnTo>
                    <a:pt x="551" y="356"/>
                  </a:lnTo>
                  <a:lnTo>
                    <a:pt x="551" y="356"/>
                  </a:lnTo>
                  <a:lnTo>
                    <a:pt x="546" y="352"/>
                  </a:lnTo>
                  <a:lnTo>
                    <a:pt x="544" y="346"/>
                  </a:lnTo>
                  <a:lnTo>
                    <a:pt x="544" y="346"/>
                  </a:lnTo>
                  <a:lnTo>
                    <a:pt x="540" y="340"/>
                  </a:lnTo>
                  <a:lnTo>
                    <a:pt x="540" y="340"/>
                  </a:lnTo>
                  <a:lnTo>
                    <a:pt x="540" y="337"/>
                  </a:lnTo>
                  <a:lnTo>
                    <a:pt x="538" y="335"/>
                  </a:lnTo>
                  <a:lnTo>
                    <a:pt x="538" y="335"/>
                  </a:lnTo>
                  <a:lnTo>
                    <a:pt x="532" y="331"/>
                  </a:lnTo>
                  <a:lnTo>
                    <a:pt x="526" y="329"/>
                  </a:lnTo>
                  <a:lnTo>
                    <a:pt x="526" y="329"/>
                  </a:lnTo>
                  <a:lnTo>
                    <a:pt x="526" y="323"/>
                  </a:lnTo>
                  <a:lnTo>
                    <a:pt x="526" y="317"/>
                  </a:lnTo>
                  <a:lnTo>
                    <a:pt x="526" y="317"/>
                  </a:lnTo>
                  <a:lnTo>
                    <a:pt x="523" y="310"/>
                  </a:lnTo>
                  <a:lnTo>
                    <a:pt x="523" y="310"/>
                  </a:lnTo>
                  <a:lnTo>
                    <a:pt x="523" y="304"/>
                  </a:lnTo>
                  <a:lnTo>
                    <a:pt x="523" y="304"/>
                  </a:lnTo>
                  <a:lnTo>
                    <a:pt x="523" y="291"/>
                  </a:lnTo>
                  <a:lnTo>
                    <a:pt x="522" y="285"/>
                  </a:lnTo>
                  <a:lnTo>
                    <a:pt x="519" y="280"/>
                  </a:lnTo>
                  <a:lnTo>
                    <a:pt x="519" y="280"/>
                  </a:lnTo>
                  <a:lnTo>
                    <a:pt x="515" y="276"/>
                  </a:lnTo>
                  <a:lnTo>
                    <a:pt x="510" y="274"/>
                  </a:lnTo>
                  <a:lnTo>
                    <a:pt x="504" y="272"/>
                  </a:lnTo>
                  <a:lnTo>
                    <a:pt x="498" y="271"/>
                  </a:lnTo>
                  <a:lnTo>
                    <a:pt x="498" y="271"/>
                  </a:lnTo>
                  <a:lnTo>
                    <a:pt x="490" y="271"/>
                  </a:lnTo>
                  <a:lnTo>
                    <a:pt x="485" y="271"/>
                  </a:lnTo>
                  <a:lnTo>
                    <a:pt x="483" y="272"/>
                  </a:lnTo>
                  <a:lnTo>
                    <a:pt x="483" y="272"/>
                  </a:lnTo>
                  <a:lnTo>
                    <a:pt x="480" y="274"/>
                  </a:lnTo>
                  <a:lnTo>
                    <a:pt x="477" y="275"/>
                  </a:lnTo>
                  <a:lnTo>
                    <a:pt x="476" y="276"/>
                  </a:lnTo>
                  <a:lnTo>
                    <a:pt x="472" y="276"/>
                  </a:lnTo>
                  <a:lnTo>
                    <a:pt x="472" y="276"/>
                  </a:lnTo>
                  <a:lnTo>
                    <a:pt x="472" y="268"/>
                  </a:lnTo>
                  <a:lnTo>
                    <a:pt x="472" y="260"/>
                  </a:lnTo>
                  <a:lnTo>
                    <a:pt x="472" y="251"/>
                  </a:lnTo>
                  <a:lnTo>
                    <a:pt x="471" y="244"/>
                  </a:lnTo>
                  <a:lnTo>
                    <a:pt x="471" y="244"/>
                  </a:lnTo>
                  <a:lnTo>
                    <a:pt x="469" y="240"/>
                  </a:lnTo>
                  <a:lnTo>
                    <a:pt x="466" y="236"/>
                  </a:lnTo>
                  <a:lnTo>
                    <a:pt x="466" y="236"/>
                  </a:lnTo>
                  <a:lnTo>
                    <a:pt x="466" y="226"/>
                  </a:lnTo>
                  <a:lnTo>
                    <a:pt x="466" y="226"/>
                  </a:lnTo>
                  <a:lnTo>
                    <a:pt x="466" y="218"/>
                  </a:lnTo>
                  <a:lnTo>
                    <a:pt x="464" y="210"/>
                  </a:lnTo>
                  <a:lnTo>
                    <a:pt x="464" y="210"/>
                  </a:lnTo>
                  <a:lnTo>
                    <a:pt x="461" y="203"/>
                  </a:lnTo>
                  <a:lnTo>
                    <a:pt x="461" y="203"/>
                  </a:lnTo>
                  <a:lnTo>
                    <a:pt x="458" y="200"/>
                  </a:lnTo>
                  <a:lnTo>
                    <a:pt x="454" y="199"/>
                  </a:lnTo>
                  <a:lnTo>
                    <a:pt x="454" y="199"/>
                  </a:lnTo>
                  <a:lnTo>
                    <a:pt x="450" y="191"/>
                  </a:lnTo>
                  <a:lnTo>
                    <a:pt x="450" y="191"/>
                  </a:lnTo>
                  <a:lnTo>
                    <a:pt x="446" y="186"/>
                  </a:lnTo>
                  <a:lnTo>
                    <a:pt x="446" y="186"/>
                  </a:lnTo>
                  <a:lnTo>
                    <a:pt x="442" y="180"/>
                  </a:lnTo>
                  <a:lnTo>
                    <a:pt x="437" y="175"/>
                  </a:lnTo>
                  <a:lnTo>
                    <a:pt x="437" y="175"/>
                  </a:lnTo>
                  <a:lnTo>
                    <a:pt x="430" y="171"/>
                  </a:lnTo>
                  <a:lnTo>
                    <a:pt x="423" y="167"/>
                  </a:lnTo>
                  <a:lnTo>
                    <a:pt x="423" y="167"/>
                  </a:lnTo>
                  <a:lnTo>
                    <a:pt x="419" y="165"/>
                  </a:lnTo>
                  <a:lnTo>
                    <a:pt x="416" y="164"/>
                  </a:lnTo>
                  <a:lnTo>
                    <a:pt x="416" y="164"/>
                  </a:lnTo>
                  <a:lnTo>
                    <a:pt x="408" y="158"/>
                  </a:lnTo>
                  <a:lnTo>
                    <a:pt x="408" y="158"/>
                  </a:lnTo>
                  <a:lnTo>
                    <a:pt x="403" y="152"/>
                  </a:lnTo>
                  <a:lnTo>
                    <a:pt x="403" y="152"/>
                  </a:lnTo>
                  <a:lnTo>
                    <a:pt x="397" y="149"/>
                  </a:lnTo>
                  <a:lnTo>
                    <a:pt x="393" y="146"/>
                  </a:lnTo>
                  <a:lnTo>
                    <a:pt x="393" y="146"/>
                  </a:lnTo>
                  <a:lnTo>
                    <a:pt x="386" y="139"/>
                  </a:lnTo>
                  <a:lnTo>
                    <a:pt x="386" y="139"/>
                  </a:lnTo>
                  <a:lnTo>
                    <a:pt x="385" y="135"/>
                  </a:lnTo>
                  <a:lnTo>
                    <a:pt x="382" y="131"/>
                  </a:lnTo>
                  <a:lnTo>
                    <a:pt x="382" y="131"/>
                  </a:lnTo>
                  <a:lnTo>
                    <a:pt x="376" y="129"/>
                  </a:lnTo>
                  <a:lnTo>
                    <a:pt x="367" y="127"/>
                  </a:lnTo>
                  <a:lnTo>
                    <a:pt x="367" y="127"/>
                  </a:lnTo>
                  <a:lnTo>
                    <a:pt x="359" y="125"/>
                  </a:lnTo>
                  <a:lnTo>
                    <a:pt x="353" y="120"/>
                  </a:lnTo>
                  <a:lnTo>
                    <a:pt x="353" y="120"/>
                  </a:lnTo>
                  <a:lnTo>
                    <a:pt x="344" y="118"/>
                  </a:lnTo>
                  <a:lnTo>
                    <a:pt x="336" y="115"/>
                  </a:lnTo>
                  <a:lnTo>
                    <a:pt x="336" y="115"/>
                  </a:lnTo>
                  <a:lnTo>
                    <a:pt x="334" y="112"/>
                  </a:lnTo>
                  <a:lnTo>
                    <a:pt x="334" y="112"/>
                  </a:lnTo>
                  <a:lnTo>
                    <a:pt x="329" y="111"/>
                  </a:lnTo>
                  <a:lnTo>
                    <a:pt x="329" y="111"/>
                  </a:lnTo>
                  <a:lnTo>
                    <a:pt x="321" y="108"/>
                  </a:lnTo>
                  <a:lnTo>
                    <a:pt x="321" y="108"/>
                  </a:lnTo>
                  <a:lnTo>
                    <a:pt x="317" y="107"/>
                  </a:lnTo>
                  <a:lnTo>
                    <a:pt x="313" y="106"/>
                  </a:lnTo>
                  <a:lnTo>
                    <a:pt x="313" y="106"/>
                  </a:lnTo>
                  <a:lnTo>
                    <a:pt x="309" y="104"/>
                  </a:lnTo>
                  <a:lnTo>
                    <a:pt x="305" y="101"/>
                  </a:lnTo>
                  <a:lnTo>
                    <a:pt x="305" y="101"/>
                  </a:lnTo>
                  <a:lnTo>
                    <a:pt x="301" y="100"/>
                  </a:lnTo>
                  <a:lnTo>
                    <a:pt x="297" y="99"/>
                  </a:lnTo>
                  <a:lnTo>
                    <a:pt x="293" y="97"/>
                  </a:lnTo>
                  <a:lnTo>
                    <a:pt x="290" y="96"/>
                  </a:lnTo>
                  <a:lnTo>
                    <a:pt x="290" y="96"/>
                  </a:lnTo>
                  <a:lnTo>
                    <a:pt x="286" y="93"/>
                  </a:lnTo>
                  <a:lnTo>
                    <a:pt x="282" y="91"/>
                  </a:lnTo>
                  <a:lnTo>
                    <a:pt x="279" y="88"/>
                  </a:lnTo>
                  <a:lnTo>
                    <a:pt x="275" y="87"/>
                  </a:lnTo>
                  <a:lnTo>
                    <a:pt x="275" y="87"/>
                  </a:lnTo>
                  <a:lnTo>
                    <a:pt x="270" y="85"/>
                  </a:lnTo>
                  <a:lnTo>
                    <a:pt x="266" y="85"/>
                  </a:lnTo>
                  <a:lnTo>
                    <a:pt x="260" y="85"/>
                  </a:lnTo>
                  <a:lnTo>
                    <a:pt x="256" y="84"/>
                  </a:lnTo>
                  <a:lnTo>
                    <a:pt x="256" y="84"/>
                  </a:lnTo>
                  <a:lnTo>
                    <a:pt x="247" y="80"/>
                  </a:lnTo>
                  <a:lnTo>
                    <a:pt x="243" y="78"/>
                  </a:lnTo>
                  <a:lnTo>
                    <a:pt x="237" y="77"/>
                  </a:lnTo>
                  <a:lnTo>
                    <a:pt x="237" y="77"/>
                  </a:lnTo>
                  <a:lnTo>
                    <a:pt x="230" y="77"/>
                  </a:lnTo>
                  <a:lnTo>
                    <a:pt x="230" y="77"/>
                  </a:lnTo>
                  <a:lnTo>
                    <a:pt x="226" y="77"/>
                  </a:lnTo>
                  <a:lnTo>
                    <a:pt x="226" y="77"/>
                  </a:lnTo>
                  <a:lnTo>
                    <a:pt x="225" y="78"/>
                  </a:lnTo>
                  <a:lnTo>
                    <a:pt x="222" y="80"/>
                  </a:lnTo>
                  <a:lnTo>
                    <a:pt x="222" y="80"/>
                  </a:lnTo>
                  <a:lnTo>
                    <a:pt x="220" y="80"/>
                  </a:lnTo>
                  <a:lnTo>
                    <a:pt x="218" y="80"/>
                  </a:lnTo>
                  <a:lnTo>
                    <a:pt x="216" y="77"/>
                  </a:lnTo>
                  <a:lnTo>
                    <a:pt x="214" y="73"/>
                  </a:lnTo>
                  <a:lnTo>
                    <a:pt x="213" y="69"/>
                  </a:lnTo>
                  <a:lnTo>
                    <a:pt x="213" y="69"/>
                  </a:lnTo>
                  <a:lnTo>
                    <a:pt x="209" y="69"/>
                  </a:lnTo>
                  <a:lnTo>
                    <a:pt x="206" y="68"/>
                  </a:lnTo>
                  <a:lnTo>
                    <a:pt x="206" y="68"/>
                  </a:lnTo>
                  <a:lnTo>
                    <a:pt x="201" y="65"/>
                  </a:lnTo>
                  <a:lnTo>
                    <a:pt x="201" y="65"/>
                  </a:lnTo>
                  <a:lnTo>
                    <a:pt x="194" y="58"/>
                  </a:lnTo>
                  <a:lnTo>
                    <a:pt x="188" y="53"/>
                  </a:lnTo>
                  <a:lnTo>
                    <a:pt x="188" y="53"/>
                  </a:lnTo>
                  <a:lnTo>
                    <a:pt x="182" y="49"/>
                  </a:lnTo>
                  <a:lnTo>
                    <a:pt x="182" y="49"/>
                  </a:lnTo>
                  <a:lnTo>
                    <a:pt x="176" y="43"/>
                  </a:lnTo>
                  <a:lnTo>
                    <a:pt x="176" y="43"/>
                  </a:lnTo>
                  <a:lnTo>
                    <a:pt x="168" y="38"/>
                  </a:lnTo>
                  <a:lnTo>
                    <a:pt x="161" y="34"/>
                  </a:lnTo>
                  <a:lnTo>
                    <a:pt x="161" y="34"/>
                  </a:lnTo>
                  <a:lnTo>
                    <a:pt x="155" y="30"/>
                  </a:lnTo>
                  <a:lnTo>
                    <a:pt x="155" y="30"/>
                  </a:lnTo>
                  <a:lnTo>
                    <a:pt x="149" y="28"/>
                  </a:lnTo>
                  <a:lnTo>
                    <a:pt x="145" y="28"/>
                  </a:lnTo>
                  <a:lnTo>
                    <a:pt x="145" y="28"/>
                  </a:lnTo>
                  <a:lnTo>
                    <a:pt x="142" y="26"/>
                  </a:lnTo>
                  <a:lnTo>
                    <a:pt x="140" y="21"/>
                  </a:lnTo>
                  <a:lnTo>
                    <a:pt x="136" y="19"/>
                  </a:lnTo>
                  <a:lnTo>
                    <a:pt x="133" y="16"/>
                  </a:lnTo>
                  <a:lnTo>
                    <a:pt x="133" y="16"/>
                  </a:lnTo>
                  <a:lnTo>
                    <a:pt x="122" y="11"/>
                  </a:lnTo>
                  <a:lnTo>
                    <a:pt x="112" y="5"/>
                  </a:lnTo>
                  <a:lnTo>
                    <a:pt x="112" y="5"/>
                  </a:lnTo>
                  <a:lnTo>
                    <a:pt x="104" y="1"/>
                  </a:lnTo>
                  <a:lnTo>
                    <a:pt x="99" y="1"/>
                  </a:lnTo>
                  <a:lnTo>
                    <a:pt x="95" y="0"/>
                  </a:lnTo>
                  <a:lnTo>
                    <a:pt x="95" y="0"/>
                  </a:lnTo>
                  <a:lnTo>
                    <a:pt x="91" y="1"/>
                  </a:lnTo>
                  <a:lnTo>
                    <a:pt x="89" y="5"/>
                  </a:lnTo>
                  <a:lnTo>
                    <a:pt x="87" y="8"/>
                  </a:lnTo>
                  <a:lnTo>
                    <a:pt x="84" y="12"/>
                  </a:lnTo>
                  <a:lnTo>
                    <a:pt x="84" y="12"/>
                  </a:lnTo>
                  <a:lnTo>
                    <a:pt x="81" y="13"/>
                  </a:lnTo>
                  <a:lnTo>
                    <a:pt x="79" y="16"/>
                  </a:lnTo>
                  <a:lnTo>
                    <a:pt x="79" y="16"/>
                  </a:lnTo>
                  <a:lnTo>
                    <a:pt x="79" y="20"/>
                  </a:lnTo>
                  <a:lnTo>
                    <a:pt x="79" y="24"/>
                  </a:lnTo>
                  <a:lnTo>
                    <a:pt x="79" y="24"/>
                  </a:lnTo>
                  <a:lnTo>
                    <a:pt x="76" y="42"/>
                  </a:lnTo>
                  <a:lnTo>
                    <a:pt x="76" y="61"/>
                  </a:lnTo>
                  <a:lnTo>
                    <a:pt x="7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2" name="Freeform 731">
              <a:extLst>
                <a:ext uri="{FF2B5EF4-FFF2-40B4-BE49-F238E27FC236}">
                  <a16:creationId xmlns:a16="http://schemas.microsoft.com/office/drawing/2014/main" id="{B69E7B57-841B-E44D-BDB7-B3C801F70D15}"/>
                </a:ext>
              </a:extLst>
            </p:cNvPr>
            <p:cNvSpPr>
              <a:spLocks/>
            </p:cNvSpPr>
            <p:nvPr/>
          </p:nvSpPr>
          <p:spPr bwMode="auto">
            <a:xfrm>
              <a:off x="3253" y="3780"/>
              <a:ext cx="54" cy="17"/>
            </a:xfrm>
            <a:custGeom>
              <a:avLst/>
              <a:gdLst>
                <a:gd name="T0" fmla="*/ 23 w 293"/>
                <a:gd name="T1" fmla="*/ 26 h 91"/>
                <a:gd name="T2" fmla="*/ 28 w 293"/>
                <a:gd name="T3" fmla="*/ 14 h 91"/>
                <a:gd name="T4" fmla="*/ 28 w 293"/>
                <a:gd name="T5" fmla="*/ 3 h 91"/>
                <a:gd name="T6" fmla="*/ 28 w 293"/>
                <a:gd name="T7" fmla="*/ 0 h 91"/>
                <a:gd name="T8" fmla="*/ 35 w 293"/>
                <a:gd name="T9" fmla="*/ 3 h 91"/>
                <a:gd name="T10" fmla="*/ 47 w 293"/>
                <a:gd name="T11" fmla="*/ 1 h 91"/>
                <a:gd name="T12" fmla="*/ 58 w 293"/>
                <a:gd name="T13" fmla="*/ 3 h 91"/>
                <a:gd name="T14" fmla="*/ 61 w 293"/>
                <a:gd name="T15" fmla="*/ 8 h 91"/>
                <a:gd name="T16" fmla="*/ 71 w 293"/>
                <a:gd name="T17" fmla="*/ 11 h 91"/>
                <a:gd name="T18" fmla="*/ 81 w 293"/>
                <a:gd name="T19" fmla="*/ 12 h 91"/>
                <a:gd name="T20" fmla="*/ 93 w 293"/>
                <a:gd name="T21" fmla="*/ 14 h 91"/>
                <a:gd name="T22" fmla="*/ 116 w 293"/>
                <a:gd name="T23" fmla="*/ 18 h 91"/>
                <a:gd name="T24" fmla="*/ 132 w 293"/>
                <a:gd name="T25" fmla="*/ 22 h 91"/>
                <a:gd name="T26" fmla="*/ 138 w 293"/>
                <a:gd name="T27" fmla="*/ 24 h 91"/>
                <a:gd name="T28" fmla="*/ 150 w 293"/>
                <a:gd name="T29" fmla="*/ 23 h 91"/>
                <a:gd name="T30" fmla="*/ 157 w 293"/>
                <a:gd name="T31" fmla="*/ 20 h 91"/>
                <a:gd name="T32" fmla="*/ 160 w 293"/>
                <a:gd name="T33" fmla="*/ 9 h 91"/>
                <a:gd name="T34" fmla="*/ 164 w 293"/>
                <a:gd name="T35" fmla="*/ 4 h 91"/>
                <a:gd name="T36" fmla="*/ 168 w 293"/>
                <a:gd name="T37" fmla="*/ 9 h 91"/>
                <a:gd name="T38" fmla="*/ 169 w 293"/>
                <a:gd name="T39" fmla="*/ 12 h 91"/>
                <a:gd name="T40" fmla="*/ 179 w 293"/>
                <a:gd name="T41" fmla="*/ 23 h 91"/>
                <a:gd name="T42" fmla="*/ 192 w 293"/>
                <a:gd name="T43" fmla="*/ 28 h 91"/>
                <a:gd name="T44" fmla="*/ 206 w 293"/>
                <a:gd name="T45" fmla="*/ 31 h 91"/>
                <a:gd name="T46" fmla="*/ 227 w 293"/>
                <a:gd name="T47" fmla="*/ 31 h 91"/>
                <a:gd name="T48" fmla="*/ 234 w 293"/>
                <a:gd name="T49" fmla="*/ 30 h 91"/>
                <a:gd name="T50" fmla="*/ 238 w 293"/>
                <a:gd name="T51" fmla="*/ 28 h 91"/>
                <a:gd name="T52" fmla="*/ 260 w 293"/>
                <a:gd name="T53" fmla="*/ 27 h 91"/>
                <a:gd name="T54" fmla="*/ 278 w 293"/>
                <a:gd name="T55" fmla="*/ 30 h 91"/>
                <a:gd name="T56" fmla="*/ 287 w 293"/>
                <a:gd name="T57" fmla="*/ 31 h 91"/>
                <a:gd name="T58" fmla="*/ 291 w 293"/>
                <a:gd name="T59" fmla="*/ 39 h 91"/>
                <a:gd name="T60" fmla="*/ 287 w 293"/>
                <a:gd name="T61" fmla="*/ 42 h 91"/>
                <a:gd name="T62" fmla="*/ 280 w 293"/>
                <a:gd name="T63" fmla="*/ 50 h 91"/>
                <a:gd name="T64" fmla="*/ 276 w 293"/>
                <a:gd name="T65" fmla="*/ 57 h 91"/>
                <a:gd name="T66" fmla="*/ 272 w 293"/>
                <a:gd name="T67" fmla="*/ 64 h 91"/>
                <a:gd name="T68" fmla="*/ 264 w 293"/>
                <a:gd name="T69" fmla="*/ 71 h 91"/>
                <a:gd name="T70" fmla="*/ 250 w 293"/>
                <a:gd name="T71" fmla="*/ 79 h 91"/>
                <a:gd name="T72" fmla="*/ 245 w 293"/>
                <a:gd name="T73" fmla="*/ 84 h 91"/>
                <a:gd name="T74" fmla="*/ 231 w 293"/>
                <a:gd name="T75" fmla="*/ 87 h 91"/>
                <a:gd name="T76" fmla="*/ 222 w 293"/>
                <a:gd name="T77" fmla="*/ 88 h 91"/>
                <a:gd name="T78" fmla="*/ 198 w 293"/>
                <a:gd name="T79" fmla="*/ 89 h 91"/>
                <a:gd name="T80" fmla="*/ 188 w 293"/>
                <a:gd name="T81" fmla="*/ 84 h 91"/>
                <a:gd name="T82" fmla="*/ 177 w 293"/>
                <a:gd name="T83" fmla="*/ 84 h 91"/>
                <a:gd name="T84" fmla="*/ 172 w 293"/>
                <a:gd name="T85" fmla="*/ 81 h 91"/>
                <a:gd name="T86" fmla="*/ 160 w 293"/>
                <a:gd name="T87" fmla="*/ 79 h 91"/>
                <a:gd name="T88" fmla="*/ 153 w 293"/>
                <a:gd name="T89" fmla="*/ 75 h 91"/>
                <a:gd name="T90" fmla="*/ 141 w 293"/>
                <a:gd name="T91" fmla="*/ 75 h 91"/>
                <a:gd name="T92" fmla="*/ 137 w 293"/>
                <a:gd name="T93" fmla="*/ 71 h 91"/>
                <a:gd name="T94" fmla="*/ 127 w 293"/>
                <a:gd name="T95" fmla="*/ 66 h 91"/>
                <a:gd name="T96" fmla="*/ 119 w 293"/>
                <a:gd name="T97" fmla="*/ 62 h 91"/>
                <a:gd name="T98" fmla="*/ 105 w 293"/>
                <a:gd name="T99" fmla="*/ 60 h 91"/>
                <a:gd name="T100" fmla="*/ 99 w 293"/>
                <a:gd name="T101" fmla="*/ 60 h 91"/>
                <a:gd name="T102" fmla="*/ 90 w 293"/>
                <a:gd name="T103" fmla="*/ 64 h 91"/>
                <a:gd name="T104" fmla="*/ 78 w 293"/>
                <a:gd name="T105" fmla="*/ 65 h 91"/>
                <a:gd name="T106" fmla="*/ 55 w 293"/>
                <a:gd name="T107" fmla="*/ 65 h 91"/>
                <a:gd name="T108" fmla="*/ 43 w 293"/>
                <a:gd name="T109" fmla="*/ 68 h 91"/>
                <a:gd name="T110" fmla="*/ 33 w 293"/>
                <a:gd name="T111" fmla="*/ 69 h 91"/>
                <a:gd name="T112" fmla="*/ 24 w 293"/>
                <a:gd name="T113" fmla="*/ 73 h 91"/>
                <a:gd name="T114" fmla="*/ 21 w 293"/>
                <a:gd name="T115" fmla="*/ 71 h 91"/>
                <a:gd name="T116" fmla="*/ 12 w 293"/>
                <a:gd name="T117" fmla="*/ 66 h 91"/>
                <a:gd name="T118" fmla="*/ 4 w 293"/>
                <a:gd name="T119" fmla="*/ 66 h 91"/>
                <a:gd name="T120" fmla="*/ 0 w 293"/>
                <a:gd name="T121" fmla="*/ 60 h 91"/>
                <a:gd name="T122" fmla="*/ 2 w 293"/>
                <a:gd name="T123" fmla="*/ 47 h 91"/>
                <a:gd name="T124" fmla="*/ 8 w 293"/>
                <a:gd name="T125"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91">
                  <a:moveTo>
                    <a:pt x="23" y="30"/>
                  </a:moveTo>
                  <a:lnTo>
                    <a:pt x="23" y="30"/>
                  </a:lnTo>
                  <a:lnTo>
                    <a:pt x="23" y="27"/>
                  </a:lnTo>
                  <a:lnTo>
                    <a:pt x="23" y="26"/>
                  </a:lnTo>
                  <a:lnTo>
                    <a:pt x="25" y="23"/>
                  </a:lnTo>
                  <a:lnTo>
                    <a:pt x="25" y="23"/>
                  </a:lnTo>
                  <a:lnTo>
                    <a:pt x="27" y="19"/>
                  </a:lnTo>
                  <a:lnTo>
                    <a:pt x="28" y="14"/>
                  </a:lnTo>
                  <a:lnTo>
                    <a:pt x="28" y="14"/>
                  </a:lnTo>
                  <a:lnTo>
                    <a:pt x="29" y="7"/>
                  </a:lnTo>
                  <a:lnTo>
                    <a:pt x="29" y="7"/>
                  </a:lnTo>
                  <a:lnTo>
                    <a:pt x="28" y="3"/>
                  </a:lnTo>
                  <a:lnTo>
                    <a:pt x="28" y="3"/>
                  </a:lnTo>
                  <a:lnTo>
                    <a:pt x="28" y="3"/>
                  </a:lnTo>
                  <a:lnTo>
                    <a:pt x="27" y="1"/>
                  </a:lnTo>
                  <a:lnTo>
                    <a:pt x="28" y="0"/>
                  </a:lnTo>
                  <a:lnTo>
                    <a:pt x="28" y="0"/>
                  </a:lnTo>
                  <a:lnTo>
                    <a:pt x="32" y="1"/>
                  </a:lnTo>
                  <a:lnTo>
                    <a:pt x="35" y="3"/>
                  </a:lnTo>
                  <a:lnTo>
                    <a:pt x="35" y="3"/>
                  </a:lnTo>
                  <a:lnTo>
                    <a:pt x="39" y="4"/>
                  </a:lnTo>
                  <a:lnTo>
                    <a:pt x="43" y="3"/>
                  </a:lnTo>
                  <a:lnTo>
                    <a:pt x="43" y="3"/>
                  </a:lnTo>
                  <a:lnTo>
                    <a:pt x="47" y="1"/>
                  </a:lnTo>
                  <a:lnTo>
                    <a:pt x="51" y="0"/>
                  </a:lnTo>
                  <a:lnTo>
                    <a:pt x="51" y="0"/>
                  </a:lnTo>
                  <a:lnTo>
                    <a:pt x="57" y="1"/>
                  </a:lnTo>
                  <a:lnTo>
                    <a:pt x="58" y="3"/>
                  </a:lnTo>
                  <a:lnTo>
                    <a:pt x="59" y="4"/>
                  </a:lnTo>
                  <a:lnTo>
                    <a:pt x="59" y="4"/>
                  </a:lnTo>
                  <a:lnTo>
                    <a:pt x="61" y="7"/>
                  </a:lnTo>
                  <a:lnTo>
                    <a:pt x="61" y="8"/>
                  </a:lnTo>
                  <a:lnTo>
                    <a:pt x="61" y="9"/>
                  </a:lnTo>
                  <a:lnTo>
                    <a:pt x="63" y="9"/>
                  </a:lnTo>
                  <a:lnTo>
                    <a:pt x="63" y="9"/>
                  </a:lnTo>
                  <a:lnTo>
                    <a:pt x="71" y="11"/>
                  </a:lnTo>
                  <a:lnTo>
                    <a:pt x="71" y="11"/>
                  </a:lnTo>
                  <a:lnTo>
                    <a:pt x="75" y="11"/>
                  </a:lnTo>
                  <a:lnTo>
                    <a:pt x="81" y="12"/>
                  </a:lnTo>
                  <a:lnTo>
                    <a:pt x="81" y="12"/>
                  </a:lnTo>
                  <a:lnTo>
                    <a:pt x="85" y="11"/>
                  </a:lnTo>
                  <a:lnTo>
                    <a:pt x="85" y="11"/>
                  </a:lnTo>
                  <a:lnTo>
                    <a:pt x="89" y="12"/>
                  </a:lnTo>
                  <a:lnTo>
                    <a:pt x="93" y="14"/>
                  </a:lnTo>
                  <a:lnTo>
                    <a:pt x="93" y="14"/>
                  </a:lnTo>
                  <a:lnTo>
                    <a:pt x="105" y="16"/>
                  </a:lnTo>
                  <a:lnTo>
                    <a:pt x="116" y="18"/>
                  </a:lnTo>
                  <a:lnTo>
                    <a:pt x="116" y="18"/>
                  </a:lnTo>
                  <a:lnTo>
                    <a:pt x="127" y="20"/>
                  </a:lnTo>
                  <a:lnTo>
                    <a:pt x="127" y="20"/>
                  </a:lnTo>
                  <a:lnTo>
                    <a:pt x="132" y="22"/>
                  </a:lnTo>
                  <a:lnTo>
                    <a:pt x="132" y="22"/>
                  </a:lnTo>
                  <a:lnTo>
                    <a:pt x="134" y="23"/>
                  </a:lnTo>
                  <a:lnTo>
                    <a:pt x="137" y="24"/>
                  </a:lnTo>
                  <a:lnTo>
                    <a:pt x="137" y="24"/>
                  </a:lnTo>
                  <a:lnTo>
                    <a:pt x="138" y="24"/>
                  </a:lnTo>
                  <a:lnTo>
                    <a:pt x="141" y="23"/>
                  </a:lnTo>
                  <a:lnTo>
                    <a:pt x="141" y="23"/>
                  </a:lnTo>
                  <a:lnTo>
                    <a:pt x="150" y="23"/>
                  </a:lnTo>
                  <a:lnTo>
                    <a:pt x="150" y="23"/>
                  </a:lnTo>
                  <a:lnTo>
                    <a:pt x="154" y="23"/>
                  </a:lnTo>
                  <a:lnTo>
                    <a:pt x="156" y="23"/>
                  </a:lnTo>
                  <a:lnTo>
                    <a:pt x="157" y="20"/>
                  </a:lnTo>
                  <a:lnTo>
                    <a:pt x="157" y="20"/>
                  </a:lnTo>
                  <a:lnTo>
                    <a:pt x="157" y="16"/>
                  </a:lnTo>
                  <a:lnTo>
                    <a:pt x="157" y="12"/>
                  </a:lnTo>
                  <a:lnTo>
                    <a:pt x="157" y="12"/>
                  </a:lnTo>
                  <a:lnTo>
                    <a:pt x="160" y="9"/>
                  </a:lnTo>
                  <a:lnTo>
                    <a:pt x="160" y="9"/>
                  </a:lnTo>
                  <a:lnTo>
                    <a:pt x="160" y="4"/>
                  </a:lnTo>
                  <a:lnTo>
                    <a:pt x="160" y="4"/>
                  </a:lnTo>
                  <a:lnTo>
                    <a:pt x="164" y="4"/>
                  </a:lnTo>
                  <a:lnTo>
                    <a:pt x="166" y="5"/>
                  </a:lnTo>
                  <a:lnTo>
                    <a:pt x="166" y="5"/>
                  </a:lnTo>
                  <a:lnTo>
                    <a:pt x="168" y="9"/>
                  </a:lnTo>
                  <a:lnTo>
                    <a:pt x="168" y="9"/>
                  </a:lnTo>
                  <a:lnTo>
                    <a:pt x="168" y="11"/>
                  </a:lnTo>
                  <a:lnTo>
                    <a:pt x="168" y="11"/>
                  </a:lnTo>
                  <a:lnTo>
                    <a:pt x="169" y="12"/>
                  </a:lnTo>
                  <a:lnTo>
                    <a:pt x="169" y="12"/>
                  </a:lnTo>
                  <a:lnTo>
                    <a:pt x="170" y="16"/>
                  </a:lnTo>
                  <a:lnTo>
                    <a:pt x="173" y="18"/>
                  </a:lnTo>
                  <a:lnTo>
                    <a:pt x="179" y="23"/>
                  </a:lnTo>
                  <a:lnTo>
                    <a:pt x="179" y="23"/>
                  </a:lnTo>
                  <a:lnTo>
                    <a:pt x="185" y="27"/>
                  </a:lnTo>
                  <a:lnTo>
                    <a:pt x="188" y="28"/>
                  </a:lnTo>
                  <a:lnTo>
                    <a:pt x="192" y="28"/>
                  </a:lnTo>
                  <a:lnTo>
                    <a:pt x="192" y="28"/>
                  </a:lnTo>
                  <a:lnTo>
                    <a:pt x="196" y="30"/>
                  </a:lnTo>
                  <a:lnTo>
                    <a:pt x="200" y="30"/>
                  </a:lnTo>
                  <a:lnTo>
                    <a:pt x="200" y="30"/>
                  </a:lnTo>
                  <a:lnTo>
                    <a:pt x="206" y="31"/>
                  </a:lnTo>
                  <a:lnTo>
                    <a:pt x="210" y="31"/>
                  </a:lnTo>
                  <a:lnTo>
                    <a:pt x="210" y="31"/>
                  </a:lnTo>
                  <a:lnTo>
                    <a:pt x="227" y="31"/>
                  </a:lnTo>
                  <a:lnTo>
                    <a:pt x="227" y="31"/>
                  </a:lnTo>
                  <a:lnTo>
                    <a:pt x="230" y="31"/>
                  </a:lnTo>
                  <a:lnTo>
                    <a:pt x="230" y="31"/>
                  </a:lnTo>
                  <a:lnTo>
                    <a:pt x="233" y="31"/>
                  </a:lnTo>
                  <a:lnTo>
                    <a:pt x="234" y="30"/>
                  </a:lnTo>
                  <a:lnTo>
                    <a:pt x="234" y="30"/>
                  </a:lnTo>
                  <a:lnTo>
                    <a:pt x="237" y="28"/>
                  </a:lnTo>
                  <a:lnTo>
                    <a:pt x="238" y="28"/>
                  </a:lnTo>
                  <a:lnTo>
                    <a:pt x="238" y="28"/>
                  </a:lnTo>
                  <a:lnTo>
                    <a:pt x="242" y="28"/>
                  </a:lnTo>
                  <a:lnTo>
                    <a:pt x="242" y="28"/>
                  </a:lnTo>
                  <a:lnTo>
                    <a:pt x="260" y="27"/>
                  </a:lnTo>
                  <a:lnTo>
                    <a:pt x="260" y="27"/>
                  </a:lnTo>
                  <a:lnTo>
                    <a:pt x="268" y="27"/>
                  </a:lnTo>
                  <a:lnTo>
                    <a:pt x="276" y="27"/>
                  </a:lnTo>
                  <a:lnTo>
                    <a:pt x="276" y="27"/>
                  </a:lnTo>
                  <a:lnTo>
                    <a:pt x="278" y="30"/>
                  </a:lnTo>
                  <a:lnTo>
                    <a:pt x="278" y="31"/>
                  </a:lnTo>
                  <a:lnTo>
                    <a:pt x="283" y="31"/>
                  </a:lnTo>
                  <a:lnTo>
                    <a:pt x="283" y="31"/>
                  </a:lnTo>
                  <a:lnTo>
                    <a:pt x="287" y="31"/>
                  </a:lnTo>
                  <a:lnTo>
                    <a:pt x="293" y="28"/>
                  </a:lnTo>
                  <a:lnTo>
                    <a:pt x="293" y="28"/>
                  </a:lnTo>
                  <a:lnTo>
                    <a:pt x="293" y="35"/>
                  </a:lnTo>
                  <a:lnTo>
                    <a:pt x="291" y="39"/>
                  </a:lnTo>
                  <a:lnTo>
                    <a:pt x="291" y="39"/>
                  </a:lnTo>
                  <a:lnTo>
                    <a:pt x="288" y="41"/>
                  </a:lnTo>
                  <a:lnTo>
                    <a:pt x="287" y="42"/>
                  </a:lnTo>
                  <a:lnTo>
                    <a:pt x="287" y="42"/>
                  </a:lnTo>
                  <a:lnTo>
                    <a:pt x="283" y="47"/>
                  </a:lnTo>
                  <a:lnTo>
                    <a:pt x="283" y="47"/>
                  </a:lnTo>
                  <a:lnTo>
                    <a:pt x="280" y="50"/>
                  </a:lnTo>
                  <a:lnTo>
                    <a:pt x="280" y="50"/>
                  </a:lnTo>
                  <a:lnTo>
                    <a:pt x="279" y="53"/>
                  </a:lnTo>
                  <a:lnTo>
                    <a:pt x="279" y="57"/>
                  </a:lnTo>
                  <a:lnTo>
                    <a:pt x="279" y="57"/>
                  </a:lnTo>
                  <a:lnTo>
                    <a:pt x="276" y="57"/>
                  </a:lnTo>
                  <a:lnTo>
                    <a:pt x="275" y="58"/>
                  </a:lnTo>
                  <a:lnTo>
                    <a:pt x="275" y="58"/>
                  </a:lnTo>
                  <a:lnTo>
                    <a:pt x="274" y="61"/>
                  </a:lnTo>
                  <a:lnTo>
                    <a:pt x="272" y="64"/>
                  </a:lnTo>
                  <a:lnTo>
                    <a:pt x="272" y="64"/>
                  </a:lnTo>
                  <a:lnTo>
                    <a:pt x="268" y="66"/>
                  </a:lnTo>
                  <a:lnTo>
                    <a:pt x="264" y="71"/>
                  </a:lnTo>
                  <a:lnTo>
                    <a:pt x="264" y="71"/>
                  </a:lnTo>
                  <a:lnTo>
                    <a:pt x="260" y="75"/>
                  </a:lnTo>
                  <a:lnTo>
                    <a:pt x="256" y="77"/>
                  </a:lnTo>
                  <a:lnTo>
                    <a:pt x="256" y="77"/>
                  </a:lnTo>
                  <a:lnTo>
                    <a:pt x="250" y="79"/>
                  </a:lnTo>
                  <a:lnTo>
                    <a:pt x="250" y="79"/>
                  </a:lnTo>
                  <a:lnTo>
                    <a:pt x="248" y="83"/>
                  </a:lnTo>
                  <a:lnTo>
                    <a:pt x="248" y="83"/>
                  </a:lnTo>
                  <a:lnTo>
                    <a:pt x="245" y="84"/>
                  </a:lnTo>
                  <a:lnTo>
                    <a:pt x="242" y="85"/>
                  </a:lnTo>
                  <a:lnTo>
                    <a:pt x="237" y="85"/>
                  </a:lnTo>
                  <a:lnTo>
                    <a:pt x="237" y="85"/>
                  </a:lnTo>
                  <a:lnTo>
                    <a:pt x="231" y="87"/>
                  </a:lnTo>
                  <a:lnTo>
                    <a:pt x="227" y="88"/>
                  </a:lnTo>
                  <a:lnTo>
                    <a:pt x="227" y="88"/>
                  </a:lnTo>
                  <a:lnTo>
                    <a:pt x="222" y="88"/>
                  </a:lnTo>
                  <a:lnTo>
                    <a:pt x="222" y="88"/>
                  </a:lnTo>
                  <a:lnTo>
                    <a:pt x="215" y="91"/>
                  </a:lnTo>
                  <a:lnTo>
                    <a:pt x="215" y="91"/>
                  </a:lnTo>
                  <a:lnTo>
                    <a:pt x="204" y="91"/>
                  </a:lnTo>
                  <a:lnTo>
                    <a:pt x="198" y="89"/>
                  </a:lnTo>
                  <a:lnTo>
                    <a:pt x="193" y="87"/>
                  </a:lnTo>
                  <a:lnTo>
                    <a:pt x="193" y="87"/>
                  </a:lnTo>
                  <a:lnTo>
                    <a:pt x="191" y="85"/>
                  </a:lnTo>
                  <a:lnTo>
                    <a:pt x="188" y="84"/>
                  </a:lnTo>
                  <a:lnTo>
                    <a:pt x="188" y="84"/>
                  </a:lnTo>
                  <a:lnTo>
                    <a:pt x="183" y="84"/>
                  </a:lnTo>
                  <a:lnTo>
                    <a:pt x="183" y="84"/>
                  </a:lnTo>
                  <a:lnTo>
                    <a:pt x="177" y="84"/>
                  </a:lnTo>
                  <a:lnTo>
                    <a:pt x="177" y="84"/>
                  </a:lnTo>
                  <a:lnTo>
                    <a:pt x="175" y="83"/>
                  </a:lnTo>
                  <a:lnTo>
                    <a:pt x="172" y="81"/>
                  </a:lnTo>
                  <a:lnTo>
                    <a:pt x="172" y="81"/>
                  </a:lnTo>
                  <a:lnTo>
                    <a:pt x="166" y="80"/>
                  </a:lnTo>
                  <a:lnTo>
                    <a:pt x="162" y="80"/>
                  </a:lnTo>
                  <a:lnTo>
                    <a:pt x="162" y="80"/>
                  </a:lnTo>
                  <a:lnTo>
                    <a:pt x="160" y="79"/>
                  </a:lnTo>
                  <a:lnTo>
                    <a:pt x="157" y="79"/>
                  </a:lnTo>
                  <a:lnTo>
                    <a:pt x="157" y="79"/>
                  </a:lnTo>
                  <a:lnTo>
                    <a:pt x="153" y="75"/>
                  </a:lnTo>
                  <a:lnTo>
                    <a:pt x="153" y="75"/>
                  </a:lnTo>
                  <a:lnTo>
                    <a:pt x="150" y="75"/>
                  </a:lnTo>
                  <a:lnTo>
                    <a:pt x="147" y="75"/>
                  </a:lnTo>
                  <a:lnTo>
                    <a:pt x="143" y="75"/>
                  </a:lnTo>
                  <a:lnTo>
                    <a:pt x="141" y="75"/>
                  </a:lnTo>
                  <a:lnTo>
                    <a:pt x="141" y="75"/>
                  </a:lnTo>
                  <a:lnTo>
                    <a:pt x="138" y="72"/>
                  </a:lnTo>
                  <a:lnTo>
                    <a:pt x="137" y="71"/>
                  </a:lnTo>
                  <a:lnTo>
                    <a:pt x="137" y="71"/>
                  </a:lnTo>
                  <a:lnTo>
                    <a:pt x="134" y="69"/>
                  </a:lnTo>
                  <a:lnTo>
                    <a:pt x="130" y="68"/>
                  </a:lnTo>
                  <a:lnTo>
                    <a:pt x="130" y="68"/>
                  </a:lnTo>
                  <a:lnTo>
                    <a:pt x="127" y="66"/>
                  </a:lnTo>
                  <a:lnTo>
                    <a:pt x="124" y="65"/>
                  </a:lnTo>
                  <a:lnTo>
                    <a:pt x="122" y="64"/>
                  </a:lnTo>
                  <a:lnTo>
                    <a:pt x="119" y="62"/>
                  </a:lnTo>
                  <a:lnTo>
                    <a:pt x="119" y="62"/>
                  </a:lnTo>
                  <a:lnTo>
                    <a:pt x="112" y="62"/>
                  </a:lnTo>
                  <a:lnTo>
                    <a:pt x="105" y="62"/>
                  </a:lnTo>
                  <a:lnTo>
                    <a:pt x="105" y="62"/>
                  </a:lnTo>
                  <a:lnTo>
                    <a:pt x="105" y="60"/>
                  </a:lnTo>
                  <a:lnTo>
                    <a:pt x="103" y="60"/>
                  </a:lnTo>
                  <a:lnTo>
                    <a:pt x="101" y="58"/>
                  </a:lnTo>
                  <a:lnTo>
                    <a:pt x="99" y="60"/>
                  </a:lnTo>
                  <a:lnTo>
                    <a:pt x="99" y="60"/>
                  </a:lnTo>
                  <a:lnTo>
                    <a:pt x="97" y="61"/>
                  </a:lnTo>
                  <a:lnTo>
                    <a:pt x="96" y="64"/>
                  </a:lnTo>
                  <a:lnTo>
                    <a:pt x="96" y="64"/>
                  </a:lnTo>
                  <a:lnTo>
                    <a:pt x="90" y="64"/>
                  </a:lnTo>
                  <a:lnTo>
                    <a:pt x="90" y="64"/>
                  </a:lnTo>
                  <a:lnTo>
                    <a:pt x="84" y="64"/>
                  </a:lnTo>
                  <a:lnTo>
                    <a:pt x="78" y="65"/>
                  </a:lnTo>
                  <a:lnTo>
                    <a:pt x="78" y="65"/>
                  </a:lnTo>
                  <a:lnTo>
                    <a:pt x="65" y="65"/>
                  </a:lnTo>
                  <a:lnTo>
                    <a:pt x="65" y="65"/>
                  </a:lnTo>
                  <a:lnTo>
                    <a:pt x="55" y="65"/>
                  </a:lnTo>
                  <a:lnTo>
                    <a:pt x="55" y="65"/>
                  </a:lnTo>
                  <a:lnTo>
                    <a:pt x="50" y="65"/>
                  </a:lnTo>
                  <a:lnTo>
                    <a:pt x="46" y="65"/>
                  </a:lnTo>
                  <a:lnTo>
                    <a:pt x="46" y="65"/>
                  </a:lnTo>
                  <a:lnTo>
                    <a:pt x="43" y="68"/>
                  </a:lnTo>
                  <a:lnTo>
                    <a:pt x="43" y="68"/>
                  </a:lnTo>
                  <a:lnTo>
                    <a:pt x="39" y="69"/>
                  </a:lnTo>
                  <a:lnTo>
                    <a:pt x="39" y="69"/>
                  </a:lnTo>
                  <a:lnTo>
                    <a:pt x="33" y="69"/>
                  </a:lnTo>
                  <a:lnTo>
                    <a:pt x="29" y="71"/>
                  </a:lnTo>
                  <a:lnTo>
                    <a:pt x="29" y="71"/>
                  </a:lnTo>
                  <a:lnTo>
                    <a:pt x="25" y="72"/>
                  </a:lnTo>
                  <a:lnTo>
                    <a:pt x="24" y="73"/>
                  </a:lnTo>
                  <a:lnTo>
                    <a:pt x="21" y="72"/>
                  </a:lnTo>
                  <a:lnTo>
                    <a:pt x="21" y="72"/>
                  </a:lnTo>
                  <a:lnTo>
                    <a:pt x="21" y="71"/>
                  </a:lnTo>
                  <a:lnTo>
                    <a:pt x="21" y="71"/>
                  </a:lnTo>
                  <a:lnTo>
                    <a:pt x="17" y="69"/>
                  </a:lnTo>
                  <a:lnTo>
                    <a:pt x="17" y="69"/>
                  </a:lnTo>
                  <a:lnTo>
                    <a:pt x="14" y="68"/>
                  </a:lnTo>
                  <a:lnTo>
                    <a:pt x="12" y="66"/>
                  </a:lnTo>
                  <a:lnTo>
                    <a:pt x="12" y="66"/>
                  </a:lnTo>
                  <a:lnTo>
                    <a:pt x="8" y="66"/>
                  </a:lnTo>
                  <a:lnTo>
                    <a:pt x="4" y="66"/>
                  </a:lnTo>
                  <a:lnTo>
                    <a:pt x="4" y="66"/>
                  </a:lnTo>
                  <a:lnTo>
                    <a:pt x="1" y="66"/>
                  </a:lnTo>
                  <a:lnTo>
                    <a:pt x="0" y="64"/>
                  </a:lnTo>
                  <a:lnTo>
                    <a:pt x="0" y="60"/>
                  </a:lnTo>
                  <a:lnTo>
                    <a:pt x="0" y="60"/>
                  </a:lnTo>
                  <a:lnTo>
                    <a:pt x="0" y="56"/>
                  </a:lnTo>
                  <a:lnTo>
                    <a:pt x="1" y="50"/>
                  </a:lnTo>
                  <a:lnTo>
                    <a:pt x="1" y="50"/>
                  </a:lnTo>
                  <a:lnTo>
                    <a:pt x="2" y="47"/>
                  </a:lnTo>
                  <a:lnTo>
                    <a:pt x="4" y="45"/>
                  </a:lnTo>
                  <a:lnTo>
                    <a:pt x="4" y="45"/>
                  </a:lnTo>
                  <a:lnTo>
                    <a:pt x="5" y="41"/>
                  </a:lnTo>
                  <a:lnTo>
                    <a:pt x="8" y="38"/>
                  </a:lnTo>
                  <a:lnTo>
                    <a:pt x="8" y="38"/>
                  </a:lnTo>
                  <a:lnTo>
                    <a:pt x="16" y="33"/>
                  </a:lnTo>
                  <a:lnTo>
                    <a:pt x="2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3" name="Freeform 732">
              <a:extLst>
                <a:ext uri="{FF2B5EF4-FFF2-40B4-BE49-F238E27FC236}">
                  <a16:creationId xmlns:a16="http://schemas.microsoft.com/office/drawing/2014/main" id="{370087B4-CF88-064D-89A5-9DE077299BE8}"/>
                </a:ext>
              </a:extLst>
            </p:cNvPr>
            <p:cNvSpPr>
              <a:spLocks/>
            </p:cNvSpPr>
            <p:nvPr/>
          </p:nvSpPr>
          <p:spPr bwMode="auto">
            <a:xfrm>
              <a:off x="3307" y="3798"/>
              <a:ext cx="63" cy="44"/>
            </a:xfrm>
            <a:custGeom>
              <a:avLst/>
              <a:gdLst>
                <a:gd name="T0" fmla="*/ 46 w 344"/>
                <a:gd name="T1" fmla="*/ 1 h 239"/>
                <a:gd name="T2" fmla="*/ 61 w 344"/>
                <a:gd name="T3" fmla="*/ 7 h 239"/>
                <a:gd name="T4" fmla="*/ 70 w 344"/>
                <a:gd name="T5" fmla="*/ 14 h 239"/>
                <a:gd name="T6" fmla="*/ 84 w 344"/>
                <a:gd name="T7" fmla="*/ 20 h 239"/>
                <a:gd name="T8" fmla="*/ 89 w 344"/>
                <a:gd name="T9" fmla="*/ 38 h 239"/>
                <a:gd name="T10" fmla="*/ 97 w 344"/>
                <a:gd name="T11" fmla="*/ 47 h 239"/>
                <a:gd name="T12" fmla="*/ 99 w 344"/>
                <a:gd name="T13" fmla="*/ 53 h 239"/>
                <a:gd name="T14" fmla="*/ 105 w 344"/>
                <a:gd name="T15" fmla="*/ 61 h 239"/>
                <a:gd name="T16" fmla="*/ 123 w 344"/>
                <a:gd name="T17" fmla="*/ 66 h 239"/>
                <a:gd name="T18" fmla="*/ 137 w 344"/>
                <a:gd name="T19" fmla="*/ 62 h 239"/>
                <a:gd name="T20" fmla="*/ 146 w 344"/>
                <a:gd name="T21" fmla="*/ 58 h 239"/>
                <a:gd name="T22" fmla="*/ 161 w 344"/>
                <a:gd name="T23" fmla="*/ 54 h 239"/>
                <a:gd name="T24" fmla="*/ 170 w 344"/>
                <a:gd name="T25" fmla="*/ 46 h 239"/>
                <a:gd name="T26" fmla="*/ 191 w 344"/>
                <a:gd name="T27" fmla="*/ 43 h 239"/>
                <a:gd name="T28" fmla="*/ 206 w 344"/>
                <a:gd name="T29" fmla="*/ 47 h 239"/>
                <a:gd name="T30" fmla="*/ 222 w 344"/>
                <a:gd name="T31" fmla="*/ 50 h 239"/>
                <a:gd name="T32" fmla="*/ 230 w 344"/>
                <a:gd name="T33" fmla="*/ 60 h 239"/>
                <a:gd name="T34" fmla="*/ 238 w 344"/>
                <a:gd name="T35" fmla="*/ 68 h 239"/>
                <a:gd name="T36" fmla="*/ 248 w 344"/>
                <a:gd name="T37" fmla="*/ 79 h 239"/>
                <a:gd name="T38" fmla="*/ 260 w 344"/>
                <a:gd name="T39" fmla="*/ 84 h 239"/>
                <a:gd name="T40" fmla="*/ 275 w 344"/>
                <a:gd name="T41" fmla="*/ 87 h 239"/>
                <a:gd name="T42" fmla="*/ 280 w 344"/>
                <a:gd name="T43" fmla="*/ 102 h 239"/>
                <a:gd name="T44" fmla="*/ 297 w 344"/>
                <a:gd name="T45" fmla="*/ 104 h 239"/>
                <a:gd name="T46" fmla="*/ 310 w 344"/>
                <a:gd name="T47" fmla="*/ 111 h 239"/>
                <a:gd name="T48" fmla="*/ 329 w 344"/>
                <a:gd name="T49" fmla="*/ 117 h 239"/>
                <a:gd name="T50" fmla="*/ 343 w 344"/>
                <a:gd name="T51" fmla="*/ 133 h 239"/>
                <a:gd name="T52" fmla="*/ 344 w 344"/>
                <a:gd name="T53" fmla="*/ 144 h 239"/>
                <a:gd name="T54" fmla="*/ 340 w 344"/>
                <a:gd name="T55" fmla="*/ 160 h 239"/>
                <a:gd name="T56" fmla="*/ 333 w 344"/>
                <a:gd name="T57" fmla="*/ 174 h 239"/>
                <a:gd name="T58" fmla="*/ 322 w 344"/>
                <a:gd name="T59" fmla="*/ 182 h 239"/>
                <a:gd name="T60" fmla="*/ 309 w 344"/>
                <a:gd name="T61" fmla="*/ 193 h 239"/>
                <a:gd name="T62" fmla="*/ 295 w 344"/>
                <a:gd name="T63" fmla="*/ 198 h 239"/>
                <a:gd name="T64" fmla="*/ 280 w 344"/>
                <a:gd name="T65" fmla="*/ 203 h 239"/>
                <a:gd name="T66" fmla="*/ 255 w 344"/>
                <a:gd name="T67" fmla="*/ 209 h 239"/>
                <a:gd name="T68" fmla="*/ 246 w 344"/>
                <a:gd name="T69" fmla="*/ 209 h 239"/>
                <a:gd name="T70" fmla="*/ 232 w 344"/>
                <a:gd name="T71" fmla="*/ 207 h 239"/>
                <a:gd name="T72" fmla="*/ 221 w 344"/>
                <a:gd name="T73" fmla="*/ 213 h 239"/>
                <a:gd name="T74" fmla="*/ 210 w 344"/>
                <a:gd name="T75" fmla="*/ 220 h 239"/>
                <a:gd name="T76" fmla="*/ 196 w 344"/>
                <a:gd name="T77" fmla="*/ 225 h 239"/>
                <a:gd name="T78" fmla="*/ 181 w 344"/>
                <a:gd name="T79" fmla="*/ 229 h 239"/>
                <a:gd name="T80" fmla="*/ 166 w 344"/>
                <a:gd name="T81" fmla="*/ 232 h 239"/>
                <a:gd name="T82" fmla="*/ 150 w 344"/>
                <a:gd name="T83" fmla="*/ 237 h 239"/>
                <a:gd name="T84" fmla="*/ 141 w 344"/>
                <a:gd name="T85" fmla="*/ 232 h 239"/>
                <a:gd name="T86" fmla="*/ 127 w 344"/>
                <a:gd name="T87" fmla="*/ 224 h 239"/>
                <a:gd name="T88" fmla="*/ 122 w 344"/>
                <a:gd name="T89" fmla="*/ 207 h 239"/>
                <a:gd name="T90" fmla="*/ 120 w 344"/>
                <a:gd name="T91" fmla="*/ 193 h 239"/>
                <a:gd name="T92" fmla="*/ 118 w 344"/>
                <a:gd name="T93" fmla="*/ 180 h 239"/>
                <a:gd name="T94" fmla="*/ 116 w 344"/>
                <a:gd name="T95" fmla="*/ 144 h 239"/>
                <a:gd name="T96" fmla="*/ 116 w 344"/>
                <a:gd name="T97" fmla="*/ 129 h 239"/>
                <a:gd name="T98" fmla="*/ 108 w 344"/>
                <a:gd name="T99" fmla="*/ 123 h 239"/>
                <a:gd name="T100" fmla="*/ 97 w 344"/>
                <a:gd name="T101" fmla="*/ 119 h 239"/>
                <a:gd name="T102" fmla="*/ 88 w 344"/>
                <a:gd name="T103" fmla="*/ 122 h 239"/>
                <a:gd name="T104" fmla="*/ 80 w 344"/>
                <a:gd name="T105" fmla="*/ 125 h 239"/>
                <a:gd name="T106" fmla="*/ 71 w 344"/>
                <a:gd name="T107" fmla="*/ 123 h 239"/>
                <a:gd name="T108" fmla="*/ 54 w 344"/>
                <a:gd name="T109" fmla="*/ 118 h 239"/>
                <a:gd name="T110" fmla="*/ 46 w 344"/>
                <a:gd name="T111" fmla="*/ 107 h 239"/>
                <a:gd name="T112" fmla="*/ 36 w 344"/>
                <a:gd name="T113" fmla="*/ 104 h 239"/>
                <a:gd name="T114" fmla="*/ 16 w 344"/>
                <a:gd name="T115" fmla="*/ 88 h 239"/>
                <a:gd name="T116" fmla="*/ 5 w 344"/>
                <a:gd name="T117" fmla="*/ 69 h 239"/>
                <a:gd name="T118" fmla="*/ 1 w 344"/>
                <a:gd name="T119" fmla="*/ 60 h 239"/>
                <a:gd name="T120" fmla="*/ 5 w 344"/>
                <a:gd name="T121" fmla="*/ 33 h 239"/>
                <a:gd name="T122" fmla="*/ 25 w 344"/>
                <a:gd name="T123" fmla="*/ 1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 h="239">
                  <a:moveTo>
                    <a:pt x="35" y="5"/>
                  </a:moveTo>
                  <a:lnTo>
                    <a:pt x="35" y="5"/>
                  </a:lnTo>
                  <a:lnTo>
                    <a:pt x="44" y="5"/>
                  </a:lnTo>
                  <a:lnTo>
                    <a:pt x="44" y="5"/>
                  </a:lnTo>
                  <a:lnTo>
                    <a:pt x="46" y="1"/>
                  </a:lnTo>
                  <a:lnTo>
                    <a:pt x="46" y="1"/>
                  </a:lnTo>
                  <a:lnTo>
                    <a:pt x="50" y="0"/>
                  </a:lnTo>
                  <a:lnTo>
                    <a:pt x="50" y="0"/>
                  </a:lnTo>
                  <a:lnTo>
                    <a:pt x="52" y="1"/>
                  </a:lnTo>
                  <a:lnTo>
                    <a:pt x="54" y="4"/>
                  </a:lnTo>
                  <a:lnTo>
                    <a:pt x="54" y="4"/>
                  </a:lnTo>
                  <a:lnTo>
                    <a:pt x="61" y="7"/>
                  </a:lnTo>
                  <a:lnTo>
                    <a:pt x="61" y="7"/>
                  </a:lnTo>
                  <a:lnTo>
                    <a:pt x="63" y="8"/>
                  </a:lnTo>
                  <a:lnTo>
                    <a:pt x="65" y="8"/>
                  </a:lnTo>
                  <a:lnTo>
                    <a:pt x="67" y="9"/>
                  </a:lnTo>
                  <a:lnTo>
                    <a:pt x="67" y="9"/>
                  </a:lnTo>
                  <a:lnTo>
                    <a:pt x="70" y="14"/>
                  </a:lnTo>
                  <a:lnTo>
                    <a:pt x="70" y="16"/>
                  </a:lnTo>
                  <a:lnTo>
                    <a:pt x="73" y="18"/>
                  </a:lnTo>
                  <a:lnTo>
                    <a:pt x="73" y="18"/>
                  </a:lnTo>
                  <a:lnTo>
                    <a:pt x="78" y="20"/>
                  </a:lnTo>
                  <a:lnTo>
                    <a:pt x="84" y="20"/>
                  </a:lnTo>
                  <a:lnTo>
                    <a:pt x="84" y="20"/>
                  </a:lnTo>
                  <a:lnTo>
                    <a:pt x="84" y="28"/>
                  </a:lnTo>
                  <a:lnTo>
                    <a:pt x="84" y="33"/>
                  </a:lnTo>
                  <a:lnTo>
                    <a:pt x="85" y="35"/>
                  </a:lnTo>
                  <a:lnTo>
                    <a:pt x="85" y="35"/>
                  </a:lnTo>
                  <a:lnTo>
                    <a:pt x="88" y="37"/>
                  </a:lnTo>
                  <a:lnTo>
                    <a:pt x="89" y="38"/>
                  </a:lnTo>
                  <a:lnTo>
                    <a:pt x="90" y="39"/>
                  </a:lnTo>
                  <a:lnTo>
                    <a:pt x="90" y="39"/>
                  </a:lnTo>
                  <a:lnTo>
                    <a:pt x="90" y="43"/>
                  </a:lnTo>
                  <a:lnTo>
                    <a:pt x="90" y="43"/>
                  </a:lnTo>
                  <a:lnTo>
                    <a:pt x="93" y="46"/>
                  </a:lnTo>
                  <a:lnTo>
                    <a:pt x="97" y="47"/>
                  </a:lnTo>
                  <a:lnTo>
                    <a:pt x="97" y="47"/>
                  </a:lnTo>
                  <a:lnTo>
                    <a:pt x="97" y="50"/>
                  </a:lnTo>
                  <a:lnTo>
                    <a:pt x="97" y="50"/>
                  </a:lnTo>
                  <a:lnTo>
                    <a:pt x="99" y="52"/>
                  </a:lnTo>
                  <a:lnTo>
                    <a:pt x="99" y="52"/>
                  </a:lnTo>
                  <a:lnTo>
                    <a:pt x="99" y="53"/>
                  </a:lnTo>
                  <a:lnTo>
                    <a:pt x="99" y="53"/>
                  </a:lnTo>
                  <a:lnTo>
                    <a:pt x="100" y="57"/>
                  </a:lnTo>
                  <a:lnTo>
                    <a:pt x="103" y="60"/>
                  </a:lnTo>
                  <a:lnTo>
                    <a:pt x="103" y="60"/>
                  </a:lnTo>
                  <a:lnTo>
                    <a:pt x="105" y="61"/>
                  </a:lnTo>
                  <a:lnTo>
                    <a:pt x="105" y="61"/>
                  </a:lnTo>
                  <a:lnTo>
                    <a:pt x="108" y="64"/>
                  </a:lnTo>
                  <a:lnTo>
                    <a:pt x="108" y="64"/>
                  </a:lnTo>
                  <a:lnTo>
                    <a:pt x="116" y="66"/>
                  </a:lnTo>
                  <a:lnTo>
                    <a:pt x="116" y="66"/>
                  </a:lnTo>
                  <a:lnTo>
                    <a:pt x="120" y="66"/>
                  </a:lnTo>
                  <a:lnTo>
                    <a:pt x="123" y="66"/>
                  </a:lnTo>
                  <a:lnTo>
                    <a:pt x="123" y="66"/>
                  </a:lnTo>
                  <a:lnTo>
                    <a:pt x="127" y="66"/>
                  </a:lnTo>
                  <a:lnTo>
                    <a:pt x="127" y="66"/>
                  </a:lnTo>
                  <a:lnTo>
                    <a:pt x="130" y="64"/>
                  </a:lnTo>
                  <a:lnTo>
                    <a:pt x="130" y="64"/>
                  </a:lnTo>
                  <a:lnTo>
                    <a:pt x="137" y="62"/>
                  </a:lnTo>
                  <a:lnTo>
                    <a:pt x="137" y="62"/>
                  </a:lnTo>
                  <a:lnTo>
                    <a:pt x="141" y="62"/>
                  </a:lnTo>
                  <a:lnTo>
                    <a:pt x="141" y="62"/>
                  </a:lnTo>
                  <a:lnTo>
                    <a:pt x="143" y="60"/>
                  </a:lnTo>
                  <a:lnTo>
                    <a:pt x="143" y="60"/>
                  </a:lnTo>
                  <a:lnTo>
                    <a:pt x="146" y="58"/>
                  </a:lnTo>
                  <a:lnTo>
                    <a:pt x="150" y="57"/>
                  </a:lnTo>
                  <a:lnTo>
                    <a:pt x="150" y="57"/>
                  </a:lnTo>
                  <a:lnTo>
                    <a:pt x="156" y="56"/>
                  </a:lnTo>
                  <a:lnTo>
                    <a:pt x="160" y="56"/>
                  </a:lnTo>
                  <a:lnTo>
                    <a:pt x="160" y="56"/>
                  </a:lnTo>
                  <a:lnTo>
                    <a:pt x="161" y="54"/>
                  </a:lnTo>
                  <a:lnTo>
                    <a:pt x="161" y="52"/>
                  </a:lnTo>
                  <a:lnTo>
                    <a:pt x="162" y="49"/>
                  </a:lnTo>
                  <a:lnTo>
                    <a:pt x="162" y="49"/>
                  </a:lnTo>
                  <a:lnTo>
                    <a:pt x="165" y="47"/>
                  </a:lnTo>
                  <a:lnTo>
                    <a:pt x="166" y="46"/>
                  </a:lnTo>
                  <a:lnTo>
                    <a:pt x="170" y="46"/>
                  </a:lnTo>
                  <a:lnTo>
                    <a:pt x="170" y="46"/>
                  </a:lnTo>
                  <a:lnTo>
                    <a:pt x="175" y="43"/>
                  </a:lnTo>
                  <a:lnTo>
                    <a:pt x="179" y="43"/>
                  </a:lnTo>
                  <a:lnTo>
                    <a:pt x="179" y="43"/>
                  </a:lnTo>
                  <a:lnTo>
                    <a:pt x="191" y="43"/>
                  </a:lnTo>
                  <a:lnTo>
                    <a:pt x="191" y="43"/>
                  </a:lnTo>
                  <a:lnTo>
                    <a:pt x="200" y="45"/>
                  </a:lnTo>
                  <a:lnTo>
                    <a:pt x="204" y="45"/>
                  </a:lnTo>
                  <a:lnTo>
                    <a:pt x="206" y="46"/>
                  </a:lnTo>
                  <a:lnTo>
                    <a:pt x="207" y="47"/>
                  </a:lnTo>
                  <a:lnTo>
                    <a:pt x="207" y="47"/>
                  </a:lnTo>
                  <a:lnTo>
                    <a:pt x="206" y="47"/>
                  </a:lnTo>
                  <a:lnTo>
                    <a:pt x="206" y="47"/>
                  </a:lnTo>
                  <a:lnTo>
                    <a:pt x="211" y="47"/>
                  </a:lnTo>
                  <a:lnTo>
                    <a:pt x="217" y="47"/>
                  </a:lnTo>
                  <a:lnTo>
                    <a:pt x="217" y="47"/>
                  </a:lnTo>
                  <a:lnTo>
                    <a:pt x="222" y="50"/>
                  </a:lnTo>
                  <a:lnTo>
                    <a:pt x="222" y="50"/>
                  </a:lnTo>
                  <a:lnTo>
                    <a:pt x="225" y="52"/>
                  </a:lnTo>
                  <a:lnTo>
                    <a:pt x="227" y="53"/>
                  </a:lnTo>
                  <a:lnTo>
                    <a:pt x="227" y="53"/>
                  </a:lnTo>
                  <a:lnTo>
                    <a:pt x="227" y="54"/>
                  </a:lnTo>
                  <a:lnTo>
                    <a:pt x="229" y="57"/>
                  </a:lnTo>
                  <a:lnTo>
                    <a:pt x="230" y="60"/>
                  </a:lnTo>
                  <a:lnTo>
                    <a:pt x="232" y="61"/>
                  </a:lnTo>
                  <a:lnTo>
                    <a:pt x="232" y="61"/>
                  </a:lnTo>
                  <a:lnTo>
                    <a:pt x="234" y="62"/>
                  </a:lnTo>
                  <a:lnTo>
                    <a:pt x="237" y="65"/>
                  </a:lnTo>
                  <a:lnTo>
                    <a:pt x="237" y="65"/>
                  </a:lnTo>
                  <a:lnTo>
                    <a:pt x="238" y="68"/>
                  </a:lnTo>
                  <a:lnTo>
                    <a:pt x="238" y="68"/>
                  </a:lnTo>
                  <a:lnTo>
                    <a:pt x="242" y="73"/>
                  </a:lnTo>
                  <a:lnTo>
                    <a:pt x="242" y="73"/>
                  </a:lnTo>
                  <a:lnTo>
                    <a:pt x="245" y="76"/>
                  </a:lnTo>
                  <a:lnTo>
                    <a:pt x="248" y="79"/>
                  </a:lnTo>
                  <a:lnTo>
                    <a:pt x="248" y="79"/>
                  </a:lnTo>
                  <a:lnTo>
                    <a:pt x="250" y="83"/>
                  </a:lnTo>
                  <a:lnTo>
                    <a:pt x="250" y="83"/>
                  </a:lnTo>
                  <a:lnTo>
                    <a:pt x="253" y="83"/>
                  </a:lnTo>
                  <a:lnTo>
                    <a:pt x="256" y="83"/>
                  </a:lnTo>
                  <a:lnTo>
                    <a:pt x="256" y="83"/>
                  </a:lnTo>
                  <a:lnTo>
                    <a:pt x="260" y="84"/>
                  </a:lnTo>
                  <a:lnTo>
                    <a:pt x="263" y="85"/>
                  </a:lnTo>
                  <a:lnTo>
                    <a:pt x="263" y="85"/>
                  </a:lnTo>
                  <a:lnTo>
                    <a:pt x="268" y="85"/>
                  </a:lnTo>
                  <a:lnTo>
                    <a:pt x="272" y="85"/>
                  </a:lnTo>
                  <a:lnTo>
                    <a:pt x="272" y="85"/>
                  </a:lnTo>
                  <a:lnTo>
                    <a:pt x="275" y="87"/>
                  </a:lnTo>
                  <a:lnTo>
                    <a:pt x="275" y="89"/>
                  </a:lnTo>
                  <a:lnTo>
                    <a:pt x="276" y="94"/>
                  </a:lnTo>
                  <a:lnTo>
                    <a:pt x="276" y="94"/>
                  </a:lnTo>
                  <a:lnTo>
                    <a:pt x="279" y="98"/>
                  </a:lnTo>
                  <a:lnTo>
                    <a:pt x="279" y="99"/>
                  </a:lnTo>
                  <a:lnTo>
                    <a:pt x="280" y="102"/>
                  </a:lnTo>
                  <a:lnTo>
                    <a:pt x="280" y="102"/>
                  </a:lnTo>
                  <a:lnTo>
                    <a:pt x="286" y="102"/>
                  </a:lnTo>
                  <a:lnTo>
                    <a:pt x="291" y="102"/>
                  </a:lnTo>
                  <a:lnTo>
                    <a:pt x="291" y="102"/>
                  </a:lnTo>
                  <a:lnTo>
                    <a:pt x="297" y="104"/>
                  </a:lnTo>
                  <a:lnTo>
                    <a:pt x="297" y="104"/>
                  </a:lnTo>
                  <a:lnTo>
                    <a:pt x="299" y="106"/>
                  </a:lnTo>
                  <a:lnTo>
                    <a:pt x="301" y="108"/>
                  </a:lnTo>
                  <a:lnTo>
                    <a:pt x="301" y="108"/>
                  </a:lnTo>
                  <a:lnTo>
                    <a:pt x="306" y="110"/>
                  </a:lnTo>
                  <a:lnTo>
                    <a:pt x="306" y="110"/>
                  </a:lnTo>
                  <a:lnTo>
                    <a:pt x="310" y="111"/>
                  </a:lnTo>
                  <a:lnTo>
                    <a:pt x="314" y="114"/>
                  </a:lnTo>
                  <a:lnTo>
                    <a:pt x="314" y="114"/>
                  </a:lnTo>
                  <a:lnTo>
                    <a:pt x="320" y="114"/>
                  </a:lnTo>
                  <a:lnTo>
                    <a:pt x="326" y="115"/>
                  </a:lnTo>
                  <a:lnTo>
                    <a:pt x="326" y="115"/>
                  </a:lnTo>
                  <a:lnTo>
                    <a:pt x="329" y="117"/>
                  </a:lnTo>
                  <a:lnTo>
                    <a:pt x="332" y="119"/>
                  </a:lnTo>
                  <a:lnTo>
                    <a:pt x="336" y="125"/>
                  </a:lnTo>
                  <a:lnTo>
                    <a:pt x="336" y="125"/>
                  </a:lnTo>
                  <a:lnTo>
                    <a:pt x="340" y="127"/>
                  </a:lnTo>
                  <a:lnTo>
                    <a:pt x="343" y="133"/>
                  </a:lnTo>
                  <a:lnTo>
                    <a:pt x="343" y="133"/>
                  </a:lnTo>
                  <a:lnTo>
                    <a:pt x="343" y="138"/>
                  </a:lnTo>
                  <a:lnTo>
                    <a:pt x="343" y="138"/>
                  </a:lnTo>
                  <a:lnTo>
                    <a:pt x="343" y="140"/>
                  </a:lnTo>
                  <a:lnTo>
                    <a:pt x="344" y="141"/>
                  </a:lnTo>
                  <a:lnTo>
                    <a:pt x="344" y="141"/>
                  </a:lnTo>
                  <a:lnTo>
                    <a:pt x="344" y="144"/>
                  </a:lnTo>
                  <a:lnTo>
                    <a:pt x="344" y="144"/>
                  </a:lnTo>
                  <a:lnTo>
                    <a:pt x="344" y="155"/>
                  </a:lnTo>
                  <a:lnTo>
                    <a:pt x="344" y="155"/>
                  </a:lnTo>
                  <a:lnTo>
                    <a:pt x="343" y="157"/>
                  </a:lnTo>
                  <a:lnTo>
                    <a:pt x="340" y="160"/>
                  </a:lnTo>
                  <a:lnTo>
                    <a:pt x="340" y="160"/>
                  </a:lnTo>
                  <a:lnTo>
                    <a:pt x="339" y="165"/>
                  </a:lnTo>
                  <a:lnTo>
                    <a:pt x="339" y="165"/>
                  </a:lnTo>
                  <a:lnTo>
                    <a:pt x="337" y="171"/>
                  </a:lnTo>
                  <a:lnTo>
                    <a:pt x="336" y="172"/>
                  </a:lnTo>
                  <a:lnTo>
                    <a:pt x="333" y="174"/>
                  </a:lnTo>
                  <a:lnTo>
                    <a:pt x="333" y="174"/>
                  </a:lnTo>
                  <a:lnTo>
                    <a:pt x="328" y="175"/>
                  </a:lnTo>
                  <a:lnTo>
                    <a:pt x="326" y="175"/>
                  </a:lnTo>
                  <a:lnTo>
                    <a:pt x="325" y="178"/>
                  </a:lnTo>
                  <a:lnTo>
                    <a:pt x="325" y="178"/>
                  </a:lnTo>
                  <a:lnTo>
                    <a:pt x="322" y="182"/>
                  </a:lnTo>
                  <a:lnTo>
                    <a:pt x="322" y="182"/>
                  </a:lnTo>
                  <a:lnTo>
                    <a:pt x="320" y="182"/>
                  </a:lnTo>
                  <a:lnTo>
                    <a:pt x="320" y="182"/>
                  </a:lnTo>
                  <a:lnTo>
                    <a:pt x="317" y="184"/>
                  </a:lnTo>
                  <a:lnTo>
                    <a:pt x="317" y="184"/>
                  </a:lnTo>
                  <a:lnTo>
                    <a:pt x="309" y="193"/>
                  </a:lnTo>
                  <a:lnTo>
                    <a:pt x="309" y="193"/>
                  </a:lnTo>
                  <a:lnTo>
                    <a:pt x="306" y="194"/>
                  </a:lnTo>
                  <a:lnTo>
                    <a:pt x="303" y="194"/>
                  </a:lnTo>
                  <a:lnTo>
                    <a:pt x="301" y="194"/>
                  </a:lnTo>
                  <a:lnTo>
                    <a:pt x="298" y="195"/>
                  </a:lnTo>
                  <a:lnTo>
                    <a:pt x="298" y="195"/>
                  </a:lnTo>
                  <a:lnTo>
                    <a:pt x="295" y="198"/>
                  </a:lnTo>
                  <a:lnTo>
                    <a:pt x="291" y="201"/>
                  </a:lnTo>
                  <a:lnTo>
                    <a:pt x="291" y="201"/>
                  </a:lnTo>
                  <a:lnTo>
                    <a:pt x="286" y="202"/>
                  </a:lnTo>
                  <a:lnTo>
                    <a:pt x="286" y="202"/>
                  </a:lnTo>
                  <a:lnTo>
                    <a:pt x="283" y="202"/>
                  </a:lnTo>
                  <a:lnTo>
                    <a:pt x="280" y="203"/>
                  </a:lnTo>
                  <a:lnTo>
                    <a:pt x="280" y="203"/>
                  </a:lnTo>
                  <a:lnTo>
                    <a:pt x="272" y="207"/>
                  </a:lnTo>
                  <a:lnTo>
                    <a:pt x="263" y="209"/>
                  </a:lnTo>
                  <a:lnTo>
                    <a:pt x="263" y="209"/>
                  </a:lnTo>
                  <a:lnTo>
                    <a:pt x="259" y="207"/>
                  </a:lnTo>
                  <a:lnTo>
                    <a:pt x="255" y="209"/>
                  </a:lnTo>
                  <a:lnTo>
                    <a:pt x="255" y="209"/>
                  </a:lnTo>
                  <a:lnTo>
                    <a:pt x="252" y="210"/>
                  </a:lnTo>
                  <a:lnTo>
                    <a:pt x="250" y="210"/>
                  </a:lnTo>
                  <a:lnTo>
                    <a:pt x="249" y="210"/>
                  </a:lnTo>
                  <a:lnTo>
                    <a:pt x="249" y="210"/>
                  </a:lnTo>
                  <a:lnTo>
                    <a:pt x="246" y="209"/>
                  </a:lnTo>
                  <a:lnTo>
                    <a:pt x="244" y="206"/>
                  </a:lnTo>
                  <a:lnTo>
                    <a:pt x="244" y="206"/>
                  </a:lnTo>
                  <a:lnTo>
                    <a:pt x="238" y="206"/>
                  </a:lnTo>
                  <a:lnTo>
                    <a:pt x="234" y="206"/>
                  </a:lnTo>
                  <a:lnTo>
                    <a:pt x="234" y="206"/>
                  </a:lnTo>
                  <a:lnTo>
                    <a:pt x="232" y="207"/>
                  </a:lnTo>
                  <a:lnTo>
                    <a:pt x="229" y="207"/>
                  </a:lnTo>
                  <a:lnTo>
                    <a:pt x="225" y="212"/>
                  </a:lnTo>
                  <a:lnTo>
                    <a:pt x="225" y="212"/>
                  </a:lnTo>
                  <a:lnTo>
                    <a:pt x="223" y="212"/>
                  </a:lnTo>
                  <a:lnTo>
                    <a:pt x="223" y="212"/>
                  </a:lnTo>
                  <a:lnTo>
                    <a:pt x="221" y="213"/>
                  </a:lnTo>
                  <a:lnTo>
                    <a:pt x="221" y="213"/>
                  </a:lnTo>
                  <a:lnTo>
                    <a:pt x="217" y="216"/>
                  </a:lnTo>
                  <a:lnTo>
                    <a:pt x="217" y="216"/>
                  </a:lnTo>
                  <a:lnTo>
                    <a:pt x="213" y="220"/>
                  </a:lnTo>
                  <a:lnTo>
                    <a:pt x="213" y="220"/>
                  </a:lnTo>
                  <a:lnTo>
                    <a:pt x="210" y="220"/>
                  </a:lnTo>
                  <a:lnTo>
                    <a:pt x="207" y="220"/>
                  </a:lnTo>
                  <a:lnTo>
                    <a:pt x="207" y="220"/>
                  </a:lnTo>
                  <a:lnTo>
                    <a:pt x="203" y="222"/>
                  </a:lnTo>
                  <a:lnTo>
                    <a:pt x="200" y="225"/>
                  </a:lnTo>
                  <a:lnTo>
                    <a:pt x="200" y="225"/>
                  </a:lnTo>
                  <a:lnTo>
                    <a:pt x="196" y="225"/>
                  </a:lnTo>
                  <a:lnTo>
                    <a:pt x="196" y="225"/>
                  </a:lnTo>
                  <a:lnTo>
                    <a:pt x="191" y="226"/>
                  </a:lnTo>
                  <a:lnTo>
                    <a:pt x="191" y="226"/>
                  </a:lnTo>
                  <a:lnTo>
                    <a:pt x="187" y="228"/>
                  </a:lnTo>
                  <a:lnTo>
                    <a:pt x="181" y="229"/>
                  </a:lnTo>
                  <a:lnTo>
                    <a:pt x="181" y="229"/>
                  </a:lnTo>
                  <a:lnTo>
                    <a:pt x="179" y="232"/>
                  </a:lnTo>
                  <a:lnTo>
                    <a:pt x="179" y="232"/>
                  </a:lnTo>
                  <a:lnTo>
                    <a:pt x="176" y="232"/>
                  </a:lnTo>
                  <a:lnTo>
                    <a:pt x="173" y="232"/>
                  </a:lnTo>
                  <a:lnTo>
                    <a:pt x="166" y="232"/>
                  </a:lnTo>
                  <a:lnTo>
                    <a:pt x="166" y="232"/>
                  </a:lnTo>
                  <a:lnTo>
                    <a:pt x="162" y="233"/>
                  </a:lnTo>
                  <a:lnTo>
                    <a:pt x="160" y="236"/>
                  </a:lnTo>
                  <a:lnTo>
                    <a:pt x="156" y="237"/>
                  </a:lnTo>
                  <a:lnTo>
                    <a:pt x="153" y="239"/>
                  </a:lnTo>
                  <a:lnTo>
                    <a:pt x="150" y="237"/>
                  </a:lnTo>
                  <a:lnTo>
                    <a:pt x="150" y="237"/>
                  </a:lnTo>
                  <a:lnTo>
                    <a:pt x="149" y="235"/>
                  </a:lnTo>
                  <a:lnTo>
                    <a:pt x="147" y="233"/>
                  </a:lnTo>
                  <a:lnTo>
                    <a:pt x="147" y="233"/>
                  </a:lnTo>
                  <a:lnTo>
                    <a:pt x="145" y="233"/>
                  </a:lnTo>
                  <a:lnTo>
                    <a:pt x="141" y="232"/>
                  </a:lnTo>
                  <a:lnTo>
                    <a:pt x="141" y="232"/>
                  </a:lnTo>
                  <a:lnTo>
                    <a:pt x="138" y="232"/>
                  </a:lnTo>
                  <a:lnTo>
                    <a:pt x="137" y="229"/>
                  </a:lnTo>
                  <a:lnTo>
                    <a:pt x="135" y="224"/>
                  </a:lnTo>
                  <a:lnTo>
                    <a:pt x="135" y="224"/>
                  </a:lnTo>
                  <a:lnTo>
                    <a:pt x="127" y="224"/>
                  </a:lnTo>
                  <a:lnTo>
                    <a:pt x="127" y="224"/>
                  </a:lnTo>
                  <a:lnTo>
                    <a:pt x="126" y="217"/>
                  </a:lnTo>
                  <a:lnTo>
                    <a:pt x="123" y="212"/>
                  </a:lnTo>
                  <a:lnTo>
                    <a:pt x="123" y="212"/>
                  </a:lnTo>
                  <a:lnTo>
                    <a:pt x="123" y="209"/>
                  </a:lnTo>
                  <a:lnTo>
                    <a:pt x="123" y="209"/>
                  </a:lnTo>
                  <a:lnTo>
                    <a:pt x="122" y="207"/>
                  </a:lnTo>
                  <a:lnTo>
                    <a:pt x="122" y="207"/>
                  </a:lnTo>
                  <a:lnTo>
                    <a:pt x="119" y="203"/>
                  </a:lnTo>
                  <a:lnTo>
                    <a:pt x="119" y="203"/>
                  </a:lnTo>
                  <a:lnTo>
                    <a:pt x="119" y="198"/>
                  </a:lnTo>
                  <a:lnTo>
                    <a:pt x="120" y="193"/>
                  </a:lnTo>
                  <a:lnTo>
                    <a:pt x="120" y="193"/>
                  </a:lnTo>
                  <a:lnTo>
                    <a:pt x="120" y="187"/>
                  </a:lnTo>
                  <a:lnTo>
                    <a:pt x="120" y="187"/>
                  </a:lnTo>
                  <a:lnTo>
                    <a:pt x="120" y="184"/>
                  </a:lnTo>
                  <a:lnTo>
                    <a:pt x="120" y="184"/>
                  </a:lnTo>
                  <a:lnTo>
                    <a:pt x="119" y="182"/>
                  </a:lnTo>
                  <a:lnTo>
                    <a:pt x="118" y="180"/>
                  </a:lnTo>
                  <a:lnTo>
                    <a:pt x="118" y="180"/>
                  </a:lnTo>
                  <a:lnTo>
                    <a:pt x="116" y="175"/>
                  </a:lnTo>
                  <a:lnTo>
                    <a:pt x="116" y="168"/>
                  </a:lnTo>
                  <a:lnTo>
                    <a:pt x="116" y="155"/>
                  </a:lnTo>
                  <a:lnTo>
                    <a:pt x="116" y="155"/>
                  </a:lnTo>
                  <a:lnTo>
                    <a:pt x="116" y="144"/>
                  </a:lnTo>
                  <a:lnTo>
                    <a:pt x="116" y="144"/>
                  </a:lnTo>
                  <a:lnTo>
                    <a:pt x="118" y="137"/>
                  </a:lnTo>
                  <a:lnTo>
                    <a:pt x="118" y="134"/>
                  </a:lnTo>
                  <a:lnTo>
                    <a:pt x="118" y="132"/>
                  </a:lnTo>
                  <a:lnTo>
                    <a:pt x="118" y="132"/>
                  </a:lnTo>
                  <a:lnTo>
                    <a:pt x="116" y="129"/>
                  </a:lnTo>
                  <a:lnTo>
                    <a:pt x="115" y="129"/>
                  </a:lnTo>
                  <a:lnTo>
                    <a:pt x="112" y="127"/>
                  </a:lnTo>
                  <a:lnTo>
                    <a:pt x="112" y="127"/>
                  </a:lnTo>
                  <a:lnTo>
                    <a:pt x="111" y="125"/>
                  </a:lnTo>
                  <a:lnTo>
                    <a:pt x="108" y="123"/>
                  </a:lnTo>
                  <a:lnTo>
                    <a:pt x="108" y="123"/>
                  </a:lnTo>
                  <a:lnTo>
                    <a:pt x="105" y="122"/>
                  </a:lnTo>
                  <a:lnTo>
                    <a:pt x="105" y="122"/>
                  </a:lnTo>
                  <a:lnTo>
                    <a:pt x="104" y="121"/>
                  </a:lnTo>
                  <a:lnTo>
                    <a:pt x="104" y="121"/>
                  </a:lnTo>
                  <a:lnTo>
                    <a:pt x="97" y="119"/>
                  </a:lnTo>
                  <a:lnTo>
                    <a:pt x="97" y="119"/>
                  </a:lnTo>
                  <a:lnTo>
                    <a:pt x="95" y="117"/>
                  </a:lnTo>
                  <a:lnTo>
                    <a:pt x="92" y="117"/>
                  </a:lnTo>
                  <a:lnTo>
                    <a:pt x="90" y="118"/>
                  </a:lnTo>
                  <a:lnTo>
                    <a:pt x="90" y="118"/>
                  </a:lnTo>
                  <a:lnTo>
                    <a:pt x="88" y="122"/>
                  </a:lnTo>
                  <a:lnTo>
                    <a:pt x="88" y="122"/>
                  </a:lnTo>
                  <a:lnTo>
                    <a:pt x="84" y="122"/>
                  </a:lnTo>
                  <a:lnTo>
                    <a:pt x="81" y="123"/>
                  </a:lnTo>
                  <a:lnTo>
                    <a:pt x="81" y="123"/>
                  </a:lnTo>
                  <a:lnTo>
                    <a:pt x="80" y="125"/>
                  </a:lnTo>
                  <a:lnTo>
                    <a:pt x="80" y="125"/>
                  </a:lnTo>
                  <a:lnTo>
                    <a:pt x="80" y="125"/>
                  </a:lnTo>
                  <a:lnTo>
                    <a:pt x="77" y="125"/>
                  </a:lnTo>
                  <a:lnTo>
                    <a:pt x="77" y="125"/>
                  </a:lnTo>
                  <a:lnTo>
                    <a:pt x="73" y="125"/>
                  </a:lnTo>
                  <a:lnTo>
                    <a:pt x="73" y="125"/>
                  </a:lnTo>
                  <a:lnTo>
                    <a:pt x="71" y="123"/>
                  </a:lnTo>
                  <a:lnTo>
                    <a:pt x="71" y="123"/>
                  </a:lnTo>
                  <a:lnTo>
                    <a:pt x="65" y="123"/>
                  </a:lnTo>
                  <a:lnTo>
                    <a:pt x="59" y="122"/>
                  </a:lnTo>
                  <a:lnTo>
                    <a:pt x="59" y="122"/>
                  </a:lnTo>
                  <a:lnTo>
                    <a:pt x="57" y="119"/>
                  </a:lnTo>
                  <a:lnTo>
                    <a:pt x="57" y="119"/>
                  </a:lnTo>
                  <a:lnTo>
                    <a:pt x="54" y="118"/>
                  </a:lnTo>
                  <a:lnTo>
                    <a:pt x="54" y="118"/>
                  </a:lnTo>
                  <a:lnTo>
                    <a:pt x="51" y="117"/>
                  </a:lnTo>
                  <a:lnTo>
                    <a:pt x="48" y="114"/>
                  </a:lnTo>
                  <a:lnTo>
                    <a:pt x="48" y="114"/>
                  </a:lnTo>
                  <a:lnTo>
                    <a:pt x="47" y="110"/>
                  </a:lnTo>
                  <a:lnTo>
                    <a:pt x="46" y="107"/>
                  </a:lnTo>
                  <a:lnTo>
                    <a:pt x="46" y="107"/>
                  </a:lnTo>
                  <a:lnTo>
                    <a:pt x="44" y="107"/>
                  </a:lnTo>
                  <a:lnTo>
                    <a:pt x="43" y="106"/>
                  </a:lnTo>
                  <a:lnTo>
                    <a:pt x="39" y="106"/>
                  </a:lnTo>
                  <a:lnTo>
                    <a:pt x="39" y="106"/>
                  </a:lnTo>
                  <a:lnTo>
                    <a:pt x="36" y="104"/>
                  </a:lnTo>
                  <a:lnTo>
                    <a:pt x="32" y="102"/>
                  </a:lnTo>
                  <a:lnTo>
                    <a:pt x="32" y="102"/>
                  </a:lnTo>
                  <a:lnTo>
                    <a:pt x="27" y="98"/>
                  </a:lnTo>
                  <a:lnTo>
                    <a:pt x="27" y="98"/>
                  </a:lnTo>
                  <a:lnTo>
                    <a:pt x="19" y="92"/>
                  </a:lnTo>
                  <a:lnTo>
                    <a:pt x="16" y="88"/>
                  </a:lnTo>
                  <a:lnTo>
                    <a:pt x="14" y="84"/>
                  </a:lnTo>
                  <a:lnTo>
                    <a:pt x="14" y="84"/>
                  </a:lnTo>
                  <a:lnTo>
                    <a:pt x="12" y="79"/>
                  </a:lnTo>
                  <a:lnTo>
                    <a:pt x="12" y="79"/>
                  </a:lnTo>
                  <a:lnTo>
                    <a:pt x="8" y="73"/>
                  </a:lnTo>
                  <a:lnTo>
                    <a:pt x="5" y="69"/>
                  </a:lnTo>
                  <a:lnTo>
                    <a:pt x="5" y="69"/>
                  </a:lnTo>
                  <a:lnTo>
                    <a:pt x="5" y="65"/>
                  </a:lnTo>
                  <a:lnTo>
                    <a:pt x="4" y="62"/>
                  </a:lnTo>
                  <a:lnTo>
                    <a:pt x="4" y="62"/>
                  </a:lnTo>
                  <a:lnTo>
                    <a:pt x="1" y="60"/>
                  </a:lnTo>
                  <a:lnTo>
                    <a:pt x="1" y="60"/>
                  </a:lnTo>
                  <a:lnTo>
                    <a:pt x="0" y="54"/>
                  </a:lnTo>
                  <a:lnTo>
                    <a:pt x="0" y="54"/>
                  </a:lnTo>
                  <a:lnTo>
                    <a:pt x="0" y="46"/>
                  </a:lnTo>
                  <a:lnTo>
                    <a:pt x="1" y="39"/>
                  </a:lnTo>
                  <a:lnTo>
                    <a:pt x="1" y="39"/>
                  </a:lnTo>
                  <a:lnTo>
                    <a:pt x="5" y="33"/>
                  </a:lnTo>
                  <a:lnTo>
                    <a:pt x="9" y="27"/>
                  </a:lnTo>
                  <a:lnTo>
                    <a:pt x="9" y="27"/>
                  </a:lnTo>
                  <a:lnTo>
                    <a:pt x="14" y="23"/>
                  </a:lnTo>
                  <a:lnTo>
                    <a:pt x="21" y="19"/>
                  </a:lnTo>
                  <a:lnTo>
                    <a:pt x="21" y="19"/>
                  </a:lnTo>
                  <a:lnTo>
                    <a:pt x="25" y="14"/>
                  </a:lnTo>
                  <a:lnTo>
                    <a:pt x="27" y="11"/>
                  </a:lnTo>
                  <a:lnTo>
                    <a:pt x="31" y="9"/>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4" name="Freeform 733">
              <a:extLst>
                <a:ext uri="{FF2B5EF4-FFF2-40B4-BE49-F238E27FC236}">
                  <a16:creationId xmlns:a16="http://schemas.microsoft.com/office/drawing/2014/main" id="{F55F4985-5B97-4F4D-81CA-7AB80EB3582A}"/>
                </a:ext>
              </a:extLst>
            </p:cNvPr>
            <p:cNvSpPr>
              <a:spLocks/>
            </p:cNvSpPr>
            <p:nvPr/>
          </p:nvSpPr>
          <p:spPr bwMode="auto">
            <a:xfrm>
              <a:off x="3275" y="3808"/>
              <a:ext cx="22" cy="18"/>
            </a:xfrm>
            <a:custGeom>
              <a:avLst/>
              <a:gdLst>
                <a:gd name="T0" fmla="*/ 29 w 122"/>
                <a:gd name="T1" fmla="*/ 0 h 100"/>
                <a:gd name="T2" fmla="*/ 50 w 122"/>
                <a:gd name="T3" fmla="*/ 0 h 100"/>
                <a:gd name="T4" fmla="*/ 60 w 122"/>
                <a:gd name="T5" fmla="*/ 2 h 100"/>
                <a:gd name="T6" fmla="*/ 65 w 122"/>
                <a:gd name="T7" fmla="*/ 2 h 100"/>
                <a:gd name="T8" fmla="*/ 69 w 122"/>
                <a:gd name="T9" fmla="*/ 4 h 100"/>
                <a:gd name="T10" fmla="*/ 84 w 122"/>
                <a:gd name="T11" fmla="*/ 12 h 100"/>
                <a:gd name="T12" fmla="*/ 97 w 122"/>
                <a:gd name="T13" fmla="*/ 19 h 100"/>
                <a:gd name="T14" fmla="*/ 98 w 122"/>
                <a:gd name="T15" fmla="*/ 21 h 100"/>
                <a:gd name="T16" fmla="*/ 99 w 122"/>
                <a:gd name="T17" fmla="*/ 23 h 100"/>
                <a:gd name="T18" fmla="*/ 102 w 122"/>
                <a:gd name="T19" fmla="*/ 25 h 100"/>
                <a:gd name="T20" fmla="*/ 107 w 122"/>
                <a:gd name="T21" fmla="*/ 28 h 100"/>
                <a:gd name="T22" fmla="*/ 109 w 122"/>
                <a:gd name="T23" fmla="*/ 29 h 100"/>
                <a:gd name="T24" fmla="*/ 110 w 122"/>
                <a:gd name="T25" fmla="*/ 29 h 100"/>
                <a:gd name="T26" fmla="*/ 113 w 122"/>
                <a:gd name="T27" fmla="*/ 36 h 100"/>
                <a:gd name="T28" fmla="*/ 117 w 122"/>
                <a:gd name="T29" fmla="*/ 42 h 100"/>
                <a:gd name="T30" fmla="*/ 120 w 122"/>
                <a:gd name="T31" fmla="*/ 52 h 100"/>
                <a:gd name="T32" fmla="*/ 122 w 122"/>
                <a:gd name="T33" fmla="*/ 65 h 100"/>
                <a:gd name="T34" fmla="*/ 118 w 122"/>
                <a:gd name="T35" fmla="*/ 77 h 100"/>
                <a:gd name="T36" fmla="*/ 116 w 122"/>
                <a:gd name="T37" fmla="*/ 80 h 100"/>
                <a:gd name="T38" fmla="*/ 111 w 122"/>
                <a:gd name="T39" fmla="*/ 82 h 100"/>
                <a:gd name="T40" fmla="*/ 107 w 122"/>
                <a:gd name="T41" fmla="*/ 85 h 100"/>
                <a:gd name="T42" fmla="*/ 101 w 122"/>
                <a:gd name="T43" fmla="*/ 85 h 100"/>
                <a:gd name="T44" fmla="*/ 98 w 122"/>
                <a:gd name="T45" fmla="*/ 88 h 100"/>
                <a:gd name="T46" fmla="*/ 94 w 122"/>
                <a:gd name="T47" fmla="*/ 92 h 100"/>
                <a:gd name="T48" fmla="*/ 83 w 122"/>
                <a:gd name="T49" fmla="*/ 97 h 100"/>
                <a:gd name="T50" fmla="*/ 79 w 122"/>
                <a:gd name="T51" fmla="*/ 99 h 100"/>
                <a:gd name="T52" fmla="*/ 75 w 122"/>
                <a:gd name="T53" fmla="*/ 100 h 100"/>
                <a:gd name="T54" fmla="*/ 63 w 122"/>
                <a:gd name="T55" fmla="*/ 100 h 100"/>
                <a:gd name="T56" fmla="*/ 52 w 122"/>
                <a:gd name="T57" fmla="*/ 100 h 100"/>
                <a:gd name="T58" fmla="*/ 44 w 122"/>
                <a:gd name="T59" fmla="*/ 97 h 100"/>
                <a:gd name="T60" fmla="*/ 42 w 122"/>
                <a:gd name="T61" fmla="*/ 94 h 100"/>
                <a:gd name="T62" fmla="*/ 37 w 122"/>
                <a:gd name="T63" fmla="*/ 88 h 100"/>
                <a:gd name="T64" fmla="*/ 37 w 122"/>
                <a:gd name="T65" fmla="*/ 82 h 100"/>
                <a:gd name="T66" fmla="*/ 37 w 122"/>
                <a:gd name="T67" fmla="*/ 77 h 100"/>
                <a:gd name="T68" fmla="*/ 37 w 122"/>
                <a:gd name="T69" fmla="*/ 66 h 100"/>
                <a:gd name="T70" fmla="*/ 36 w 122"/>
                <a:gd name="T71" fmla="*/ 61 h 100"/>
                <a:gd name="T72" fmla="*/ 31 w 122"/>
                <a:gd name="T73" fmla="*/ 56 h 100"/>
                <a:gd name="T74" fmla="*/ 29 w 122"/>
                <a:gd name="T75" fmla="*/ 54 h 100"/>
                <a:gd name="T76" fmla="*/ 29 w 122"/>
                <a:gd name="T77" fmla="*/ 51 h 100"/>
                <a:gd name="T78" fmla="*/ 27 w 122"/>
                <a:gd name="T79" fmla="*/ 48 h 100"/>
                <a:gd name="T80" fmla="*/ 26 w 122"/>
                <a:gd name="T81" fmla="*/ 44 h 100"/>
                <a:gd name="T82" fmla="*/ 23 w 122"/>
                <a:gd name="T83" fmla="*/ 40 h 100"/>
                <a:gd name="T84" fmla="*/ 19 w 122"/>
                <a:gd name="T85" fmla="*/ 37 h 100"/>
                <a:gd name="T86" fmla="*/ 14 w 122"/>
                <a:gd name="T87" fmla="*/ 33 h 100"/>
                <a:gd name="T88" fmla="*/ 4 w 122"/>
                <a:gd name="T89" fmla="*/ 29 h 100"/>
                <a:gd name="T90" fmla="*/ 2 w 122"/>
                <a:gd name="T91" fmla="*/ 28 h 100"/>
                <a:gd name="T92" fmla="*/ 0 w 122"/>
                <a:gd name="T93" fmla="*/ 21 h 100"/>
                <a:gd name="T94" fmla="*/ 0 w 122"/>
                <a:gd name="T95" fmla="*/ 19 h 100"/>
                <a:gd name="T96" fmla="*/ 4 w 122"/>
                <a:gd name="T97" fmla="*/ 12 h 100"/>
                <a:gd name="T98" fmla="*/ 8 w 122"/>
                <a:gd name="T99" fmla="*/ 8 h 100"/>
                <a:gd name="T100" fmla="*/ 14 w 122"/>
                <a:gd name="T101" fmla="*/ 4 h 100"/>
                <a:gd name="T102" fmla="*/ 23 w 122"/>
                <a:gd name="T10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00">
                  <a:moveTo>
                    <a:pt x="29" y="0"/>
                  </a:moveTo>
                  <a:lnTo>
                    <a:pt x="29" y="0"/>
                  </a:lnTo>
                  <a:lnTo>
                    <a:pt x="50" y="0"/>
                  </a:lnTo>
                  <a:lnTo>
                    <a:pt x="50" y="0"/>
                  </a:lnTo>
                  <a:lnTo>
                    <a:pt x="56" y="1"/>
                  </a:lnTo>
                  <a:lnTo>
                    <a:pt x="60" y="2"/>
                  </a:lnTo>
                  <a:lnTo>
                    <a:pt x="60" y="2"/>
                  </a:lnTo>
                  <a:lnTo>
                    <a:pt x="65" y="2"/>
                  </a:lnTo>
                  <a:lnTo>
                    <a:pt x="69" y="4"/>
                  </a:lnTo>
                  <a:lnTo>
                    <a:pt x="69" y="4"/>
                  </a:lnTo>
                  <a:lnTo>
                    <a:pt x="84" y="12"/>
                  </a:lnTo>
                  <a:lnTo>
                    <a:pt x="84" y="12"/>
                  </a:lnTo>
                  <a:lnTo>
                    <a:pt x="92" y="16"/>
                  </a:lnTo>
                  <a:lnTo>
                    <a:pt x="97" y="19"/>
                  </a:lnTo>
                  <a:lnTo>
                    <a:pt x="98" y="20"/>
                  </a:lnTo>
                  <a:lnTo>
                    <a:pt x="98" y="21"/>
                  </a:lnTo>
                  <a:lnTo>
                    <a:pt x="98" y="21"/>
                  </a:lnTo>
                  <a:lnTo>
                    <a:pt x="99" y="23"/>
                  </a:lnTo>
                  <a:lnTo>
                    <a:pt x="101" y="23"/>
                  </a:lnTo>
                  <a:lnTo>
                    <a:pt x="102" y="25"/>
                  </a:lnTo>
                  <a:lnTo>
                    <a:pt x="102" y="25"/>
                  </a:lnTo>
                  <a:lnTo>
                    <a:pt x="107" y="28"/>
                  </a:lnTo>
                  <a:lnTo>
                    <a:pt x="107" y="28"/>
                  </a:lnTo>
                  <a:lnTo>
                    <a:pt x="109" y="29"/>
                  </a:lnTo>
                  <a:lnTo>
                    <a:pt x="110" y="29"/>
                  </a:lnTo>
                  <a:lnTo>
                    <a:pt x="110" y="29"/>
                  </a:lnTo>
                  <a:lnTo>
                    <a:pt x="111" y="33"/>
                  </a:lnTo>
                  <a:lnTo>
                    <a:pt x="113" y="36"/>
                  </a:lnTo>
                  <a:lnTo>
                    <a:pt x="117" y="42"/>
                  </a:lnTo>
                  <a:lnTo>
                    <a:pt x="117" y="42"/>
                  </a:lnTo>
                  <a:lnTo>
                    <a:pt x="120" y="52"/>
                  </a:lnTo>
                  <a:lnTo>
                    <a:pt x="120" y="52"/>
                  </a:lnTo>
                  <a:lnTo>
                    <a:pt x="121" y="58"/>
                  </a:lnTo>
                  <a:lnTo>
                    <a:pt x="122" y="65"/>
                  </a:lnTo>
                  <a:lnTo>
                    <a:pt x="121" y="70"/>
                  </a:lnTo>
                  <a:lnTo>
                    <a:pt x="118" y="77"/>
                  </a:lnTo>
                  <a:lnTo>
                    <a:pt x="118" y="77"/>
                  </a:lnTo>
                  <a:lnTo>
                    <a:pt x="116" y="80"/>
                  </a:lnTo>
                  <a:lnTo>
                    <a:pt x="111" y="82"/>
                  </a:lnTo>
                  <a:lnTo>
                    <a:pt x="111" y="82"/>
                  </a:lnTo>
                  <a:lnTo>
                    <a:pt x="107" y="85"/>
                  </a:lnTo>
                  <a:lnTo>
                    <a:pt x="107" y="85"/>
                  </a:lnTo>
                  <a:lnTo>
                    <a:pt x="103" y="85"/>
                  </a:lnTo>
                  <a:lnTo>
                    <a:pt x="101" y="85"/>
                  </a:lnTo>
                  <a:lnTo>
                    <a:pt x="101" y="85"/>
                  </a:lnTo>
                  <a:lnTo>
                    <a:pt x="98" y="88"/>
                  </a:lnTo>
                  <a:lnTo>
                    <a:pt x="94" y="92"/>
                  </a:lnTo>
                  <a:lnTo>
                    <a:pt x="94" y="92"/>
                  </a:lnTo>
                  <a:lnTo>
                    <a:pt x="88" y="94"/>
                  </a:lnTo>
                  <a:lnTo>
                    <a:pt x="83" y="97"/>
                  </a:lnTo>
                  <a:lnTo>
                    <a:pt x="83" y="97"/>
                  </a:lnTo>
                  <a:lnTo>
                    <a:pt x="79" y="99"/>
                  </a:lnTo>
                  <a:lnTo>
                    <a:pt x="75" y="100"/>
                  </a:lnTo>
                  <a:lnTo>
                    <a:pt x="75" y="100"/>
                  </a:lnTo>
                  <a:lnTo>
                    <a:pt x="63" y="100"/>
                  </a:lnTo>
                  <a:lnTo>
                    <a:pt x="63" y="100"/>
                  </a:lnTo>
                  <a:lnTo>
                    <a:pt x="52" y="100"/>
                  </a:lnTo>
                  <a:lnTo>
                    <a:pt x="52" y="100"/>
                  </a:lnTo>
                  <a:lnTo>
                    <a:pt x="46" y="99"/>
                  </a:lnTo>
                  <a:lnTo>
                    <a:pt x="44" y="97"/>
                  </a:lnTo>
                  <a:lnTo>
                    <a:pt x="42" y="94"/>
                  </a:lnTo>
                  <a:lnTo>
                    <a:pt x="42" y="94"/>
                  </a:lnTo>
                  <a:lnTo>
                    <a:pt x="40" y="92"/>
                  </a:lnTo>
                  <a:lnTo>
                    <a:pt x="37" y="88"/>
                  </a:lnTo>
                  <a:lnTo>
                    <a:pt x="37" y="88"/>
                  </a:lnTo>
                  <a:lnTo>
                    <a:pt x="37" y="82"/>
                  </a:lnTo>
                  <a:lnTo>
                    <a:pt x="37" y="77"/>
                  </a:lnTo>
                  <a:lnTo>
                    <a:pt x="37" y="77"/>
                  </a:lnTo>
                  <a:lnTo>
                    <a:pt x="37" y="66"/>
                  </a:lnTo>
                  <a:lnTo>
                    <a:pt x="37" y="66"/>
                  </a:lnTo>
                  <a:lnTo>
                    <a:pt x="37" y="62"/>
                  </a:lnTo>
                  <a:lnTo>
                    <a:pt x="36" y="61"/>
                  </a:lnTo>
                  <a:lnTo>
                    <a:pt x="31" y="56"/>
                  </a:lnTo>
                  <a:lnTo>
                    <a:pt x="31" y="56"/>
                  </a:lnTo>
                  <a:lnTo>
                    <a:pt x="30" y="55"/>
                  </a:lnTo>
                  <a:lnTo>
                    <a:pt x="29" y="54"/>
                  </a:lnTo>
                  <a:lnTo>
                    <a:pt x="29" y="54"/>
                  </a:lnTo>
                  <a:lnTo>
                    <a:pt x="29" y="51"/>
                  </a:lnTo>
                  <a:lnTo>
                    <a:pt x="29" y="51"/>
                  </a:lnTo>
                  <a:lnTo>
                    <a:pt x="27" y="48"/>
                  </a:lnTo>
                  <a:lnTo>
                    <a:pt x="27" y="48"/>
                  </a:lnTo>
                  <a:lnTo>
                    <a:pt x="26" y="44"/>
                  </a:lnTo>
                  <a:lnTo>
                    <a:pt x="23" y="40"/>
                  </a:lnTo>
                  <a:lnTo>
                    <a:pt x="23" y="40"/>
                  </a:lnTo>
                  <a:lnTo>
                    <a:pt x="19" y="37"/>
                  </a:lnTo>
                  <a:lnTo>
                    <a:pt x="19" y="37"/>
                  </a:lnTo>
                  <a:lnTo>
                    <a:pt x="17" y="36"/>
                  </a:lnTo>
                  <a:lnTo>
                    <a:pt x="14" y="33"/>
                  </a:lnTo>
                  <a:lnTo>
                    <a:pt x="14" y="33"/>
                  </a:lnTo>
                  <a:lnTo>
                    <a:pt x="4" y="29"/>
                  </a:lnTo>
                  <a:lnTo>
                    <a:pt x="4" y="29"/>
                  </a:lnTo>
                  <a:lnTo>
                    <a:pt x="2" y="28"/>
                  </a:lnTo>
                  <a:lnTo>
                    <a:pt x="0" y="27"/>
                  </a:lnTo>
                  <a:lnTo>
                    <a:pt x="0" y="21"/>
                  </a:lnTo>
                  <a:lnTo>
                    <a:pt x="0" y="21"/>
                  </a:lnTo>
                  <a:lnTo>
                    <a:pt x="0" y="19"/>
                  </a:lnTo>
                  <a:lnTo>
                    <a:pt x="2" y="16"/>
                  </a:lnTo>
                  <a:lnTo>
                    <a:pt x="4" y="12"/>
                  </a:lnTo>
                  <a:lnTo>
                    <a:pt x="4" y="12"/>
                  </a:lnTo>
                  <a:lnTo>
                    <a:pt x="8" y="8"/>
                  </a:lnTo>
                  <a:lnTo>
                    <a:pt x="14" y="4"/>
                  </a:lnTo>
                  <a:lnTo>
                    <a:pt x="14" y="4"/>
                  </a:lnTo>
                  <a:lnTo>
                    <a:pt x="18" y="2"/>
                  </a:lnTo>
                  <a:lnTo>
                    <a:pt x="23"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5" name="Freeform 734">
              <a:extLst>
                <a:ext uri="{FF2B5EF4-FFF2-40B4-BE49-F238E27FC236}">
                  <a16:creationId xmlns:a16="http://schemas.microsoft.com/office/drawing/2014/main" id="{960FE89E-A257-0140-8FE4-9DDFD6FE0A05}"/>
                </a:ext>
              </a:extLst>
            </p:cNvPr>
            <p:cNvSpPr>
              <a:spLocks/>
            </p:cNvSpPr>
            <p:nvPr/>
          </p:nvSpPr>
          <p:spPr bwMode="auto">
            <a:xfrm>
              <a:off x="3308" y="3837"/>
              <a:ext cx="14" cy="10"/>
            </a:xfrm>
            <a:custGeom>
              <a:avLst/>
              <a:gdLst>
                <a:gd name="T0" fmla="*/ 19 w 79"/>
                <a:gd name="T1" fmla="*/ 25 h 55"/>
                <a:gd name="T2" fmla="*/ 23 w 79"/>
                <a:gd name="T3" fmla="*/ 24 h 55"/>
                <a:gd name="T4" fmla="*/ 30 w 79"/>
                <a:gd name="T5" fmla="*/ 21 h 55"/>
                <a:gd name="T6" fmla="*/ 36 w 79"/>
                <a:gd name="T7" fmla="*/ 19 h 55"/>
                <a:gd name="T8" fmla="*/ 41 w 79"/>
                <a:gd name="T9" fmla="*/ 15 h 55"/>
                <a:gd name="T10" fmla="*/ 45 w 79"/>
                <a:gd name="T11" fmla="*/ 12 h 55"/>
                <a:gd name="T12" fmla="*/ 49 w 79"/>
                <a:gd name="T13" fmla="*/ 4 h 55"/>
                <a:gd name="T14" fmla="*/ 52 w 79"/>
                <a:gd name="T15" fmla="*/ 2 h 55"/>
                <a:gd name="T16" fmla="*/ 55 w 79"/>
                <a:gd name="T17" fmla="*/ 2 h 55"/>
                <a:gd name="T18" fmla="*/ 60 w 79"/>
                <a:gd name="T19" fmla="*/ 0 h 55"/>
                <a:gd name="T20" fmla="*/ 69 w 79"/>
                <a:gd name="T21" fmla="*/ 1 h 55"/>
                <a:gd name="T22" fmla="*/ 71 w 79"/>
                <a:gd name="T23" fmla="*/ 2 h 55"/>
                <a:gd name="T24" fmla="*/ 74 w 79"/>
                <a:gd name="T25" fmla="*/ 8 h 55"/>
                <a:gd name="T26" fmla="*/ 75 w 79"/>
                <a:gd name="T27" fmla="*/ 13 h 55"/>
                <a:gd name="T28" fmla="*/ 78 w 79"/>
                <a:gd name="T29" fmla="*/ 17 h 55"/>
                <a:gd name="T30" fmla="*/ 78 w 79"/>
                <a:gd name="T31" fmla="*/ 19 h 55"/>
                <a:gd name="T32" fmla="*/ 75 w 79"/>
                <a:gd name="T33" fmla="*/ 23 h 55"/>
                <a:gd name="T34" fmla="*/ 72 w 79"/>
                <a:gd name="T35" fmla="*/ 28 h 55"/>
                <a:gd name="T36" fmla="*/ 71 w 79"/>
                <a:gd name="T37" fmla="*/ 35 h 55"/>
                <a:gd name="T38" fmla="*/ 74 w 79"/>
                <a:gd name="T39" fmla="*/ 35 h 55"/>
                <a:gd name="T40" fmla="*/ 79 w 79"/>
                <a:gd name="T41" fmla="*/ 40 h 55"/>
                <a:gd name="T42" fmla="*/ 78 w 79"/>
                <a:gd name="T43" fmla="*/ 43 h 55"/>
                <a:gd name="T44" fmla="*/ 74 w 79"/>
                <a:gd name="T45" fmla="*/ 46 h 55"/>
                <a:gd name="T46" fmla="*/ 65 w 79"/>
                <a:gd name="T47" fmla="*/ 47 h 55"/>
                <a:gd name="T48" fmla="*/ 63 w 79"/>
                <a:gd name="T49" fmla="*/ 48 h 55"/>
                <a:gd name="T50" fmla="*/ 59 w 79"/>
                <a:gd name="T51" fmla="*/ 50 h 55"/>
                <a:gd name="T52" fmla="*/ 56 w 79"/>
                <a:gd name="T53" fmla="*/ 52 h 55"/>
                <a:gd name="T54" fmla="*/ 53 w 79"/>
                <a:gd name="T55" fmla="*/ 54 h 55"/>
                <a:gd name="T56" fmla="*/ 49 w 79"/>
                <a:gd name="T57" fmla="*/ 48 h 55"/>
                <a:gd name="T58" fmla="*/ 48 w 79"/>
                <a:gd name="T59" fmla="*/ 47 h 55"/>
                <a:gd name="T60" fmla="*/ 41 w 79"/>
                <a:gd name="T61" fmla="*/ 47 h 55"/>
                <a:gd name="T62" fmla="*/ 37 w 79"/>
                <a:gd name="T63" fmla="*/ 50 h 55"/>
                <a:gd name="T64" fmla="*/ 31 w 79"/>
                <a:gd name="T65" fmla="*/ 52 h 55"/>
                <a:gd name="T66" fmla="*/ 26 w 79"/>
                <a:gd name="T67" fmla="*/ 52 h 55"/>
                <a:gd name="T68" fmla="*/ 23 w 79"/>
                <a:gd name="T69" fmla="*/ 50 h 55"/>
                <a:gd name="T70" fmla="*/ 22 w 79"/>
                <a:gd name="T71" fmla="*/ 54 h 55"/>
                <a:gd name="T72" fmla="*/ 12 w 79"/>
                <a:gd name="T73" fmla="*/ 55 h 55"/>
                <a:gd name="T74" fmla="*/ 7 w 79"/>
                <a:gd name="T75" fmla="*/ 55 h 55"/>
                <a:gd name="T76" fmla="*/ 2 w 79"/>
                <a:gd name="T77" fmla="*/ 52 h 55"/>
                <a:gd name="T78" fmla="*/ 0 w 79"/>
                <a:gd name="T79" fmla="*/ 48 h 55"/>
                <a:gd name="T80" fmla="*/ 0 w 79"/>
                <a:gd name="T81" fmla="*/ 42 h 55"/>
                <a:gd name="T82" fmla="*/ 4 w 79"/>
                <a:gd name="T83" fmla="*/ 36 h 55"/>
                <a:gd name="T84" fmla="*/ 8 w 79"/>
                <a:gd name="T85" fmla="*/ 32 h 55"/>
                <a:gd name="T86" fmla="*/ 19 w 79"/>
                <a:gd name="T87" fmla="*/ 2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55">
                  <a:moveTo>
                    <a:pt x="19" y="25"/>
                  </a:moveTo>
                  <a:lnTo>
                    <a:pt x="19" y="25"/>
                  </a:lnTo>
                  <a:lnTo>
                    <a:pt x="23" y="24"/>
                  </a:lnTo>
                  <a:lnTo>
                    <a:pt x="23" y="24"/>
                  </a:lnTo>
                  <a:lnTo>
                    <a:pt x="26" y="24"/>
                  </a:lnTo>
                  <a:lnTo>
                    <a:pt x="30" y="21"/>
                  </a:lnTo>
                  <a:lnTo>
                    <a:pt x="30" y="21"/>
                  </a:lnTo>
                  <a:lnTo>
                    <a:pt x="36" y="19"/>
                  </a:lnTo>
                  <a:lnTo>
                    <a:pt x="41" y="15"/>
                  </a:lnTo>
                  <a:lnTo>
                    <a:pt x="41" y="15"/>
                  </a:lnTo>
                  <a:lnTo>
                    <a:pt x="45" y="12"/>
                  </a:lnTo>
                  <a:lnTo>
                    <a:pt x="45" y="12"/>
                  </a:lnTo>
                  <a:lnTo>
                    <a:pt x="46" y="8"/>
                  </a:lnTo>
                  <a:lnTo>
                    <a:pt x="49" y="4"/>
                  </a:lnTo>
                  <a:lnTo>
                    <a:pt x="49" y="4"/>
                  </a:lnTo>
                  <a:lnTo>
                    <a:pt x="52" y="2"/>
                  </a:lnTo>
                  <a:lnTo>
                    <a:pt x="55" y="2"/>
                  </a:lnTo>
                  <a:lnTo>
                    <a:pt x="55" y="2"/>
                  </a:lnTo>
                  <a:lnTo>
                    <a:pt x="60" y="0"/>
                  </a:lnTo>
                  <a:lnTo>
                    <a:pt x="60" y="0"/>
                  </a:lnTo>
                  <a:lnTo>
                    <a:pt x="65" y="0"/>
                  </a:lnTo>
                  <a:lnTo>
                    <a:pt x="69" y="1"/>
                  </a:lnTo>
                  <a:lnTo>
                    <a:pt x="71" y="2"/>
                  </a:lnTo>
                  <a:lnTo>
                    <a:pt x="71" y="2"/>
                  </a:lnTo>
                  <a:lnTo>
                    <a:pt x="74" y="8"/>
                  </a:lnTo>
                  <a:lnTo>
                    <a:pt x="74" y="8"/>
                  </a:lnTo>
                  <a:lnTo>
                    <a:pt x="75" y="13"/>
                  </a:lnTo>
                  <a:lnTo>
                    <a:pt x="75" y="13"/>
                  </a:lnTo>
                  <a:lnTo>
                    <a:pt x="78" y="16"/>
                  </a:lnTo>
                  <a:lnTo>
                    <a:pt x="78" y="17"/>
                  </a:lnTo>
                  <a:lnTo>
                    <a:pt x="78" y="19"/>
                  </a:lnTo>
                  <a:lnTo>
                    <a:pt x="78" y="19"/>
                  </a:lnTo>
                  <a:lnTo>
                    <a:pt x="76" y="21"/>
                  </a:lnTo>
                  <a:lnTo>
                    <a:pt x="75" y="23"/>
                  </a:lnTo>
                  <a:lnTo>
                    <a:pt x="75" y="23"/>
                  </a:lnTo>
                  <a:lnTo>
                    <a:pt x="72" y="28"/>
                  </a:lnTo>
                  <a:lnTo>
                    <a:pt x="71" y="32"/>
                  </a:lnTo>
                  <a:lnTo>
                    <a:pt x="71" y="35"/>
                  </a:lnTo>
                  <a:lnTo>
                    <a:pt x="71" y="35"/>
                  </a:lnTo>
                  <a:lnTo>
                    <a:pt x="74" y="35"/>
                  </a:lnTo>
                  <a:lnTo>
                    <a:pt x="76" y="36"/>
                  </a:lnTo>
                  <a:lnTo>
                    <a:pt x="79" y="40"/>
                  </a:lnTo>
                  <a:lnTo>
                    <a:pt x="79" y="42"/>
                  </a:lnTo>
                  <a:lnTo>
                    <a:pt x="78" y="43"/>
                  </a:lnTo>
                  <a:lnTo>
                    <a:pt x="76" y="46"/>
                  </a:lnTo>
                  <a:lnTo>
                    <a:pt x="74" y="46"/>
                  </a:lnTo>
                  <a:lnTo>
                    <a:pt x="74" y="46"/>
                  </a:lnTo>
                  <a:lnTo>
                    <a:pt x="65" y="47"/>
                  </a:lnTo>
                  <a:lnTo>
                    <a:pt x="65" y="47"/>
                  </a:lnTo>
                  <a:lnTo>
                    <a:pt x="63" y="48"/>
                  </a:lnTo>
                  <a:lnTo>
                    <a:pt x="59" y="50"/>
                  </a:lnTo>
                  <a:lnTo>
                    <a:pt x="59" y="50"/>
                  </a:lnTo>
                  <a:lnTo>
                    <a:pt x="57" y="51"/>
                  </a:lnTo>
                  <a:lnTo>
                    <a:pt x="56" y="52"/>
                  </a:lnTo>
                  <a:lnTo>
                    <a:pt x="56" y="52"/>
                  </a:lnTo>
                  <a:lnTo>
                    <a:pt x="53" y="54"/>
                  </a:lnTo>
                  <a:lnTo>
                    <a:pt x="50" y="52"/>
                  </a:lnTo>
                  <a:lnTo>
                    <a:pt x="49" y="48"/>
                  </a:lnTo>
                  <a:lnTo>
                    <a:pt x="49" y="48"/>
                  </a:lnTo>
                  <a:lnTo>
                    <a:pt x="48" y="47"/>
                  </a:lnTo>
                  <a:lnTo>
                    <a:pt x="45" y="46"/>
                  </a:lnTo>
                  <a:lnTo>
                    <a:pt x="41" y="47"/>
                  </a:lnTo>
                  <a:lnTo>
                    <a:pt x="41" y="47"/>
                  </a:lnTo>
                  <a:lnTo>
                    <a:pt x="37" y="50"/>
                  </a:lnTo>
                  <a:lnTo>
                    <a:pt x="31" y="52"/>
                  </a:lnTo>
                  <a:lnTo>
                    <a:pt x="31" y="52"/>
                  </a:lnTo>
                  <a:lnTo>
                    <a:pt x="26" y="52"/>
                  </a:lnTo>
                  <a:lnTo>
                    <a:pt x="26" y="52"/>
                  </a:lnTo>
                  <a:lnTo>
                    <a:pt x="25" y="52"/>
                  </a:lnTo>
                  <a:lnTo>
                    <a:pt x="23" y="50"/>
                  </a:lnTo>
                  <a:lnTo>
                    <a:pt x="23" y="50"/>
                  </a:lnTo>
                  <a:lnTo>
                    <a:pt x="22" y="54"/>
                  </a:lnTo>
                  <a:lnTo>
                    <a:pt x="19" y="55"/>
                  </a:lnTo>
                  <a:lnTo>
                    <a:pt x="12" y="55"/>
                  </a:lnTo>
                  <a:lnTo>
                    <a:pt x="12" y="55"/>
                  </a:lnTo>
                  <a:lnTo>
                    <a:pt x="7" y="55"/>
                  </a:lnTo>
                  <a:lnTo>
                    <a:pt x="4" y="55"/>
                  </a:lnTo>
                  <a:lnTo>
                    <a:pt x="2" y="52"/>
                  </a:lnTo>
                  <a:lnTo>
                    <a:pt x="0" y="48"/>
                  </a:lnTo>
                  <a:lnTo>
                    <a:pt x="0" y="48"/>
                  </a:lnTo>
                  <a:lnTo>
                    <a:pt x="0" y="44"/>
                  </a:lnTo>
                  <a:lnTo>
                    <a:pt x="0" y="42"/>
                  </a:lnTo>
                  <a:lnTo>
                    <a:pt x="0" y="42"/>
                  </a:lnTo>
                  <a:lnTo>
                    <a:pt x="4" y="36"/>
                  </a:lnTo>
                  <a:lnTo>
                    <a:pt x="4" y="36"/>
                  </a:lnTo>
                  <a:lnTo>
                    <a:pt x="8" y="32"/>
                  </a:lnTo>
                  <a:lnTo>
                    <a:pt x="14" y="28"/>
                  </a:lnTo>
                  <a:lnTo>
                    <a:pt x="19"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6" name="Freeform 735">
              <a:extLst>
                <a:ext uri="{FF2B5EF4-FFF2-40B4-BE49-F238E27FC236}">
                  <a16:creationId xmlns:a16="http://schemas.microsoft.com/office/drawing/2014/main" id="{58F48B2D-C276-3749-BC63-F8736520B1D6}"/>
                </a:ext>
              </a:extLst>
            </p:cNvPr>
            <p:cNvSpPr>
              <a:spLocks/>
            </p:cNvSpPr>
            <p:nvPr/>
          </p:nvSpPr>
          <p:spPr bwMode="auto">
            <a:xfrm>
              <a:off x="3169" y="3735"/>
              <a:ext cx="55" cy="43"/>
            </a:xfrm>
            <a:custGeom>
              <a:avLst/>
              <a:gdLst>
                <a:gd name="T0" fmla="*/ 58 w 304"/>
                <a:gd name="T1" fmla="*/ 66 h 236"/>
                <a:gd name="T2" fmla="*/ 84 w 304"/>
                <a:gd name="T3" fmla="*/ 57 h 236"/>
                <a:gd name="T4" fmla="*/ 95 w 304"/>
                <a:gd name="T5" fmla="*/ 47 h 236"/>
                <a:gd name="T6" fmla="*/ 108 w 304"/>
                <a:gd name="T7" fmla="*/ 29 h 236"/>
                <a:gd name="T8" fmla="*/ 121 w 304"/>
                <a:gd name="T9" fmla="*/ 13 h 236"/>
                <a:gd name="T10" fmla="*/ 140 w 304"/>
                <a:gd name="T11" fmla="*/ 6 h 236"/>
                <a:gd name="T12" fmla="*/ 156 w 304"/>
                <a:gd name="T13" fmla="*/ 2 h 236"/>
                <a:gd name="T14" fmla="*/ 165 w 304"/>
                <a:gd name="T15" fmla="*/ 22 h 236"/>
                <a:gd name="T16" fmla="*/ 180 w 304"/>
                <a:gd name="T17" fmla="*/ 37 h 236"/>
                <a:gd name="T18" fmla="*/ 178 w 304"/>
                <a:gd name="T19" fmla="*/ 47 h 236"/>
                <a:gd name="T20" fmla="*/ 191 w 304"/>
                <a:gd name="T21" fmla="*/ 64 h 236"/>
                <a:gd name="T22" fmla="*/ 194 w 304"/>
                <a:gd name="T23" fmla="*/ 75 h 236"/>
                <a:gd name="T24" fmla="*/ 212 w 304"/>
                <a:gd name="T25" fmla="*/ 78 h 236"/>
                <a:gd name="T26" fmla="*/ 218 w 304"/>
                <a:gd name="T27" fmla="*/ 94 h 236"/>
                <a:gd name="T28" fmla="*/ 210 w 304"/>
                <a:gd name="T29" fmla="*/ 104 h 236"/>
                <a:gd name="T30" fmla="*/ 210 w 304"/>
                <a:gd name="T31" fmla="*/ 110 h 236"/>
                <a:gd name="T32" fmla="*/ 213 w 304"/>
                <a:gd name="T33" fmla="*/ 118 h 236"/>
                <a:gd name="T34" fmla="*/ 222 w 304"/>
                <a:gd name="T35" fmla="*/ 131 h 236"/>
                <a:gd name="T36" fmla="*/ 235 w 304"/>
                <a:gd name="T37" fmla="*/ 147 h 236"/>
                <a:gd name="T38" fmla="*/ 245 w 304"/>
                <a:gd name="T39" fmla="*/ 133 h 236"/>
                <a:gd name="T40" fmla="*/ 259 w 304"/>
                <a:gd name="T41" fmla="*/ 141 h 236"/>
                <a:gd name="T42" fmla="*/ 274 w 304"/>
                <a:gd name="T43" fmla="*/ 162 h 236"/>
                <a:gd name="T44" fmla="*/ 277 w 304"/>
                <a:gd name="T45" fmla="*/ 185 h 236"/>
                <a:gd name="T46" fmla="*/ 288 w 304"/>
                <a:gd name="T47" fmla="*/ 194 h 236"/>
                <a:gd name="T48" fmla="*/ 304 w 304"/>
                <a:gd name="T49" fmla="*/ 205 h 236"/>
                <a:gd name="T50" fmla="*/ 290 w 304"/>
                <a:gd name="T51" fmla="*/ 219 h 236"/>
                <a:gd name="T52" fmla="*/ 274 w 304"/>
                <a:gd name="T53" fmla="*/ 235 h 236"/>
                <a:gd name="T54" fmla="*/ 270 w 304"/>
                <a:gd name="T55" fmla="*/ 219 h 236"/>
                <a:gd name="T56" fmla="*/ 247 w 304"/>
                <a:gd name="T57" fmla="*/ 223 h 236"/>
                <a:gd name="T58" fmla="*/ 221 w 304"/>
                <a:gd name="T59" fmla="*/ 231 h 236"/>
                <a:gd name="T60" fmla="*/ 212 w 304"/>
                <a:gd name="T61" fmla="*/ 222 h 236"/>
                <a:gd name="T62" fmla="*/ 201 w 304"/>
                <a:gd name="T63" fmla="*/ 215 h 236"/>
                <a:gd name="T64" fmla="*/ 191 w 304"/>
                <a:gd name="T65" fmla="*/ 204 h 236"/>
                <a:gd name="T66" fmla="*/ 182 w 304"/>
                <a:gd name="T67" fmla="*/ 197 h 236"/>
                <a:gd name="T68" fmla="*/ 171 w 304"/>
                <a:gd name="T69" fmla="*/ 205 h 236"/>
                <a:gd name="T70" fmla="*/ 155 w 304"/>
                <a:gd name="T71" fmla="*/ 192 h 236"/>
                <a:gd name="T72" fmla="*/ 161 w 304"/>
                <a:gd name="T73" fmla="*/ 184 h 236"/>
                <a:gd name="T74" fmla="*/ 176 w 304"/>
                <a:gd name="T75" fmla="*/ 181 h 236"/>
                <a:gd name="T76" fmla="*/ 163 w 304"/>
                <a:gd name="T77" fmla="*/ 166 h 236"/>
                <a:gd name="T78" fmla="*/ 155 w 304"/>
                <a:gd name="T79" fmla="*/ 174 h 236"/>
                <a:gd name="T80" fmla="*/ 145 w 304"/>
                <a:gd name="T81" fmla="*/ 171 h 236"/>
                <a:gd name="T82" fmla="*/ 145 w 304"/>
                <a:gd name="T83" fmla="*/ 184 h 236"/>
                <a:gd name="T84" fmla="*/ 134 w 304"/>
                <a:gd name="T85" fmla="*/ 171 h 236"/>
                <a:gd name="T86" fmla="*/ 129 w 304"/>
                <a:gd name="T87" fmla="*/ 179 h 236"/>
                <a:gd name="T88" fmla="*/ 138 w 304"/>
                <a:gd name="T89" fmla="*/ 185 h 236"/>
                <a:gd name="T90" fmla="*/ 149 w 304"/>
                <a:gd name="T91" fmla="*/ 200 h 236"/>
                <a:gd name="T92" fmla="*/ 137 w 304"/>
                <a:gd name="T93" fmla="*/ 204 h 236"/>
                <a:gd name="T94" fmla="*/ 114 w 304"/>
                <a:gd name="T95" fmla="*/ 208 h 236"/>
                <a:gd name="T96" fmla="*/ 89 w 304"/>
                <a:gd name="T97" fmla="*/ 213 h 236"/>
                <a:gd name="T98" fmla="*/ 76 w 304"/>
                <a:gd name="T99" fmla="*/ 190 h 236"/>
                <a:gd name="T100" fmla="*/ 69 w 304"/>
                <a:gd name="T101" fmla="*/ 174 h 236"/>
                <a:gd name="T102" fmla="*/ 60 w 304"/>
                <a:gd name="T103" fmla="*/ 163 h 236"/>
                <a:gd name="T104" fmla="*/ 50 w 304"/>
                <a:gd name="T105" fmla="*/ 148 h 236"/>
                <a:gd name="T106" fmla="*/ 33 w 304"/>
                <a:gd name="T107" fmla="*/ 128 h 236"/>
                <a:gd name="T108" fmla="*/ 26 w 304"/>
                <a:gd name="T109" fmla="*/ 99 h 236"/>
                <a:gd name="T110" fmla="*/ 8 w 304"/>
                <a:gd name="T111" fmla="*/ 7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4" h="236">
                  <a:moveTo>
                    <a:pt x="5" y="67"/>
                  </a:moveTo>
                  <a:lnTo>
                    <a:pt x="5" y="67"/>
                  </a:lnTo>
                  <a:lnTo>
                    <a:pt x="31" y="67"/>
                  </a:lnTo>
                  <a:lnTo>
                    <a:pt x="31" y="67"/>
                  </a:lnTo>
                  <a:lnTo>
                    <a:pt x="45" y="67"/>
                  </a:lnTo>
                  <a:lnTo>
                    <a:pt x="58" y="66"/>
                  </a:lnTo>
                  <a:lnTo>
                    <a:pt x="58" y="66"/>
                  </a:lnTo>
                  <a:lnTo>
                    <a:pt x="70" y="66"/>
                  </a:lnTo>
                  <a:lnTo>
                    <a:pt x="70" y="66"/>
                  </a:lnTo>
                  <a:lnTo>
                    <a:pt x="77" y="66"/>
                  </a:lnTo>
                  <a:lnTo>
                    <a:pt x="80" y="64"/>
                  </a:lnTo>
                  <a:lnTo>
                    <a:pt x="81" y="61"/>
                  </a:lnTo>
                  <a:lnTo>
                    <a:pt x="81" y="61"/>
                  </a:lnTo>
                  <a:lnTo>
                    <a:pt x="84" y="57"/>
                  </a:lnTo>
                  <a:lnTo>
                    <a:pt x="84" y="55"/>
                  </a:lnTo>
                  <a:lnTo>
                    <a:pt x="85" y="52"/>
                  </a:lnTo>
                  <a:lnTo>
                    <a:pt x="85" y="52"/>
                  </a:lnTo>
                  <a:lnTo>
                    <a:pt x="89" y="51"/>
                  </a:lnTo>
                  <a:lnTo>
                    <a:pt x="94" y="49"/>
                  </a:lnTo>
                  <a:lnTo>
                    <a:pt x="94" y="49"/>
                  </a:lnTo>
                  <a:lnTo>
                    <a:pt x="95" y="47"/>
                  </a:lnTo>
                  <a:lnTo>
                    <a:pt x="95" y="44"/>
                  </a:lnTo>
                  <a:lnTo>
                    <a:pt x="95" y="44"/>
                  </a:lnTo>
                  <a:lnTo>
                    <a:pt x="96" y="42"/>
                  </a:lnTo>
                  <a:lnTo>
                    <a:pt x="98" y="41"/>
                  </a:lnTo>
                  <a:lnTo>
                    <a:pt x="102" y="38"/>
                  </a:lnTo>
                  <a:lnTo>
                    <a:pt x="102" y="38"/>
                  </a:lnTo>
                  <a:lnTo>
                    <a:pt x="108" y="29"/>
                  </a:lnTo>
                  <a:lnTo>
                    <a:pt x="108" y="29"/>
                  </a:lnTo>
                  <a:lnTo>
                    <a:pt x="114" y="24"/>
                  </a:lnTo>
                  <a:lnTo>
                    <a:pt x="114" y="24"/>
                  </a:lnTo>
                  <a:lnTo>
                    <a:pt x="117" y="19"/>
                  </a:lnTo>
                  <a:lnTo>
                    <a:pt x="118" y="15"/>
                  </a:lnTo>
                  <a:lnTo>
                    <a:pt x="118" y="15"/>
                  </a:lnTo>
                  <a:lnTo>
                    <a:pt x="121" y="13"/>
                  </a:lnTo>
                  <a:lnTo>
                    <a:pt x="123" y="11"/>
                  </a:lnTo>
                  <a:lnTo>
                    <a:pt x="123" y="11"/>
                  </a:lnTo>
                  <a:lnTo>
                    <a:pt x="127" y="7"/>
                  </a:lnTo>
                  <a:lnTo>
                    <a:pt x="127" y="7"/>
                  </a:lnTo>
                  <a:lnTo>
                    <a:pt x="133" y="6"/>
                  </a:lnTo>
                  <a:lnTo>
                    <a:pt x="140" y="6"/>
                  </a:lnTo>
                  <a:lnTo>
                    <a:pt x="140" y="6"/>
                  </a:lnTo>
                  <a:lnTo>
                    <a:pt x="142" y="5"/>
                  </a:lnTo>
                  <a:lnTo>
                    <a:pt x="144" y="3"/>
                  </a:lnTo>
                  <a:lnTo>
                    <a:pt x="146" y="2"/>
                  </a:lnTo>
                  <a:lnTo>
                    <a:pt x="149" y="0"/>
                  </a:lnTo>
                  <a:lnTo>
                    <a:pt x="149" y="0"/>
                  </a:lnTo>
                  <a:lnTo>
                    <a:pt x="155" y="0"/>
                  </a:lnTo>
                  <a:lnTo>
                    <a:pt x="156" y="2"/>
                  </a:lnTo>
                  <a:lnTo>
                    <a:pt x="159" y="5"/>
                  </a:lnTo>
                  <a:lnTo>
                    <a:pt x="159" y="5"/>
                  </a:lnTo>
                  <a:lnTo>
                    <a:pt x="160" y="10"/>
                  </a:lnTo>
                  <a:lnTo>
                    <a:pt x="160" y="10"/>
                  </a:lnTo>
                  <a:lnTo>
                    <a:pt x="163" y="19"/>
                  </a:lnTo>
                  <a:lnTo>
                    <a:pt x="163" y="19"/>
                  </a:lnTo>
                  <a:lnTo>
                    <a:pt x="165" y="22"/>
                  </a:lnTo>
                  <a:lnTo>
                    <a:pt x="170" y="25"/>
                  </a:lnTo>
                  <a:lnTo>
                    <a:pt x="170" y="25"/>
                  </a:lnTo>
                  <a:lnTo>
                    <a:pt x="172" y="28"/>
                  </a:lnTo>
                  <a:lnTo>
                    <a:pt x="174" y="30"/>
                  </a:lnTo>
                  <a:lnTo>
                    <a:pt x="174" y="30"/>
                  </a:lnTo>
                  <a:lnTo>
                    <a:pt x="178" y="34"/>
                  </a:lnTo>
                  <a:lnTo>
                    <a:pt x="180" y="37"/>
                  </a:lnTo>
                  <a:lnTo>
                    <a:pt x="180" y="37"/>
                  </a:lnTo>
                  <a:lnTo>
                    <a:pt x="180" y="38"/>
                  </a:lnTo>
                  <a:lnTo>
                    <a:pt x="180" y="40"/>
                  </a:lnTo>
                  <a:lnTo>
                    <a:pt x="176" y="42"/>
                  </a:lnTo>
                  <a:lnTo>
                    <a:pt x="176" y="42"/>
                  </a:lnTo>
                  <a:lnTo>
                    <a:pt x="178" y="47"/>
                  </a:lnTo>
                  <a:lnTo>
                    <a:pt x="178" y="47"/>
                  </a:lnTo>
                  <a:lnTo>
                    <a:pt x="183" y="49"/>
                  </a:lnTo>
                  <a:lnTo>
                    <a:pt x="183" y="49"/>
                  </a:lnTo>
                  <a:lnTo>
                    <a:pt x="186" y="53"/>
                  </a:lnTo>
                  <a:lnTo>
                    <a:pt x="188" y="57"/>
                  </a:lnTo>
                  <a:lnTo>
                    <a:pt x="188" y="57"/>
                  </a:lnTo>
                  <a:lnTo>
                    <a:pt x="191" y="64"/>
                  </a:lnTo>
                  <a:lnTo>
                    <a:pt x="191" y="64"/>
                  </a:lnTo>
                  <a:lnTo>
                    <a:pt x="193" y="67"/>
                  </a:lnTo>
                  <a:lnTo>
                    <a:pt x="193" y="67"/>
                  </a:lnTo>
                  <a:lnTo>
                    <a:pt x="194" y="68"/>
                  </a:lnTo>
                  <a:lnTo>
                    <a:pt x="194" y="70"/>
                  </a:lnTo>
                  <a:lnTo>
                    <a:pt x="194" y="70"/>
                  </a:lnTo>
                  <a:lnTo>
                    <a:pt x="194" y="72"/>
                  </a:lnTo>
                  <a:lnTo>
                    <a:pt x="194" y="75"/>
                  </a:lnTo>
                  <a:lnTo>
                    <a:pt x="195" y="76"/>
                  </a:lnTo>
                  <a:lnTo>
                    <a:pt x="198" y="78"/>
                  </a:lnTo>
                  <a:lnTo>
                    <a:pt x="198" y="78"/>
                  </a:lnTo>
                  <a:lnTo>
                    <a:pt x="203" y="76"/>
                  </a:lnTo>
                  <a:lnTo>
                    <a:pt x="209" y="76"/>
                  </a:lnTo>
                  <a:lnTo>
                    <a:pt x="209" y="76"/>
                  </a:lnTo>
                  <a:lnTo>
                    <a:pt x="212" y="78"/>
                  </a:lnTo>
                  <a:lnTo>
                    <a:pt x="213" y="79"/>
                  </a:lnTo>
                  <a:lnTo>
                    <a:pt x="216" y="83"/>
                  </a:lnTo>
                  <a:lnTo>
                    <a:pt x="216" y="83"/>
                  </a:lnTo>
                  <a:lnTo>
                    <a:pt x="217" y="89"/>
                  </a:lnTo>
                  <a:lnTo>
                    <a:pt x="218" y="91"/>
                  </a:lnTo>
                  <a:lnTo>
                    <a:pt x="218" y="94"/>
                  </a:lnTo>
                  <a:lnTo>
                    <a:pt x="218" y="94"/>
                  </a:lnTo>
                  <a:lnTo>
                    <a:pt x="218" y="97"/>
                  </a:lnTo>
                  <a:lnTo>
                    <a:pt x="217" y="98"/>
                  </a:lnTo>
                  <a:lnTo>
                    <a:pt x="217" y="98"/>
                  </a:lnTo>
                  <a:lnTo>
                    <a:pt x="216" y="101"/>
                  </a:lnTo>
                  <a:lnTo>
                    <a:pt x="214" y="104"/>
                  </a:lnTo>
                  <a:lnTo>
                    <a:pt x="214" y="104"/>
                  </a:lnTo>
                  <a:lnTo>
                    <a:pt x="210" y="104"/>
                  </a:lnTo>
                  <a:lnTo>
                    <a:pt x="209" y="104"/>
                  </a:lnTo>
                  <a:lnTo>
                    <a:pt x="206" y="105"/>
                  </a:lnTo>
                  <a:lnTo>
                    <a:pt x="206" y="105"/>
                  </a:lnTo>
                  <a:lnTo>
                    <a:pt x="206" y="108"/>
                  </a:lnTo>
                  <a:lnTo>
                    <a:pt x="206" y="109"/>
                  </a:lnTo>
                  <a:lnTo>
                    <a:pt x="207" y="109"/>
                  </a:lnTo>
                  <a:lnTo>
                    <a:pt x="210" y="110"/>
                  </a:lnTo>
                  <a:lnTo>
                    <a:pt x="210" y="110"/>
                  </a:lnTo>
                  <a:lnTo>
                    <a:pt x="210" y="112"/>
                  </a:lnTo>
                  <a:lnTo>
                    <a:pt x="210" y="114"/>
                  </a:lnTo>
                  <a:lnTo>
                    <a:pt x="210" y="114"/>
                  </a:lnTo>
                  <a:lnTo>
                    <a:pt x="212" y="117"/>
                  </a:lnTo>
                  <a:lnTo>
                    <a:pt x="213" y="118"/>
                  </a:lnTo>
                  <a:lnTo>
                    <a:pt x="213" y="118"/>
                  </a:lnTo>
                  <a:lnTo>
                    <a:pt x="214" y="123"/>
                  </a:lnTo>
                  <a:lnTo>
                    <a:pt x="216" y="127"/>
                  </a:lnTo>
                  <a:lnTo>
                    <a:pt x="216" y="127"/>
                  </a:lnTo>
                  <a:lnTo>
                    <a:pt x="218" y="129"/>
                  </a:lnTo>
                  <a:lnTo>
                    <a:pt x="218" y="129"/>
                  </a:lnTo>
                  <a:lnTo>
                    <a:pt x="221" y="131"/>
                  </a:lnTo>
                  <a:lnTo>
                    <a:pt x="222" y="131"/>
                  </a:lnTo>
                  <a:lnTo>
                    <a:pt x="222" y="131"/>
                  </a:lnTo>
                  <a:lnTo>
                    <a:pt x="226" y="133"/>
                  </a:lnTo>
                  <a:lnTo>
                    <a:pt x="231" y="137"/>
                  </a:lnTo>
                  <a:lnTo>
                    <a:pt x="231" y="137"/>
                  </a:lnTo>
                  <a:lnTo>
                    <a:pt x="232" y="143"/>
                  </a:lnTo>
                  <a:lnTo>
                    <a:pt x="232" y="146"/>
                  </a:lnTo>
                  <a:lnTo>
                    <a:pt x="235" y="147"/>
                  </a:lnTo>
                  <a:lnTo>
                    <a:pt x="235" y="147"/>
                  </a:lnTo>
                  <a:lnTo>
                    <a:pt x="237" y="148"/>
                  </a:lnTo>
                  <a:lnTo>
                    <a:pt x="243" y="148"/>
                  </a:lnTo>
                  <a:lnTo>
                    <a:pt x="243" y="148"/>
                  </a:lnTo>
                  <a:lnTo>
                    <a:pt x="244" y="141"/>
                  </a:lnTo>
                  <a:lnTo>
                    <a:pt x="245" y="133"/>
                  </a:lnTo>
                  <a:lnTo>
                    <a:pt x="245" y="133"/>
                  </a:lnTo>
                  <a:lnTo>
                    <a:pt x="250" y="132"/>
                  </a:lnTo>
                  <a:lnTo>
                    <a:pt x="252" y="132"/>
                  </a:lnTo>
                  <a:lnTo>
                    <a:pt x="252" y="132"/>
                  </a:lnTo>
                  <a:lnTo>
                    <a:pt x="254" y="136"/>
                  </a:lnTo>
                  <a:lnTo>
                    <a:pt x="256" y="137"/>
                  </a:lnTo>
                  <a:lnTo>
                    <a:pt x="256" y="137"/>
                  </a:lnTo>
                  <a:lnTo>
                    <a:pt x="259" y="141"/>
                  </a:lnTo>
                  <a:lnTo>
                    <a:pt x="260" y="146"/>
                  </a:lnTo>
                  <a:lnTo>
                    <a:pt x="260" y="146"/>
                  </a:lnTo>
                  <a:lnTo>
                    <a:pt x="263" y="159"/>
                  </a:lnTo>
                  <a:lnTo>
                    <a:pt x="263" y="159"/>
                  </a:lnTo>
                  <a:lnTo>
                    <a:pt x="267" y="160"/>
                  </a:lnTo>
                  <a:lnTo>
                    <a:pt x="271" y="160"/>
                  </a:lnTo>
                  <a:lnTo>
                    <a:pt x="274" y="162"/>
                  </a:lnTo>
                  <a:lnTo>
                    <a:pt x="275" y="166"/>
                  </a:lnTo>
                  <a:lnTo>
                    <a:pt x="275" y="166"/>
                  </a:lnTo>
                  <a:lnTo>
                    <a:pt x="275" y="171"/>
                  </a:lnTo>
                  <a:lnTo>
                    <a:pt x="275" y="177"/>
                  </a:lnTo>
                  <a:lnTo>
                    <a:pt x="275" y="177"/>
                  </a:lnTo>
                  <a:lnTo>
                    <a:pt x="277" y="181"/>
                  </a:lnTo>
                  <a:lnTo>
                    <a:pt x="277" y="185"/>
                  </a:lnTo>
                  <a:lnTo>
                    <a:pt x="277" y="185"/>
                  </a:lnTo>
                  <a:lnTo>
                    <a:pt x="281" y="188"/>
                  </a:lnTo>
                  <a:lnTo>
                    <a:pt x="283" y="190"/>
                  </a:lnTo>
                  <a:lnTo>
                    <a:pt x="283" y="190"/>
                  </a:lnTo>
                  <a:lnTo>
                    <a:pt x="285" y="193"/>
                  </a:lnTo>
                  <a:lnTo>
                    <a:pt x="288" y="194"/>
                  </a:lnTo>
                  <a:lnTo>
                    <a:pt x="288" y="194"/>
                  </a:lnTo>
                  <a:lnTo>
                    <a:pt x="292" y="196"/>
                  </a:lnTo>
                  <a:lnTo>
                    <a:pt x="292" y="196"/>
                  </a:lnTo>
                  <a:lnTo>
                    <a:pt x="294" y="198"/>
                  </a:lnTo>
                  <a:lnTo>
                    <a:pt x="297" y="203"/>
                  </a:lnTo>
                  <a:lnTo>
                    <a:pt x="297" y="203"/>
                  </a:lnTo>
                  <a:lnTo>
                    <a:pt x="300" y="204"/>
                  </a:lnTo>
                  <a:lnTo>
                    <a:pt x="304" y="205"/>
                  </a:lnTo>
                  <a:lnTo>
                    <a:pt x="304" y="205"/>
                  </a:lnTo>
                  <a:lnTo>
                    <a:pt x="304" y="208"/>
                  </a:lnTo>
                  <a:lnTo>
                    <a:pt x="302" y="209"/>
                  </a:lnTo>
                  <a:lnTo>
                    <a:pt x="297" y="211"/>
                  </a:lnTo>
                  <a:lnTo>
                    <a:pt x="297" y="211"/>
                  </a:lnTo>
                  <a:lnTo>
                    <a:pt x="293" y="215"/>
                  </a:lnTo>
                  <a:lnTo>
                    <a:pt x="290" y="219"/>
                  </a:lnTo>
                  <a:lnTo>
                    <a:pt x="290" y="219"/>
                  </a:lnTo>
                  <a:lnTo>
                    <a:pt x="285" y="227"/>
                  </a:lnTo>
                  <a:lnTo>
                    <a:pt x="285" y="227"/>
                  </a:lnTo>
                  <a:lnTo>
                    <a:pt x="281" y="231"/>
                  </a:lnTo>
                  <a:lnTo>
                    <a:pt x="279" y="236"/>
                  </a:lnTo>
                  <a:lnTo>
                    <a:pt x="279" y="236"/>
                  </a:lnTo>
                  <a:lnTo>
                    <a:pt x="274" y="235"/>
                  </a:lnTo>
                  <a:lnTo>
                    <a:pt x="273" y="234"/>
                  </a:lnTo>
                  <a:lnTo>
                    <a:pt x="273" y="232"/>
                  </a:lnTo>
                  <a:lnTo>
                    <a:pt x="273" y="228"/>
                  </a:lnTo>
                  <a:lnTo>
                    <a:pt x="273" y="223"/>
                  </a:lnTo>
                  <a:lnTo>
                    <a:pt x="273" y="223"/>
                  </a:lnTo>
                  <a:lnTo>
                    <a:pt x="271" y="222"/>
                  </a:lnTo>
                  <a:lnTo>
                    <a:pt x="270" y="219"/>
                  </a:lnTo>
                  <a:lnTo>
                    <a:pt x="264" y="217"/>
                  </a:lnTo>
                  <a:lnTo>
                    <a:pt x="264" y="217"/>
                  </a:lnTo>
                  <a:lnTo>
                    <a:pt x="259" y="217"/>
                  </a:lnTo>
                  <a:lnTo>
                    <a:pt x="254" y="219"/>
                  </a:lnTo>
                  <a:lnTo>
                    <a:pt x="254" y="219"/>
                  </a:lnTo>
                  <a:lnTo>
                    <a:pt x="250" y="220"/>
                  </a:lnTo>
                  <a:lnTo>
                    <a:pt x="247" y="223"/>
                  </a:lnTo>
                  <a:lnTo>
                    <a:pt x="247" y="223"/>
                  </a:lnTo>
                  <a:lnTo>
                    <a:pt x="239" y="228"/>
                  </a:lnTo>
                  <a:lnTo>
                    <a:pt x="239" y="228"/>
                  </a:lnTo>
                  <a:lnTo>
                    <a:pt x="235" y="231"/>
                  </a:lnTo>
                  <a:lnTo>
                    <a:pt x="231" y="231"/>
                  </a:lnTo>
                  <a:lnTo>
                    <a:pt x="231" y="231"/>
                  </a:lnTo>
                  <a:lnTo>
                    <a:pt x="221" y="231"/>
                  </a:lnTo>
                  <a:lnTo>
                    <a:pt x="221" y="231"/>
                  </a:lnTo>
                  <a:lnTo>
                    <a:pt x="221" y="230"/>
                  </a:lnTo>
                  <a:lnTo>
                    <a:pt x="220" y="228"/>
                  </a:lnTo>
                  <a:lnTo>
                    <a:pt x="217" y="227"/>
                  </a:lnTo>
                  <a:lnTo>
                    <a:pt x="217" y="227"/>
                  </a:lnTo>
                  <a:lnTo>
                    <a:pt x="214" y="224"/>
                  </a:lnTo>
                  <a:lnTo>
                    <a:pt x="212" y="222"/>
                  </a:lnTo>
                  <a:lnTo>
                    <a:pt x="212" y="222"/>
                  </a:lnTo>
                  <a:lnTo>
                    <a:pt x="209" y="220"/>
                  </a:lnTo>
                  <a:lnTo>
                    <a:pt x="206" y="220"/>
                  </a:lnTo>
                  <a:lnTo>
                    <a:pt x="205" y="219"/>
                  </a:lnTo>
                  <a:lnTo>
                    <a:pt x="203" y="216"/>
                  </a:lnTo>
                  <a:lnTo>
                    <a:pt x="203" y="216"/>
                  </a:lnTo>
                  <a:lnTo>
                    <a:pt x="201" y="215"/>
                  </a:lnTo>
                  <a:lnTo>
                    <a:pt x="199" y="211"/>
                  </a:lnTo>
                  <a:lnTo>
                    <a:pt x="198" y="208"/>
                  </a:lnTo>
                  <a:lnTo>
                    <a:pt x="197" y="205"/>
                  </a:lnTo>
                  <a:lnTo>
                    <a:pt x="197" y="205"/>
                  </a:lnTo>
                  <a:lnTo>
                    <a:pt x="194" y="205"/>
                  </a:lnTo>
                  <a:lnTo>
                    <a:pt x="191" y="204"/>
                  </a:lnTo>
                  <a:lnTo>
                    <a:pt x="191" y="204"/>
                  </a:lnTo>
                  <a:lnTo>
                    <a:pt x="190" y="198"/>
                  </a:lnTo>
                  <a:lnTo>
                    <a:pt x="190" y="198"/>
                  </a:lnTo>
                  <a:lnTo>
                    <a:pt x="186" y="193"/>
                  </a:lnTo>
                  <a:lnTo>
                    <a:pt x="186" y="193"/>
                  </a:lnTo>
                  <a:lnTo>
                    <a:pt x="184" y="193"/>
                  </a:lnTo>
                  <a:lnTo>
                    <a:pt x="183" y="194"/>
                  </a:lnTo>
                  <a:lnTo>
                    <a:pt x="182" y="197"/>
                  </a:lnTo>
                  <a:lnTo>
                    <a:pt x="182" y="197"/>
                  </a:lnTo>
                  <a:lnTo>
                    <a:pt x="178" y="200"/>
                  </a:lnTo>
                  <a:lnTo>
                    <a:pt x="175" y="203"/>
                  </a:lnTo>
                  <a:lnTo>
                    <a:pt x="175" y="203"/>
                  </a:lnTo>
                  <a:lnTo>
                    <a:pt x="172" y="204"/>
                  </a:lnTo>
                  <a:lnTo>
                    <a:pt x="171" y="205"/>
                  </a:lnTo>
                  <a:lnTo>
                    <a:pt x="171" y="205"/>
                  </a:lnTo>
                  <a:lnTo>
                    <a:pt x="167" y="205"/>
                  </a:lnTo>
                  <a:lnTo>
                    <a:pt x="164" y="205"/>
                  </a:lnTo>
                  <a:lnTo>
                    <a:pt x="157" y="203"/>
                  </a:lnTo>
                  <a:lnTo>
                    <a:pt x="155" y="198"/>
                  </a:lnTo>
                  <a:lnTo>
                    <a:pt x="153" y="194"/>
                  </a:lnTo>
                  <a:lnTo>
                    <a:pt x="155" y="192"/>
                  </a:lnTo>
                  <a:lnTo>
                    <a:pt x="155" y="192"/>
                  </a:lnTo>
                  <a:lnTo>
                    <a:pt x="155" y="189"/>
                  </a:lnTo>
                  <a:lnTo>
                    <a:pt x="156" y="188"/>
                  </a:lnTo>
                  <a:lnTo>
                    <a:pt x="156" y="188"/>
                  </a:lnTo>
                  <a:lnTo>
                    <a:pt x="160" y="186"/>
                  </a:lnTo>
                  <a:lnTo>
                    <a:pt x="160" y="186"/>
                  </a:lnTo>
                  <a:lnTo>
                    <a:pt x="160" y="185"/>
                  </a:lnTo>
                  <a:lnTo>
                    <a:pt x="161" y="184"/>
                  </a:lnTo>
                  <a:lnTo>
                    <a:pt x="161" y="184"/>
                  </a:lnTo>
                  <a:lnTo>
                    <a:pt x="165" y="184"/>
                  </a:lnTo>
                  <a:lnTo>
                    <a:pt x="170" y="184"/>
                  </a:lnTo>
                  <a:lnTo>
                    <a:pt x="170" y="184"/>
                  </a:lnTo>
                  <a:lnTo>
                    <a:pt x="172" y="182"/>
                  </a:lnTo>
                  <a:lnTo>
                    <a:pt x="176" y="181"/>
                  </a:lnTo>
                  <a:lnTo>
                    <a:pt x="176" y="181"/>
                  </a:lnTo>
                  <a:lnTo>
                    <a:pt x="176" y="177"/>
                  </a:lnTo>
                  <a:lnTo>
                    <a:pt x="175" y="174"/>
                  </a:lnTo>
                  <a:lnTo>
                    <a:pt x="170" y="170"/>
                  </a:lnTo>
                  <a:lnTo>
                    <a:pt x="170" y="170"/>
                  </a:lnTo>
                  <a:lnTo>
                    <a:pt x="167" y="167"/>
                  </a:lnTo>
                  <a:lnTo>
                    <a:pt x="167" y="167"/>
                  </a:lnTo>
                  <a:lnTo>
                    <a:pt x="163" y="166"/>
                  </a:lnTo>
                  <a:lnTo>
                    <a:pt x="163" y="166"/>
                  </a:lnTo>
                  <a:lnTo>
                    <a:pt x="155" y="163"/>
                  </a:lnTo>
                  <a:lnTo>
                    <a:pt x="155" y="163"/>
                  </a:lnTo>
                  <a:lnTo>
                    <a:pt x="153" y="167"/>
                  </a:lnTo>
                  <a:lnTo>
                    <a:pt x="152" y="171"/>
                  </a:lnTo>
                  <a:lnTo>
                    <a:pt x="152" y="171"/>
                  </a:lnTo>
                  <a:lnTo>
                    <a:pt x="155" y="174"/>
                  </a:lnTo>
                  <a:lnTo>
                    <a:pt x="157" y="178"/>
                  </a:lnTo>
                  <a:lnTo>
                    <a:pt x="157" y="178"/>
                  </a:lnTo>
                  <a:lnTo>
                    <a:pt x="153" y="178"/>
                  </a:lnTo>
                  <a:lnTo>
                    <a:pt x="151" y="175"/>
                  </a:lnTo>
                  <a:lnTo>
                    <a:pt x="149" y="173"/>
                  </a:lnTo>
                  <a:lnTo>
                    <a:pt x="145" y="171"/>
                  </a:lnTo>
                  <a:lnTo>
                    <a:pt x="145" y="171"/>
                  </a:lnTo>
                  <a:lnTo>
                    <a:pt x="145" y="175"/>
                  </a:lnTo>
                  <a:lnTo>
                    <a:pt x="148" y="178"/>
                  </a:lnTo>
                  <a:lnTo>
                    <a:pt x="148" y="178"/>
                  </a:lnTo>
                  <a:lnTo>
                    <a:pt x="151" y="182"/>
                  </a:lnTo>
                  <a:lnTo>
                    <a:pt x="151" y="186"/>
                  </a:lnTo>
                  <a:lnTo>
                    <a:pt x="151" y="186"/>
                  </a:lnTo>
                  <a:lnTo>
                    <a:pt x="145" y="184"/>
                  </a:lnTo>
                  <a:lnTo>
                    <a:pt x="145" y="184"/>
                  </a:lnTo>
                  <a:lnTo>
                    <a:pt x="144" y="182"/>
                  </a:lnTo>
                  <a:lnTo>
                    <a:pt x="142" y="179"/>
                  </a:lnTo>
                  <a:lnTo>
                    <a:pt x="138" y="175"/>
                  </a:lnTo>
                  <a:lnTo>
                    <a:pt x="138" y="175"/>
                  </a:lnTo>
                  <a:lnTo>
                    <a:pt x="134" y="171"/>
                  </a:lnTo>
                  <a:lnTo>
                    <a:pt x="134" y="171"/>
                  </a:lnTo>
                  <a:lnTo>
                    <a:pt x="133" y="171"/>
                  </a:lnTo>
                  <a:lnTo>
                    <a:pt x="132" y="170"/>
                  </a:lnTo>
                  <a:lnTo>
                    <a:pt x="132" y="170"/>
                  </a:lnTo>
                  <a:lnTo>
                    <a:pt x="130" y="178"/>
                  </a:lnTo>
                  <a:lnTo>
                    <a:pt x="130" y="178"/>
                  </a:lnTo>
                  <a:lnTo>
                    <a:pt x="129" y="178"/>
                  </a:lnTo>
                  <a:lnTo>
                    <a:pt x="129" y="179"/>
                  </a:lnTo>
                  <a:lnTo>
                    <a:pt x="129" y="179"/>
                  </a:lnTo>
                  <a:lnTo>
                    <a:pt x="130" y="181"/>
                  </a:lnTo>
                  <a:lnTo>
                    <a:pt x="132" y="182"/>
                  </a:lnTo>
                  <a:lnTo>
                    <a:pt x="132" y="182"/>
                  </a:lnTo>
                  <a:lnTo>
                    <a:pt x="136" y="182"/>
                  </a:lnTo>
                  <a:lnTo>
                    <a:pt x="136" y="182"/>
                  </a:lnTo>
                  <a:lnTo>
                    <a:pt x="138" y="185"/>
                  </a:lnTo>
                  <a:lnTo>
                    <a:pt x="138" y="185"/>
                  </a:lnTo>
                  <a:lnTo>
                    <a:pt x="142" y="186"/>
                  </a:lnTo>
                  <a:lnTo>
                    <a:pt x="142" y="186"/>
                  </a:lnTo>
                  <a:lnTo>
                    <a:pt x="146" y="189"/>
                  </a:lnTo>
                  <a:lnTo>
                    <a:pt x="148" y="192"/>
                  </a:lnTo>
                  <a:lnTo>
                    <a:pt x="149" y="200"/>
                  </a:lnTo>
                  <a:lnTo>
                    <a:pt x="149" y="200"/>
                  </a:lnTo>
                  <a:lnTo>
                    <a:pt x="148" y="200"/>
                  </a:lnTo>
                  <a:lnTo>
                    <a:pt x="146" y="201"/>
                  </a:lnTo>
                  <a:lnTo>
                    <a:pt x="144" y="204"/>
                  </a:lnTo>
                  <a:lnTo>
                    <a:pt x="142" y="204"/>
                  </a:lnTo>
                  <a:lnTo>
                    <a:pt x="142" y="204"/>
                  </a:lnTo>
                  <a:lnTo>
                    <a:pt x="140" y="204"/>
                  </a:lnTo>
                  <a:lnTo>
                    <a:pt x="137" y="204"/>
                  </a:lnTo>
                  <a:lnTo>
                    <a:pt x="132" y="203"/>
                  </a:lnTo>
                  <a:lnTo>
                    <a:pt x="132" y="203"/>
                  </a:lnTo>
                  <a:lnTo>
                    <a:pt x="122" y="204"/>
                  </a:lnTo>
                  <a:lnTo>
                    <a:pt x="122" y="204"/>
                  </a:lnTo>
                  <a:lnTo>
                    <a:pt x="119" y="204"/>
                  </a:lnTo>
                  <a:lnTo>
                    <a:pt x="118" y="205"/>
                  </a:lnTo>
                  <a:lnTo>
                    <a:pt x="114" y="208"/>
                  </a:lnTo>
                  <a:lnTo>
                    <a:pt x="114" y="208"/>
                  </a:lnTo>
                  <a:lnTo>
                    <a:pt x="107" y="209"/>
                  </a:lnTo>
                  <a:lnTo>
                    <a:pt x="102" y="209"/>
                  </a:lnTo>
                  <a:lnTo>
                    <a:pt x="102" y="209"/>
                  </a:lnTo>
                  <a:lnTo>
                    <a:pt x="96" y="212"/>
                  </a:lnTo>
                  <a:lnTo>
                    <a:pt x="89" y="213"/>
                  </a:lnTo>
                  <a:lnTo>
                    <a:pt x="89" y="213"/>
                  </a:lnTo>
                  <a:lnTo>
                    <a:pt x="84" y="212"/>
                  </a:lnTo>
                  <a:lnTo>
                    <a:pt x="81" y="208"/>
                  </a:lnTo>
                  <a:lnTo>
                    <a:pt x="81" y="208"/>
                  </a:lnTo>
                  <a:lnTo>
                    <a:pt x="79" y="201"/>
                  </a:lnTo>
                  <a:lnTo>
                    <a:pt x="77" y="194"/>
                  </a:lnTo>
                  <a:lnTo>
                    <a:pt x="77" y="194"/>
                  </a:lnTo>
                  <a:lnTo>
                    <a:pt x="76" y="190"/>
                  </a:lnTo>
                  <a:lnTo>
                    <a:pt x="73" y="186"/>
                  </a:lnTo>
                  <a:lnTo>
                    <a:pt x="73" y="186"/>
                  </a:lnTo>
                  <a:lnTo>
                    <a:pt x="69" y="181"/>
                  </a:lnTo>
                  <a:lnTo>
                    <a:pt x="69" y="181"/>
                  </a:lnTo>
                  <a:lnTo>
                    <a:pt x="69" y="177"/>
                  </a:lnTo>
                  <a:lnTo>
                    <a:pt x="69" y="174"/>
                  </a:lnTo>
                  <a:lnTo>
                    <a:pt x="69" y="174"/>
                  </a:lnTo>
                  <a:lnTo>
                    <a:pt x="68" y="173"/>
                  </a:lnTo>
                  <a:lnTo>
                    <a:pt x="66" y="170"/>
                  </a:lnTo>
                  <a:lnTo>
                    <a:pt x="64" y="167"/>
                  </a:lnTo>
                  <a:lnTo>
                    <a:pt x="64" y="167"/>
                  </a:lnTo>
                  <a:lnTo>
                    <a:pt x="61" y="166"/>
                  </a:lnTo>
                  <a:lnTo>
                    <a:pt x="60" y="163"/>
                  </a:lnTo>
                  <a:lnTo>
                    <a:pt x="60" y="163"/>
                  </a:lnTo>
                  <a:lnTo>
                    <a:pt x="54" y="162"/>
                  </a:lnTo>
                  <a:lnTo>
                    <a:pt x="54" y="162"/>
                  </a:lnTo>
                  <a:lnTo>
                    <a:pt x="52" y="158"/>
                  </a:lnTo>
                  <a:lnTo>
                    <a:pt x="50" y="154"/>
                  </a:lnTo>
                  <a:lnTo>
                    <a:pt x="50" y="154"/>
                  </a:lnTo>
                  <a:lnTo>
                    <a:pt x="50" y="148"/>
                  </a:lnTo>
                  <a:lnTo>
                    <a:pt x="50" y="148"/>
                  </a:lnTo>
                  <a:lnTo>
                    <a:pt x="47" y="144"/>
                  </a:lnTo>
                  <a:lnTo>
                    <a:pt x="46" y="140"/>
                  </a:lnTo>
                  <a:lnTo>
                    <a:pt x="46" y="140"/>
                  </a:lnTo>
                  <a:lnTo>
                    <a:pt x="42" y="135"/>
                  </a:lnTo>
                  <a:lnTo>
                    <a:pt x="37" y="131"/>
                  </a:lnTo>
                  <a:lnTo>
                    <a:pt x="37" y="131"/>
                  </a:lnTo>
                  <a:lnTo>
                    <a:pt x="33" y="128"/>
                  </a:lnTo>
                  <a:lnTo>
                    <a:pt x="28" y="125"/>
                  </a:lnTo>
                  <a:lnTo>
                    <a:pt x="28" y="125"/>
                  </a:lnTo>
                  <a:lnTo>
                    <a:pt x="26" y="121"/>
                  </a:lnTo>
                  <a:lnTo>
                    <a:pt x="26" y="117"/>
                  </a:lnTo>
                  <a:lnTo>
                    <a:pt x="26" y="108"/>
                  </a:lnTo>
                  <a:lnTo>
                    <a:pt x="26" y="108"/>
                  </a:lnTo>
                  <a:lnTo>
                    <a:pt x="26" y="99"/>
                  </a:lnTo>
                  <a:lnTo>
                    <a:pt x="26" y="95"/>
                  </a:lnTo>
                  <a:lnTo>
                    <a:pt x="24" y="91"/>
                  </a:lnTo>
                  <a:lnTo>
                    <a:pt x="24" y="91"/>
                  </a:lnTo>
                  <a:lnTo>
                    <a:pt x="19" y="87"/>
                  </a:lnTo>
                  <a:lnTo>
                    <a:pt x="12" y="83"/>
                  </a:lnTo>
                  <a:lnTo>
                    <a:pt x="12" y="83"/>
                  </a:lnTo>
                  <a:lnTo>
                    <a:pt x="8" y="79"/>
                  </a:lnTo>
                  <a:lnTo>
                    <a:pt x="8" y="79"/>
                  </a:lnTo>
                  <a:lnTo>
                    <a:pt x="4" y="78"/>
                  </a:lnTo>
                  <a:lnTo>
                    <a:pt x="4" y="78"/>
                  </a:lnTo>
                  <a:lnTo>
                    <a:pt x="3" y="76"/>
                  </a:lnTo>
                  <a:lnTo>
                    <a:pt x="0" y="76"/>
                  </a:lnTo>
                  <a:lnTo>
                    <a:pt x="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7" name="Freeform 736">
              <a:extLst>
                <a:ext uri="{FF2B5EF4-FFF2-40B4-BE49-F238E27FC236}">
                  <a16:creationId xmlns:a16="http://schemas.microsoft.com/office/drawing/2014/main" id="{7702CBB6-11F3-C64D-9972-86D77C63FFE1}"/>
                </a:ext>
              </a:extLst>
            </p:cNvPr>
            <p:cNvSpPr>
              <a:spLocks/>
            </p:cNvSpPr>
            <p:nvPr/>
          </p:nvSpPr>
          <p:spPr bwMode="auto">
            <a:xfrm>
              <a:off x="3037" y="3687"/>
              <a:ext cx="43" cy="33"/>
            </a:xfrm>
            <a:custGeom>
              <a:avLst/>
              <a:gdLst>
                <a:gd name="T0" fmla="*/ 143 w 238"/>
                <a:gd name="T1" fmla="*/ 3 h 183"/>
                <a:gd name="T2" fmla="*/ 162 w 238"/>
                <a:gd name="T3" fmla="*/ 1 h 183"/>
                <a:gd name="T4" fmla="*/ 167 w 238"/>
                <a:gd name="T5" fmla="*/ 4 h 183"/>
                <a:gd name="T6" fmla="*/ 171 w 238"/>
                <a:gd name="T7" fmla="*/ 3 h 183"/>
                <a:gd name="T8" fmla="*/ 178 w 238"/>
                <a:gd name="T9" fmla="*/ 4 h 183"/>
                <a:gd name="T10" fmla="*/ 189 w 238"/>
                <a:gd name="T11" fmla="*/ 0 h 183"/>
                <a:gd name="T12" fmla="*/ 198 w 238"/>
                <a:gd name="T13" fmla="*/ 7 h 183"/>
                <a:gd name="T14" fmla="*/ 212 w 238"/>
                <a:gd name="T15" fmla="*/ 8 h 183"/>
                <a:gd name="T16" fmla="*/ 219 w 238"/>
                <a:gd name="T17" fmla="*/ 20 h 183"/>
                <a:gd name="T18" fmla="*/ 228 w 238"/>
                <a:gd name="T19" fmla="*/ 26 h 183"/>
                <a:gd name="T20" fmla="*/ 232 w 238"/>
                <a:gd name="T21" fmla="*/ 33 h 183"/>
                <a:gd name="T22" fmla="*/ 234 w 238"/>
                <a:gd name="T23" fmla="*/ 43 h 183"/>
                <a:gd name="T24" fmla="*/ 238 w 238"/>
                <a:gd name="T25" fmla="*/ 53 h 183"/>
                <a:gd name="T26" fmla="*/ 236 w 238"/>
                <a:gd name="T27" fmla="*/ 66 h 183"/>
                <a:gd name="T28" fmla="*/ 231 w 238"/>
                <a:gd name="T29" fmla="*/ 77 h 183"/>
                <a:gd name="T30" fmla="*/ 228 w 238"/>
                <a:gd name="T31" fmla="*/ 84 h 183"/>
                <a:gd name="T32" fmla="*/ 220 w 238"/>
                <a:gd name="T33" fmla="*/ 91 h 183"/>
                <a:gd name="T34" fmla="*/ 219 w 238"/>
                <a:gd name="T35" fmla="*/ 118 h 183"/>
                <a:gd name="T36" fmla="*/ 219 w 238"/>
                <a:gd name="T37" fmla="*/ 123 h 183"/>
                <a:gd name="T38" fmla="*/ 223 w 238"/>
                <a:gd name="T39" fmla="*/ 127 h 183"/>
                <a:gd name="T40" fmla="*/ 221 w 238"/>
                <a:gd name="T41" fmla="*/ 138 h 183"/>
                <a:gd name="T42" fmla="*/ 209 w 238"/>
                <a:gd name="T43" fmla="*/ 140 h 183"/>
                <a:gd name="T44" fmla="*/ 209 w 238"/>
                <a:gd name="T45" fmla="*/ 146 h 183"/>
                <a:gd name="T46" fmla="*/ 211 w 238"/>
                <a:gd name="T47" fmla="*/ 151 h 183"/>
                <a:gd name="T48" fmla="*/ 198 w 238"/>
                <a:gd name="T49" fmla="*/ 155 h 183"/>
                <a:gd name="T50" fmla="*/ 193 w 238"/>
                <a:gd name="T51" fmla="*/ 164 h 183"/>
                <a:gd name="T52" fmla="*/ 178 w 238"/>
                <a:gd name="T53" fmla="*/ 174 h 183"/>
                <a:gd name="T54" fmla="*/ 166 w 238"/>
                <a:gd name="T55" fmla="*/ 183 h 183"/>
                <a:gd name="T56" fmla="*/ 156 w 238"/>
                <a:gd name="T57" fmla="*/ 178 h 183"/>
                <a:gd name="T58" fmla="*/ 151 w 238"/>
                <a:gd name="T59" fmla="*/ 176 h 183"/>
                <a:gd name="T60" fmla="*/ 129 w 238"/>
                <a:gd name="T61" fmla="*/ 172 h 183"/>
                <a:gd name="T62" fmla="*/ 103 w 238"/>
                <a:gd name="T63" fmla="*/ 172 h 183"/>
                <a:gd name="T64" fmla="*/ 97 w 238"/>
                <a:gd name="T65" fmla="*/ 165 h 183"/>
                <a:gd name="T66" fmla="*/ 80 w 238"/>
                <a:gd name="T67" fmla="*/ 165 h 183"/>
                <a:gd name="T68" fmla="*/ 78 w 238"/>
                <a:gd name="T69" fmla="*/ 163 h 183"/>
                <a:gd name="T70" fmla="*/ 74 w 238"/>
                <a:gd name="T71" fmla="*/ 153 h 183"/>
                <a:gd name="T72" fmla="*/ 67 w 238"/>
                <a:gd name="T73" fmla="*/ 142 h 183"/>
                <a:gd name="T74" fmla="*/ 57 w 238"/>
                <a:gd name="T75" fmla="*/ 137 h 183"/>
                <a:gd name="T76" fmla="*/ 45 w 238"/>
                <a:gd name="T77" fmla="*/ 134 h 183"/>
                <a:gd name="T78" fmla="*/ 34 w 238"/>
                <a:gd name="T79" fmla="*/ 130 h 183"/>
                <a:gd name="T80" fmla="*/ 22 w 238"/>
                <a:gd name="T81" fmla="*/ 127 h 183"/>
                <a:gd name="T82" fmla="*/ 17 w 238"/>
                <a:gd name="T83" fmla="*/ 119 h 183"/>
                <a:gd name="T84" fmla="*/ 4 w 238"/>
                <a:gd name="T85" fmla="*/ 110 h 183"/>
                <a:gd name="T86" fmla="*/ 0 w 238"/>
                <a:gd name="T87" fmla="*/ 96 h 183"/>
                <a:gd name="T88" fmla="*/ 2 w 238"/>
                <a:gd name="T89" fmla="*/ 83 h 183"/>
                <a:gd name="T90" fmla="*/ 11 w 238"/>
                <a:gd name="T91" fmla="*/ 76 h 183"/>
                <a:gd name="T92" fmla="*/ 15 w 238"/>
                <a:gd name="T93" fmla="*/ 66 h 183"/>
                <a:gd name="T94" fmla="*/ 19 w 238"/>
                <a:gd name="T95" fmla="*/ 61 h 183"/>
                <a:gd name="T96" fmla="*/ 23 w 238"/>
                <a:gd name="T97" fmla="*/ 49 h 183"/>
                <a:gd name="T98" fmla="*/ 34 w 238"/>
                <a:gd name="T99" fmla="*/ 35 h 183"/>
                <a:gd name="T100" fmla="*/ 45 w 238"/>
                <a:gd name="T101" fmla="*/ 33 h 183"/>
                <a:gd name="T102" fmla="*/ 55 w 238"/>
                <a:gd name="T103" fmla="*/ 30 h 183"/>
                <a:gd name="T104" fmla="*/ 59 w 238"/>
                <a:gd name="T105" fmla="*/ 28 h 183"/>
                <a:gd name="T106" fmla="*/ 70 w 238"/>
                <a:gd name="T107" fmla="*/ 22 h 183"/>
                <a:gd name="T108" fmla="*/ 75 w 238"/>
                <a:gd name="T109" fmla="*/ 16 h 183"/>
                <a:gd name="T110" fmla="*/ 84 w 238"/>
                <a:gd name="T111" fmla="*/ 11 h 183"/>
                <a:gd name="T112" fmla="*/ 93 w 238"/>
                <a:gd name="T113" fmla="*/ 7 h 183"/>
                <a:gd name="T114" fmla="*/ 97 w 238"/>
                <a:gd name="T115" fmla="*/ 0 h 183"/>
                <a:gd name="T116" fmla="*/ 107 w 238"/>
                <a:gd name="T117" fmla="*/ 0 h 183"/>
                <a:gd name="T118" fmla="*/ 110 w 238"/>
                <a:gd name="T119" fmla="*/ 4 h 183"/>
                <a:gd name="T120" fmla="*/ 116 w 238"/>
                <a:gd name="T121" fmla="*/ 7 h 183"/>
                <a:gd name="T122" fmla="*/ 126 w 238"/>
                <a:gd name="T123" fmla="*/ 1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83">
                  <a:moveTo>
                    <a:pt x="143" y="9"/>
                  </a:moveTo>
                  <a:lnTo>
                    <a:pt x="143" y="9"/>
                  </a:lnTo>
                  <a:lnTo>
                    <a:pt x="143" y="3"/>
                  </a:lnTo>
                  <a:lnTo>
                    <a:pt x="143" y="3"/>
                  </a:lnTo>
                  <a:lnTo>
                    <a:pt x="151" y="3"/>
                  </a:lnTo>
                  <a:lnTo>
                    <a:pt x="158" y="3"/>
                  </a:lnTo>
                  <a:lnTo>
                    <a:pt x="158" y="3"/>
                  </a:lnTo>
                  <a:lnTo>
                    <a:pt x="162" y="1"/>
                  </a:lnTo>
                  <a:lnTo>
                    <a:pt x="166" y="3"/>
                  </a:lnTo>
                  <a:lnTo>
                    <a:pt x="166" y="3"/>
                  </a:lnTo>
                  <a:lnTo>
                    <a:pt x="166" y="3"/>
                  </a:lnTo>
                  <a:lnTo>
                    <a:pt x="167" y="4"/>
                  </a:lnTo>
                  <a:lnTo>
                    <a:pt x="167" y="4"/>
                  </a:lnTo>
                  <a:lnTo>
                    <a:pt x="169" y="3"/>
                  </a:lnTo>
                  <a:lnTo>
                    <a:pt x="171" y="3"/>
                  </a:lnTo>
                  <a:lnTo>
                    <a:pt x="171" y="3"/>
                  </a:lnTo>
                  <a:lnTo>
                    <a:pt x="175" y="3"/>
                  </a:lnTo>
                  <a:lnTo>
                    <a:pt x="175" y="3"/>
                  </a:lnTo>
                  <a:lnTo>
                    <a:pt x="178" y="4"/>
                  </a:lnTo>
                  <a:lnTo>
                    <a:pt x="178" y="4"/>
                  </a:lnTo>
                  <a:lnTo>
                    <a:pt x="182" y="3"/>
                  </a:lnTo>
                  <a:lnTo>
                    <a:pt x="185" y="0"/>
                  </a:lnTo>
                  <a:lnTo>
                    <a:pt x="185" y="0"/>
                  </a:lnTo>
                  <a:lnTo>
                    <a:pt x="189" y="0"/>
                  </a:lnTo>
                  <a:lnTo>
                    <a:pt x="193" y="1"/>
                  </a:lnTo>
                  <a:lnTo>
                    <a:pt x="197" y="3"/>
                  </a:lnTo>
                  <a:lnTo>
                    <a:pt x="198" y="4"/>
                  </a:lnTo>
                  <a:lnTo>
                    <a:pt x="198" y="7"/>
                  </a:lnTo>
                  <a:lnTo>
                    <a:pt x="198" y="7"/>
                  </a:lnTo>
                  <a:lnTo>
                    <a:pt x="205" y="7"/>
                  </a:lnTo>
                  <a:lnTo>
                    <a:pt x="205" y="7"/>
                  </a:lnTo>
                  <a:lnTo>
                    <a:pt x="212" y="8"/>
                  </a:lnTo>
                  <a:lnTo>
                    <a:pt x="212" y="8"/>
                  </a:lnTo>
                  <a:lnTo>
                    <a:pt x="215" y="9"/>
                  </a:lnTo>
                  <a:lnTo>
                    <a:pt x="217" y="14"/>
                  </a:lnTo>
                  <a:lnTo>
                    <a:pt x="219" y="20"/>
                  </a:lnTo>
                  <a:lnTo>
                    <a:pt x="219" y="20"/>
                  </a:lnTo>
                  <a:lnTo>
                    <a:pt x="228" y="20"/>
                  </a:lnTo>
                  <a:lnTo>
                    <a:pt x="228" y="20"/>
                  </a:lnTo>
                  <a:lnTo>
                    <a:pt x="228" y="26"/>
                  </a:lnTo>
                  <a:lnTo>
                    <a:pt x="228" y="26"/>
                  </a:lnTo>
                  <a:lnTo>
                    <a:pt x="230" y="30"/>
                  </a:lnTo>
                  <a:lnTo>
                    <a:pt x="232" y="33"/>
                  </a:lnTo>
                  <a:lnTo>
                    <a:pt x="232" y="33"/>
                  </a:lnTo>
                  <a:lnTo>
                    <a:pt x="234" y="35"/>
                  </a:lnTo>
                  <a:lnTo>
                    <a:pt x="234" y="38"/>
                  </a:lnTo>
                  <a:lnTo>
                    <a:pt x="234" y="43"/>
                  </a:lnTo>
                  <a:lnTo>
                    <a:pt x="234" y="43"/>
                  </a:lnTo>
                  <a:lnTo>
                    <a:pt x="238" y="45"/>
                  </a:lnTo>
                  <a:lnTo>
                    <a:pt x="238" y="47"/>
                  </a:lnTo>
                  <a:lnTo>
                    <a:pt x="238" y="53"/>
                  </a:lnTo>
                  <a:lnTo>
                    <a:pt x="238" y="53"/>
                  </a:lnTo>
                  <a:lnTo>
                    <a:pt x="238" y="60"/>
                  </a:lnTo>
                  <a:lnTo>
                    <a:pt x="238" y="60"/>
                  </a:lnTo>
                  <a:lnTo>
                    <a:pt x="236" y="66"/>
                  </a:lnTo>
                  <a:lnTo>
                    <a:pt x="236" y="66"/>
                  </a:lnTo>
                  <a:lnTo>
                    <a:pt x="235" y="69"/>
                  </a:lnTo>
                  <a:lnTo>
                    <a:pt x="232" y="72"/>
                  </a:lnTo>
                  <a:lnTo>
                    <a:pt x="232" y="72"/>
                  </a:lnTo>
                  <a:lnTo>
                    <a:pt x="231" y="77"/>
                  </a:lnTo>
                  <a:lnTo>
                    <a:pt x="231" y="77"/>
                  </a:lnTo>
                  <a:lnTo>
                    <a:pt x="230" y="81"/>
                  </a:lnTo>
                  <a:lnTo>
                    <a:pt x="228" y="84"/>
                  </a:lnTo>
                  <a:lnTo>
                    <a:pt x="228" y="84"/>
                  </a:lnTo>
                  <a:lnTo>
                    <a:pt x="228" y="88"/>
                  </a:lnTo>
                  <a:lnTo>
                    <a:pt x="228" y="91"/>
                  </a:lnTo>
                  <a:lnTo>
                    <a:pt x="228" y="91"/>
                  </a:lnTo>
                  <a:lnTo>
                    <a:pt x="220" y="91"/>
                  </a:lnTo>
                  <a:lnTo>
                    <a:pt x="220" y="91"/>
                  </a:lnTo>
                  <a:lnTo>
                    <a:pt x="219" y="106"/>
                  </a:lnTo>
                  <a:lnTo>
                    <a:pt x="219" y="106"/>
                  </a:lnTo>
                  <a:lnTo>
                    <a:pt x="219" y="118"/>
                  </a:lnTo>
                  <a:lnTo>
                    <a:pt x="219" y="118"/>
                  </a:lnTo>
                  <a:lnTo>
                    <a:pt x="219" y="122"/>
                  </a:lnTo>
                  <a:lnTo>
                    <a:pt x="219" y="123"/>
                  </a:lnTo>
                  <a:lnTo>
                    <a:pt x="219" y="123"/>
                  </a:lnTo>
                  <a:lnTo>
                    <a:pt x="221" y="125"/>
                  </a:lnTo>
                  <a:lnTo>
                    <a:pt x="223" y="126"/>
                  </a:lnTo>
                  <a:lnTo>
                    <a:pt x="223" y="127"/>
                  </a:lnTo>
                  <a:lnTo>
                    <a:pt x="223" y="127"/>
                  </a:lnTo>
                  <a:lnTo>
                    <a:pt x="223" y="130"/>
                  </a:lnTo>
                  <a:lnTo>
                    <a:pt x="221" y="133"/>
                  </a:lnTo>
                  <a:lnTo>
                    <a:pt x="221" y="133"/>
                  </a:lnTo>
                  <a:lnTo>
                    <a:pt x="221" y="138"/>
                  </a:lnTo>
                  <a:lnTo>
                    <a:pt x="221" y="138"/>
                  </a:lnTo>
                  <a:lnTo>
                    <a:pt x="216" y="138"/>
                  </a:lnTo>
                  <a:lnTo>
                    <a:pt x="209" y="140"/>
                  </a:lnTo>
                  <a:lnTo>
                    <a:pt x="209" y="140"/>
                  </a:lnTo>
                  <a:lnTo>
                    <a:pt x="208" y="142"/>
                  </a:lnTo>
                  <a:lnTo>
                    <a:pt x="208" y="144"/>
                  </a:lnTo>
                  <a:lnTo>
                    <a:pt x="208" y="144"/>
                  </a:lnTo>
                  <a:lnTo>
                    <a:pt x="209" y="146"/>
                  </a:lnTo>
                  <a:lnTo>
                    <a:pt x="211" y="146"/>
                  </a:lnTo>
                  <a:lnTo>
                    <a:pt x="211" y="148"/>
                  </a:lnTo>
                  <a:lnTo>
                    <a:pt x="211" y="151"/>
                  </a:lnTo>
                  <a:lnTo>
                    <a:pt x="211" y="151"/>
                  </a:lnTo>
                  <a:lnTo>
                    <a:pt x="209" y="152"/>
                  </a:lnTo>
                  <a:lnTo>
                    <a:pt x="205" y="153"/>
                  </a:lnTo>
                  <a:lnTo>
                    <a:pt x="198" y="155"/>
                  </a:lnTo>
                  <a:lnTo>
                    <a:pt x="198" y="155"/>
                  </a:lnTo>
                  <a:lnTo>
                    <a:pt x="198" y="157"/>
                  </a:lnTo>
                  <a:lnTo>
                    <a:pt x="197" y="160"/>
                  </a:lnTo>
                  <a:lnTo>
                    <a:pt x="193" y="164"/>
                  </a:lnTo>
                  <a:lnTo>
                    <a:pt x="193" y="164"/>
                  </a:lnTo>
                  <a:lnTo>
                    <a:pt x="188" y="167"/>
                  </a:lnTo>
                  <a:lnTo>
                    <a:pt x="182" y="171"/>
                  </a:lnTo>
                  <a:lnTo>
                    <a:pt x="182" y="171"/>
                  </a:lnTo>
                  <a:lnTo>
                    <a:pt x="178" y="174"/>
                  </a:lnTo>
                  <a:lnTo>
                    <a:pt x="174" y="176"/>
                  </a:lnTo>
                  <a:lnTo>
                    <a:pt x="174" y="176"/>
                  </a:lnTo>
                  <a:lnTo>
                    <a:pt x="170" y="180"/>
                  </a:lnTo>
                  <a:lnTo>
                    <a:pt x="166" y="183"/>
                  </a:lnTo>
                  <a:lnTo>
                    <a:pt x="166" y="183"/>
                  </a:lnTo>
                  <a:lnTo>
                    <a:pt x="162" y="183"/>
                  </a:lnTo>
                  <a:lnTo>
                    <a:pt x="160" y="182"/>
                  </a:lnTo>
                  <a:lnTo>
                    <a:pt x="156" y="178"/>
                  </a:lnTo>
                  <a:lnTo>
                    <a:pt x="156" y="178"/>
                  </a:lnTo>
                  <a:lnTo>
                    <a:pt x="154" y="178"/>
                  </a:lnTo>
                  <a:lnTo>
                    <a:pt x="151" y="176"/>
                  </a:lnTo>
                  <a:lnTo>
                    <a:pt x="151" y="176"/>
                  </a:lnTo>
                  <a:lnTo>
                    <a:pt x="145" y="175"/>
                  </a:lnTo>
                  <a:lnTo>
                    <a:pt x="145" y="175"/>
                  </a:lnTo>
                  <a:lnTo>
                    <a:pt x="137" y="174"/>
                  </a:lnTo>
                  <a:lnTo>
                    <a:pt x="129" y="172"/>
                  </a:lnTo>
                  <a:lnTo>
                    <a:pt x="114" y="172"/>
                  </a:lnTo>
                  <a:lnTo>
                    <a:pt x="114" y="172"/>
                  </a:lnTo>
                  <a:lnTo>
                    <a:pt x="106" y="172"/>
                  </a:lnTo>
                  <a:lnTo>
                    <a:pt x="103" y="172"/>
                  </a:lnTo>
                  <a:lnTo>
                    <a:pt x="99" y="171"/>
                  </a:lnTo>
                  <a:lnTo>
                    <a:pt x="99" y="171"/>
                  </a:lnTo>
                  <a:lnTo>
                    <a:pt x="98" y="168"/>
                  </a:lnTo>
                  <a:lnTo>
                    <a:pt x="97" y="165"/>
                  </a:lnTo>
                  <a:lnTo>
                    <a:pt x="97" y="165"/>
                  </a:lnTo>
                  <a:lnTo>
                    <a:pt x="91" y="165"/>
                  </a:lnTo>
                  <a:lnTo>
                    <a:pt x="91" y="165"/>
                  </a:lnTo>
                  <a:lnTo>
                    <a:pt x="80" y="165"/>
                  </a:lnTo>
                  <a:lnTo>
                    <a:pt x="80" y="165"/>
                  </a:lnTo>
                  <a:lnTo>
                    <a:pt x="78" y="165"/>
                  </a:lnTo>
                  <a:lnTo>
                    <a:pt x="78" y="163"/>
                  </a:lnTo>
                  <a:lnTo>
                    <a:pt x="78" y="163"/>
                  </a:lnTo>
                  <a:lnTo>
                    <a:pt x="78" y="160"/>
                  </a:lnTo>
                  <a:lnTo>
                    <a:pt x="78" y="157"/>
                  </a:lnTo>
                  <a:lnTo>
                    <a:pt x="78" y="157"/>
                  </a:lnTo>
                  <a:lnTo>
                    <a:pt x="74" y="153"/>
                  </a:lnTo>
                  <a:lnTo>
                    <a:pt x="74" y="153"/>
                  </a:lnTo>
                  <a:lnTo>
                    <a:pt x="68" y="146"/>
                  </a:lnTo>
                  <a:lnTo>
                    <a:pt x="68" y="146"/>
                  </a:lnTo>
                  <a:lnTo>
                    <a:pt x="67" y="142"/>
                  </a:lnTo>
                  <a:lnTo>
                    <a:pt x="67" y="142"/>
                  </a:lnTo>
                  <a:lnTo>
                    <a:pt x="64" y="140"/>
                  </a:lnTo>
                  <a:lnTo>
                    <a:pt x="61" y="138"/>
                  </a:lnTo>
                  <a:lnTo>
                    <a:pt x="57" y="137"/>
                  </a:lnTo>
                  <a:lnTo>
                    <a:pt x="57" y="137"/>
                  </a:lnTo>
                  <a:lnTo>
                    <a:pt x="52" y="134"/>
                  </a:lnTo>
                  <a:lnTo>
                    <a:pt x="45" y="134"/>
                  </a:lnTo>
                  <a:lnTo>
                    <a:pt x="45" y="134"/>
                  </a:lnTo>
                  <a:lnTo>
                    <a:pt x="40" y="133"/>
                  </a:lnTo>
                  <a:lnTo>
                    <a:pt x="40" y="133"/>
                  </a:lnTo>
                  <a:lnTo>
                    <a:pt x="37" y="132"/>
                  </a:lnTo>
                  <a:lnTo>
                    <a:pt x="34" y="130"/>
                  </a:lnTo>
                  <a:lnTo>
                    <a:pt x="34" y="130"/>
                  </a:lnTo>
                  <a:lnTo>
                    <a:pt x="29" y="129"/>
                  </a:lnTo>
                  <a:lnTo>
                    <a:pt x="25" y="129"/>
                  </a:lnTo>
                  <a:lnTo>
                    <a:pt x="22" y="127"/>
                  </a:lnTo>
                  <a:lnTo>
                    <a:pt x="22" y="127"/>
                  </a:lnTo>
                  <a:lnTo>
                    <a:pt x="19" y="125"/>
                  </a:lnTo>
                  <a:lnTo>
                    <a:pt x="18" y="122"/>
                  </a:lnTo>
                  <a:lnTo>
                    <a:pt x="17" y="119"/>
                  </a:lnTo>
                  <a:lnTo>
                    <a:pt x="14" y="117"/>
                  </a:lnTo>
                  <a:lnTo>
                    <a:pt x="14" y="117"/>
                  </a:lnTo>
                  <a:lnTo>
                    <a:pt x="7" y="113"/>
                  </a:lnTo>
                  <a:lnTo>
                    <a:pt x="4" y="110"/>
                  </a:lnTo>
                  <a:lnTo>
                    <a:pt x="2" y="107"/>
                  </a:lnTo>
                  <a:lnTo>
                    <a:pt x="2" y="107"/>
                  </a:lnTo>
                  <a:lnTo>
                    <a:pt x="0" y="102"/>
                  </a:lnTo>
                  <a:lnTo>
                    <a:pt x="0" y="96"/>
                  </a:lnTo>
                  <a:lnTo>
                    <a:pt x="0" y="96"/>
                  </a:lnTo>
                  <a:lnTo>
                    <a:pt x="0" y="85"/>
                  </a:lnTo>
                  <a:lnTo>
                    <a:pt x="0" y="85"/>
                  </a:lnTo>
                  <a:lnTo>
                    <a:pt x="2" y="83"/>
                  </a:lnTo>
                  <a:lnTo>
                    <a:pt x="4" y="80"/>
                  </a:lnTo>
                  <a:lnTo>
                    <a:pt x="10" y="77"/>
                  </a:lnTo>
                  <a:lnTo>
                    <a:pt x="10" y="77"/>
                  </a:lnTo>
                  <a:lnTo>
                    <a:pt x="11" y="76"/>
                  </a:lnTo>
                  <a:lnTo>
                    <a:pt x="13" y="73"/>
                  </a:lnTo>
                  <a:lnTo>
                    <a:pt x="14" y="68"/>
                  </a:lnTo>
                  <a:lnTo>
                    <a:pt x="14" y="68"/>
                  </a:lnTo>
                  <a:lnTo>
                    <a:pt x="15" y="66"/>
                  </a:lnTo>
                  <a:lnTo>
                    <a:pt x="17" y="65"/>
                  </a:lnTo>
                  <a:lnTo>
                    <a:pt x="19" y="62"/>
                  </a:lnTo>
                  <a:lnTo>
                    <a:pt x="19" y="61"/>
                  </a:lnTo>
                  <a:lnTo>
                    <a:pt x="19" y="61"/>
                  </a:lnTo>
                  <a:lnTo>
                    <a:pt x="22" y="60"/>
                  </a:lnTo>
                  <a:lnTo>
                    <a:pt x="22" y="60"/>
                  </a:lnTo>
                  <a:lnTo>
                    <a:pt x="23" y="49"/>
                  </a:lnTo>
                  <a:lnTo>
                    <a:pt x="23" y="49"/>
                  </a:lnTo>
                  <a:lnTo>
                    <a:pt x="26" y="43"/>
                  </a:lnTo>
                  <a:lnTo>
                    <a:pt x="30" y="39"/>
                  </a:lnTo>
                  <a:lnTo>
                    <a:pt x="30" y="39"/>
                  </a:lnTo>
                  <a:lnTo>
                    <a:pt x="34" y="35"/>
                  </a:lnTo>
                  <a:lnTo>
                    <a:pt x="36" y="34"/>
                  </a:lnTo>
                  <a:lnTo>
                    <a:pt x="38" y="33"/>
                  </a:lnTo>
                  <a:lnTo>
                    <a:pt x="38" y="33"/>
                  </a:lnTo>
                  <a:lnTo>
                    <a:pt x="45" y="33"/>
                  </a:lnTo>
                  <a:lnTo>
                    <a:pt x="45" y="33"/>
                  </a:lnTo>
                  <a:lnTo>
                    <a:pt x="51" y="30"/>
                  </a:lnTo>
                  <a:lnTo>
                    <a:pt x="51" y="30"/>
                  </a:lnTo>
                  <a:lnTo>
                    <a:pt x="55" y="30"/>
                  </a:lnTo>
                  <a:lnTo>
                    <a:pt x="55" y="30"/>
                  </a:lnTo>
                  <a:lnTo>
                    <a:pt x="57" y="30"/>
                  </a:lnTo>
                  <a:lnTo>
                    <a:pt x="59" y="28"/>
                  </a:lnTo>
                  <a:lnTo>
                    <a:pt x="59" y="28"/>
                  </a:lnTo>
                  <a:lnTo>
                    <a:pt x="60" y="26"/>
                  </a:lnTo>
                  <a:lnTo>
                    <a:pt x="60" y="26"/>
                  </a:lnTo>
                  <a:lnTo>
                    <a:pt x="64" y="24"/>
                  </a:lnTo>
                  <a:lnTo>
                    <a:pt x="70" y="22"/>
                  </a:lnTo>
                  <a:lnTo>
                    <a:pt x="70" y="22"/>
                  </a:lnTo>
                  <a:lnTo>
                    <a:pt x="72" y="20"/>
                  </a:lnTo>
                  <a:lnTo>
                    <a:pt x="74" y="18"/>
                  </a:lnTo>
                  <a:lnTo>
                    <a:pt x="75" y="16"/>
                  </a:lnTo>
                  <a:lnTo>
                    <a:pt x="78" y="14"/>
                  </a:lnTo>
                  <a:lnTo>
                    <a:pt x="78" y="14"/>
                  </a:lnTo>
                  <a:lnTo>
                    <a:pt x="83" y="12"/>
                  </a:lnTo>
                  <a:lnTo>
                    <a:pt x="84" y="11"/>
                  </a:lnTo>
                  <a:lnTo>
                    <a:pt x="86" y="8"/>
                  </a:lnTo>
                  <a:lnTo>
                    <a:pt x="86" y="8"/>
                  </a:lnTo>
                  <a:lnTo>
                    <a:pt x="90" y="8"/>
                  </a:lnTo>
                  <a:lnTo>
                    <a:pt x="93" y="7"/>
                  </a:lnTo>
                  <a:lnTo>
                    <a:pt x="93" y="7"/>
                  </a:lnTo>
                  <a:lnTo>
                    <a:pt x="95" y="4"/>
                  </a:lnTo>
                  <a:lnTo>
                    <a:pt x="97" y="0"/>
                  </a:lnTo>
                  <a:lnTo>
                    <a:pt x="97" y="0"/>
                  </a:lnTo>
                  <a:lnTo>
                    <a:pt x="102" y="0"/>
                  </a:lnTo>
                  <a:lnTo>
                    <a:pt x="102" y="0"/>
                  </a:lnTo>
                  <a:lnTo>
                    <a:pt x="107" y="0"/>
                  </a:lnTo>
                  <a:lnTo>
                    <a:pt x="107" y="0"/>
                  </a:lnTo>
                  <a:lnTo>
                    <a:pt x="110" y="0"/>
                  </a:lnTo>
                  <a:lnTo>
                    <a:pt x="110" y="3"/>
                  </a:lnTo>
                  <a:lnTo>
                    <a:pt x="110" y="3"/>
                  </a:lnTo>
                  <a:lnTo>
                    <a:pt x="110" y="4"/>
                  </a:lnTo>
                  <a:lnTo>
                    <a:pt x="112" y="5"/>
                  </a:lnTo>
                  <a:lnTo>
                    <a:pt x="112" y="5"/>
                  </a:lnTo>
                  <a:lnTo>
                    <a:pt x="116" y="7"/>
                  </a:lnTo>
                  <a:lnTo>
                    <a:pt x="116" y="7"/>
                  </a:lnTo>
                  <a:lnTo>
                    <a:pt x="120" y="9"/>
                  </a:lnTo>
                  <a:lnTo>
                    <a:pt x="120" y="9"/>
                  </a:lnTo>
                  <a:lnTo>
                    <a:pt x="124" y="11"/>
                  </a:lnTo>
                  <a:lnTo>
                    <a:pt x="126" y="12"/>
                  </a:lnTo>
                  <a:lnTo>
                    <a:pt x="126" y="12"/>
                  </a:lnTo>
                  <a:lnTo>
                    <a:pt x="141" y="12"/>
                  </a:lnTo>
                  <a:lnTo>
                    <a:pt x="14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sp>
          <p:nvSpPr>
            <p:cNvPr id="738" name="Freeform 737">
              <a:extLst>
                <a:ext uri="{FF2B5EF4-FFF2-40B4-BE49-F238E27FC236}">
                  <a16:creationId xmlns:a16="http://schemas.microsoft.com/office/drawing/2014/main" id="{DAB6CF37-B5DE-5C44-9D36-0BC1920870AC}"/>
                </a:ext>
              </a:extLst>
            </p:cNvPr>
            <p:cNvSpPr>
              <a:spLocks/>
            </p:cNvSpPr>
            <p:nvPr/>
          </p:nvSpPr>
          <p:spPr bwMode="auto">
            <a:xfrm>
              <a:off x="2996" y="3706"/>
              <a:ext cx="19" cy="22"/>
            </a:xfrm>
            <a:custGeom>
              <a:avLst/>
              <a:gdLst>
                <a:gd name="T0" fmla="*/ 40 w 102"/>
                <a:gd name="T1" fmla="*/ 37 h 120"/>
                <a:gd name="T2" fmla="*/ 46 w 102"/>
                <a:gd name="T3" fmla="*/ 37 h 120"/>
                <a:gd name="T4" fmla="*/ 54 w 102"/>
                <a:gd name="T5" fmla="*/ 37 h 120"/>
                <a:gd name="T6" fmla="*/ 57 w 102"/>
                <a:gd name="T7" fmla="*/ 33 h 120"/>
                <a:gd name="T8" fmla="*/ 64 w 102"/>
                <a:gd name="T9" fmla="*/ 29 h 120"/>
                <a:gd name="T10" fmla="*/ 67 w 102"/>
                <a:gd name="T11" fmla="*/ 25 h 120"/>
                <a:gd name="T12" fmla="*/ 69 w 102"/>
                <a:gd name="T13" fmla="*/ 18 h 120"/>
                <a:gd name="T14" fmla="*/ 72 w 102"/>
                <a:gd name="T15" fmla="*/ 11 h 120"/>
                <a:gd name="T16" fmla="*/ 76 w 102"/>
                <a:gd name="T17" fmla="*/ 9 h 120"/>
                <a:gd name="T18" fmla="*/ 79 w 102"/>
                <a:gd name="T19" fmla="*/ 6 h 120"/>
                <a:gd name="T20" fmla="*/ 77 w 102"/>
                <a:gd name="T21" fmla="*/ 3 h 120"/>
                <a:gd name="T22" fmla="*/ 77 w 102"/>
                <a:gd name="T23" fmla="*/ 0 h 120"/>
                <a:gd name="T24" fmla="*/ 80 w 102"/>
                <a:gd name="T25" fmla="*/ 0 h 120"/>
                <a:gd name="T26" fmla="*/ 83 w 102"/>
                <a:gd name="T27" fmla="*/ 2 h 120"/>
                <a:gd name="T28" fmla="*/ 91 w 102"/>
                <a:gd name="T29" fmla="*/ 6 h 120"/>
                <a:gd name="T30" fmla="*/ 99 w 102"/>
                <a:gd name="T31" fmla="*/ 11 h 120"/>
                <a:gd name="T32" fmla="*/ 102 w 102"/>
                <a:gd name="T33" fmla="*/ 15 h 120"/>
                <a:gd name="T34" fmla="*/ 102 w 102"/>
                <a:gd name="T35" fmla="*/ 21 h 120"/>
                <a:gd name="T36" fmla="*/ 94 w 102"/>
                <a:gd name="T37" fmla="*/ 22 h 120"/>
                <a:gd name="T38" fmla="*/ 92 w 102"/>
                <a:gd name="T39" fmla="*/ 25 h 120"/>
                <a:gd name="T40" fmla="*/ 90 w 102"/>
                <a:gd name="T41" fmla="*/ 33 h 120"/>
                <a:gd name="T42" fmla="*/ 88 w 102"/>
                <a:gd name="T43" fmla="*/ 40 h 120"/>
                <a:gd name="T44" fmla="*/ 88 w 102"/>
                <a:gd name="T45" fmla="*/ 49 h 120"/>
                <a:gd name="T46" fmla="*/ 88 w 102"/>
                <a:gd name="T47" fmla="*/ 53 h 120"/>
                <a:gd name="T48" fmla="*/ 91 w 102"/>
                <a:gd name="T49" fmla="*/ 56 h 120"/>
                <a:gd name="T50" fmla="*/ 91 w 102"/>
                <a:gd name="T51" fmla="*/ 64 h 120"/>
                <a:gd name="T52" fmla="*/ 87 w 102"/>
                <a:gd name="T53" fmla="*/ 66 h 120"/>
                <a:gd name="T54" fmla="*/ 84 w 102"/>
                <a:gd name="T55" fmla="*/ 66 h 120"/>
                <a:gd name="T56" fmla="*/ 79 w 102"/>
                <a:gd name="T57" fmla="*/ 68 h 120"/>
                <a:gd name="T58" fmla="*/ 76 w 102"/>
                <a:gd name="T59" fmla="*/ 71 h 120"/>
                <a:gd name="T60" fmla="*/ 67 w 102"/>
                <a:gd name="T61" fmla="*/ 71 h 120"/>
                <a:gd name="T62" fmla="*/ 59 w 102"/>
                <a:gd name="T63" fmla="*/ 71 h 120"/>
                <a:gd name="T64" fmla="*/ 53 w 102"/>
                <a:gd name="T65" fmla="*/ 72 h 120"/>
                <a:gd name="T66" fmla="*/ 52 w 102"/>
                <a:gd name="T67" fmla="*/ 74 h 120"/>
                <a:gd name="T68" fmla="*/ 48 w 102"/>
                <a:gd name="T69" fmla="*/ 80 h 120"/>
                <a:gd name="T70" fmla="*/ 44 w 102"/>
                <a:gd name="T71" fmla="*/ 89 h 120"/>
                <a:gd name="T72" fmla="*/ 41 w 102"/>
                <a:gd name="T73" fmla="*/ 93 h 120"/>
                <a:gd name="T74" fmla="*/ 40 w 102"/>
                <a:gd name="T75" fmla="*/ 95 h 120"/>
                <a:gd name="T76" fmla="*/ 35 w 102"/>
                <a:gd name="T77" fmla="*/ 103 h 120"/>
                <a:gd name="T78" fmla="*/ 33 w 102"/>
                <a:gd name="T79" fmla="*/ 112 h 120"/>
                <a:gd name="T80" fmla="*/ 31 w 102"/>
                <a:gd name="T81" fmla="*/ 120 h 120"/>
                <a:gd name="T82" fmla="*/ 25 w 102"/>
                <a:gd name="T83" fmla="*/ 120 h 120"/>
                <a:gd name="T84" fmla="*/ 18 w 102"/>
                <a:gd name="T85" fmla="*/ 116 h 120"/>
                <a:gd name="T86" fmla="*/ 15 w 102"/>
                <a:gd name="T87" fmla="*/ 112 h 120"/>
                <a:gd name="T88" fmla="*/ 14 w 102"/>
                <a:gd name="T89" fmla="*/ 109 h 120"/>
                <a:gd name="T90" fmla="*/ 11 w 102"/>
                <a:gd name="T91" fmla="*/ 105 h 120"/>
                <a:gd name="T92" fmla="*/ 8 w 102"/>
                <a:gd name="T93" fmla="*/ 102 h 120"/>
                <a:gd name="T94" fmla="*/ 7 w 102"/>
                <a:gd name="T95" fmla="*/ 101 h 120"/>
                <a:gd name="T96" fmla="*/ 2 w 102"/>
                <a:gd name="T97" fmla="*/ 93 h 120"/>
                <a:gd name="T98" fmla="*/ 0 w 102"/>
                <a:gd name="T99" fmla="*/ 85 h 120"/>
                <a:gd name="T100" fmla="*/ 2 w 102"/>
                <a:gd name="T101" fmla="*/ 83 h 120"/>
                <a:gd name="T102" fmla="*/ 7 w 102"/>
                <a:gd name="T103" fmla="*/ 79 h 120"/>
                <a:gd name="T104" fmla="*/ 8 w 102"/>
                <a:gd name="T105" fmla="*/ 76 h 120"/>
                <a:gd name="T106" fmla="*/ 10 w 102"/>
                <a:gd name="T107" fmla="*/ 74 h 120"/>
                <a:gd name="T108" fmla="*/ 12 w 102"/>
                <a:gd name="T109" fmla="*/ 67 h 120"/>
                <a:gd name="T110" fmla="*/ 14 w 102"/>
                <a:gd name="T111" fmla="*/ 64 h 120"/>
                <a:gd name="T112" fmla="*/ 15 w 102"/>
                <a:gd name="T113" fmla="*/ 60 h 120"/>
                <a:gd name="T114" fmla="*/ 22 w 102"/>
                <a:gd name="T115" fmla="*/ 56 h 120"/>
                <a:gd name="T116" fmla="*/ 25 w 102"/>
                <a:gd name="T117" fmla="*/ 53 h 120"/>
                <a:gd name="T118" fmla="*/ 26 w 102"/>
                <a:gd name="T119" fmla="*/ 47 h 120"/>
                <a:gd name="T120" fmla="*/ 27 w 102"/>
                <a:gd name="T121" fmla="*/ 44 h 120"/>
                <a:gd name="T122" fmla="*/ 37 w 102"/>
                <a:gd name="T123" fmla="*/ 38 h 120"/>
                <a:gd name="T124" fmla="*/ 40 w 102"/>
                <a:gd name="T125" fmla="*/ 3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 h="120">
                  <a:moveTo>
                    <a:pt x="40" y="37"/>
                  </a:moveTo>
                  <a:lnTo>
                    <a:pt x="40" y="37"/>
                  </a:lnTo>
                  <a:lnTo>
                    <a:pt x="46" y="37"/>
                  </a:lnTo>
                  <a:lnTo>
                    <a:pt x="46" y="37"/>
                  </a:lnTo>
                  <a:lnTo>
                    <a:pt x="54" y="37"/>
                  </a:lnTo>
                  <a:lnTo>
                    <a:pt x="54" y="37"/>
                  </a:lnTo>
                  <a:lnTo>
                    <a:pt x="56" y="34"/>
                  </a:lnTo>
                  <a:lnTo>
                    <a:pt x="57" y="33"/>
                  </a:lnTo>
                  <a:lnTo>
                    <a:pt x="61" y="30"/>
                  </a:lnTo>
                  <a:lnTo>
                    <a:pt x="64" y="29"/>
                  </a:lnTo>
                  <a:lnTo>
                    <a:pt x="67" y="26"/>
                  </a:lnTo>
                  <a:lnTo>
                    <a:pt x="67" y="25"/>
                  </a:lnTo>
                  <a:lnTo>
                    <a:pt x="67" y="25"/>
                  </a:lnTo>
                  <a:lnTo>
                    <a:pt x="69" y="18"/>
                  </a:lnTo>
                  <a:lnTo>
                    <a:pt x="72" y="11"/>
                  </a:lnTo>
                  <a:lnTo>
                    <a:pt x="72" y="11"/>
                  </a:lnTo>
                  <a:lnTo>
                    <a:pt x="75" y="10"/>
                  </a:lnTo>
                  <a:lnTo>
                    <a:pt x="76" y="9"/>
                  </a:lnTo>
                  <a:lnTo>
                    <a:pt x="79" y="9"/>
                  </a:lnTo>
                  <a:lnTo>
                    <a:pt x="79" y="6"/>
                  </a:lnTo>
                  <a:lnTo>
                    <a:pt x="79" y="6"/>
                  </a:lnTo>
                  <a:lnTo>
                    <a:pt x="77" y="3"/>
                  </a:lnTo>
                  <a:lnTo>
                    <a:pt x="77" y="2"/>
                  </a:lnTo>
                  <a:lnTo>
                    <a:pt x="77" y="0"/>
                  </a:lnTo>
                  <a:lnTo>
                    <a:pt x="77" y="0"/>
                  </a:lnTo>
                  <a:lnTo>
                    <a:pt x="80" y="0"/>
                  </a:lnTo>
                  <a:lnTo>
                    <a:pt x="83" y="2"/>
                  </a:lnTo>
                  <a:lnTo>
                    <a:pt x="83" y="2"/>
                  </a:lnTo>
                  <a:lnTo>
                    <a:pt x="91" y="6"/>
                  </a:lnTo>
                  <a:lnTo>
                    <a:pt x="91" y="6"/>
                  </a:lnTo>
                  <a:lnTo>
                    <a:pt x="99" y="11"/>
                  </a:lnTo>
                  <a:lnTo>
                    <a:pt x="99" y="11"/>
                  </a:lnTo>
                  <a:lnTo>
                    <a:pt x="101" y="13"/>
                  </a:lnTo>
                  <a:lnTo>
                    <a:pt x="102" y="15"/>
                  </a:lnTo>
                  <a:lnTo>
                    <a:pt x="102" y="21"/>
                  </a:lnTo>
                  <a:lnTo>
                    <a:pt x="102" y="21"/>
                  </a:lnTo>
                  <a:lnTo>
                    <a:pt x="98" y="21"/>
                  </a:lnTo>
                  <a:lnTo>
                    <a:pt x="94" y="22"/>
                  </a:lnTo>
                  <a:lnTo>
                    <a:pt x="94" y="22"/>
                  </a:lnTo>
                  <a:lnTo>
                    <a:pt x="92" y="25"/>
                  </a:lnTo>
                  <a:lnTo>
                    <a:pt x="91" y="28"/>
                  </a:lnTo>
                  <a:lnTo>
                    <a:pt x="90" y="33"/>
                  </a:lnTo>
                  <a:lnTo>
                    <a:pt x="90" y="33"/>
                  </a:lnTo>
                  <a:lnTo>
                    <a:pt x="88" y="40"/>
                  </a:lnTo>
                  <a:lnTo>
                    <a:pt x="88" y="49"/>
                  </a:lnTo>
                  <a:lnTo>
                    <a:pt x="88" y="49"/>
                  </a:lnTo>
                  <a:lnTo>
                    <a:pt x="88" y="53"/>
                  </a:lnTo>
                  <a:lnTo>
                    <a:pt x="88" y="53"/>
                  </a:lnTo>
                  <a:lnTo>
                    <a:pt x="91" y="56"/>
                  </a:lnTo>
                  <a:lnTo>
                    <a:pt x="91" y="56"/>
                  </a:lnTo>
                  <a:lnTo>
                    <a:pt x="91" y="60"/>
                  </a:lnTo>
                  <a:lnTo>
                    <a:pt x="91" y="64"/>
                  </a:lnTo>
                  <a:lnTo>
                    <a:pt x="91" y="64"/>
                  </a:lnTo>
                  <a:lnTo>
                    <a:pt x="87" y="66"/>
                  </a:lnTo>
                  <a:lnTo>
                    <a:pt x="84" y="66"/>
                  </a:lnTo>
                  <a:lnTo>
                    <a:pt x="84" y="66"/>
                  </a:lnTo>
                  <a:lnTo>
                    <a:pt x="79" y="68"/>
                  </a:lnTo>
                  <a:lnTo>
                    <a:pt x="79" y="68"/>
                  </a:lnTo>
                  <a:lnTo>
                    <a:pt x="76" y="71"/>
                  </a:lnTo>
                  <a:lnTo>
                    <a:pt x="76" y="71"/>
                  </a:lnTo>
                  <a:lnTo>
                    <a:pt x="72" y="71"/>
                  </a:lnTo>
                  <a:lnTo>
                    <a:pt x="67" y="71"/>
                  </a:lnTo>
                  <a:lnTo>
                    <a:pt x="59" y="71"/>
                  </a:lnTo>
                  <a:lnTo>
                    <a:pt x="59" y="71"/>
                  </a:lnTo>
                  <a:lnTo>
                    <a:pt x="54" y="71"/>
                  </a:lnTo>
                  <a:lnTo>
                    <a:pt x="53" y="72"/>
                  </a:lnTo>
                  <a:lnTo>
                    <a:pt x="52" y="74"/>
                  </a:lnTo>
                  <a:lnTo>
                    <a:pt x="52" y="74"/>
                  </a:lnTo>
                  <a:lnTo>
                    <a:pt x="49" y="76"/>
                  </a:lnTo>
                  <a:lnTo>
                    <a:pt x="48" y="80"/>
                  </a:lnTo>
                  <a:lnTo>
                    <a:pt x="46" y="86"/>
                  </a:lnTo>
                  <a:lnTo>
                    <a:pt x="44" y="89"/>
                  </a:lnTo>
                  <a:lnTo>
                    <a:pt x="44" y="89"/>
                  </a:lnTo>
                  <a:lnTo>
                    <a:pt x="41" y="93"/>
                  </a:lnTo>
                  <a:lnTo>
                    <a:pt x="40" y="95"/>
                  </a:lnTo>
                  <a:lnTo>
                    <a:pt x="40" y="95"/>
                  </a:lnTo>
                  <a:lnTo>
                    <a:pt x="35" y="103"/>
                  </a:lnTo>
                  <a:lnTo>
                    <a:pt x="35" y="103"/>
                  </a:lnTo>
                  <a:lnTo>
                    <a:pt x="34" y="108"/>
                  </a:lnTo>
                  <a:lnTo>
                    <a:pt x="33" y="112"/>
                  </a:lnTo>
                  <a:lnTo>
                    <a:pt x="31" y="120"/>
                  </a:lnTo>
                  <a:lnTo>
                    <a:pt x="31" y="120"/>
                  </a:lnTo>
                  <a:lnTo>
                    <a:pt x="27" y="120"/>
                  </a:lnTo>
                  <a:lnTo>
                    <a:pt x="25" y="120"/>
                  </a:lnTo>
                  <a:lnTo>
                    <a:pt x="18" y="116"/>
                  </a:lnTo>
                  <a:lnTo>
                    <a:pt x="18" y="116"/>
                  </a:lnTo>
                  <a:lnTo>
                    <a:pt x="16" y="114"/>
                  </a:lnTo>
                  <a:lnTo>
                    <a:pt x="15" y="112"/>
                  </a:lnTo>
                  <a:lnTo>
                    <a:pt x="15" y="112"/>
                  </a:lnTo>
                  <a:lnTo>
                    <a:pt x="14" y="109"/>
                  </a:lnTo>
                  <a:lnTo>
                    <a:pt x="11" y="105"/>
                  </a:lnTo>
                  <a:lnTo>
                    <a:pt x="11" y="105"/>
                  </a:lnTo>
                  <a:lnTo>
                    <a:pt x="8" y="102"/>
                  </a:lnTo>
                  <a:lnTo>
                    <a:pt x="8" y="102"/>
                  </a:lnTo>
                  <a:lnTo>
                    <a:pt x="7" y="101"/>
                  </a:lnTo>
                  <a:lnTo>
                    <a:pt x="7" y="101"/>
                  </a:lnTo>
                  <a:lnTo>
                    <a:pt x="2" y="93"/>
                  </a:lnTo>
                  <a:lnTo>
                    <a:pt x="2" y="93"/>
                  </a:lnTo>
                  <a:lnTo>
                    <a:pt x="0" y="89"/>
                  </a:lnTo>
                  <a:lnTo>
                    <a:pt x="0" y="85"/>
                  </a:lnTo>
                  <a:lnTo>
                    <a:pt x="0" y="85"/>
                  </a:lnTo>
                  <a:lnTo>
                    <a:pt x="2" y="83"/>
                  </a:lnTo>
                  <a:lnTo>
                    <a:pt x="3" y="82"/>
                  </a:lnTo>
                  <a:lnTo>
                    <a:pt x="7" y="79"/>
                  </a:lnTo>
                  <a:lnTo>
                    <a:pt x="7" y="79"/>
                  </a:lnTo>
                  <a:lnTo>
                    <a:pt x="8" y="76"/>
                  </a:lnTo>
                  <a:lnTo>
                    <a:pt x="10" y="74"/>
                  </a:lnTo>
                  <a:lnTo>
                    <a:pt x="10" y="74"/>
                  </a:lnTo>
                  <a:lnTo>
                    <a:pt x="11" y="70"/>
                  </a:lnTo>
                  <a:lnTo>
                    <a:pt x="12" y="67"/>
                  </a:lnTo>
                  <a:lnTo>
                    <a:pt x="12" y="67"/>
                  </a:lnTo>
                  <a:lnTo>
                    <a:pt x="14" y="64"/>
                  </a:lnTo>
                  <a:lnTo>
                    <a:pt x="15" y="60"/>
                  </a:lnTo>
                  <a:lnTo>
                    <a:pt x="15" y="60"/>
                  </a:lnTo>
                  <a:lnTo>
                    <a:pt x="19" y="59"/>
                  </a:lnTo>
                  <a:lnTo>
                    <a:pt x="22" y="56"/>
                  </a:lnTo>
                  <a:lnTo>
                    <a:pt x="22" y="56"/>
                  </a:lnTo>
                  <a:lnTo>
                    <a:pt x="25" y="53"/>
                  </a:lnTo>
                  <a:lnTo>
                    <a:pt x="25" y="51"/>
                  </a:lnTo>
                  <a:lnTo>
                    <a:pt x="26" y="47"/>
                  </a:lnTo>
                  <a:lnTo>
                    <a:pt x="27" y="44"/>
                  </a:lnTo>
                  <a:lnTo>
                    <a:pt x="27" y="44"/>
                  </a:lnTo>
                  <a:lnTo>
                    <a:pt x="33" y="40"/>
                  </a:lnTo>
                  <a:lnTo>
                    <a:pt x="37" y="38"/>
                  </a:lnTo>
                  <a:lnTo>
                    <a:pt x="40" y="37"/>
                  </a:lnTo>
                  <a:lnTo>
                    <a:pt x="4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grpSp>
      <p:sp>
        <p:nvSpPr>
          <p:cNvPr id="739" name="Rectangle 738">
            <a:extLst>
              <a:ext uri="{FF2B5EF4-FFF2-40B4-BE49-F238E27FC236}">
                <a16:creationId xmlns:a16="http://schemas.microsoft.com/office/drawing/2014/main" id="{8821DFC0-D54D-DF4E-BAFD-D4B8F07B6ADE}"/>
              </a:ext>
            </a:extLst>
          </p:cNvPr>
          <p:cNvSpPr>
            <a:spLocks noChangeArrowheads="1"/>
          </p:cNvSpPr>
          <p:nvPr userDrawn="1"/>
        </p:nvSpPr>
        <p:spPr bwMode="auto">
          <a:xfrm>
            <a:off x="4962569" y="3475056"/>
            <a:ext cx="2507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AL</a:t>
            </a:r>
          </a:p>
        </p:txBody>
      </p:sp>
      <p:sp>
        <p:nvSpPr>
          <p:cNvPr id="740" name="Rectangle 739">
            <a:extLst>
              <a:ext uri="{FF2B5EF4-FFF2-40B4-BE49-F238E27FC236}">
                <a16:creationId xmlns:a16="http://schemas.microsoft.com/office/drawing/2014/main" id="{11CF9768-7DE8-DA48-9AF7-E199E5A04F1B}"/>
              </a:ext>
            </a:extLst>
          </p:cNvPr>
          <p:cNvSpPr>
            <a:spLocks noChangeArrowheads="1"/>
          </p:cNvSpPr>
          <p:nvPr userDrawn="1"/>
        </p:nvSpPr>
        <p:spPr bwMode="auto">
          <a:xfrm>
            <a:off x="2247925" y="3156565"/>
            <a:ext cx="2465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AZ</a:t>
            </a:r>
          </a:p>
        </p:txBody>
      </p:sp>
      <p:sp>
        <p:nvSpPr>
          <p:cNvPr id="741" name="Rectangle 740">
            <a:extLst>
              <a:ext uri="{FF2B5EF4-FFF2-40B4-BE49-F238E27FC236}">
                <a16:creationId xmlns:a16="http://schemas.microsoft.com/office/drawing/2014/main" id="{B2AA2C28-80ED-6542-B830-0AF372F94FE0}"/>
              </a:ext>
            </a:extLst>
          </p:cNvPr>
          <p:cNvSpPr>
            <a:spLocks noChangeArrowheads="1"/>
          </p:cNvSpPr>
          <p:nvPr userDrawn="1"/>
        </p:nvSpPr>
        <p:spPr bwMode="auto">
          <a:xfrm>
            <a:off x="4305957" y="3218679"/>
            <a:ext cx="2738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AR</a:t>
            </a:r>
          </a:p>
        </p:txBody>
      </p:sp>
      <p:sp>
        <p:nvSpPr>
          <p:cNvPr id="742" name="Rectangle 741">
            <a:extLst>
              <a:ext uri="{FF2B5EF4-FFF2-40B4-BE49-F238E27FC236}">
                <a16:creationId xmlns:a16="http://schemas.microsoft.com/office/drawing/2014/main" id="{F4FF1034-420D-9348-8B42-997FF789595A}"/>
              </a:ext>
            </a:extLst>
          </p:cNvPr>
          <p:cNvSpPr>
            <a:spLocks noChangeArrowheads="1"/>
          </p:cNvSpPr>
          <p:nvPr userDrawn="1"/>
        </p:nvSpPr>
        <p:spPr bwMode="auto">
          <a:xfrm>
            <a:off x="1505725" y="2793730"/>
            <a:ext cx="2458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CA</a:t>
            </a:r>
          </a:p>
        </p:txBody>
      </p:sp>
      <p:sp>
        <p:nvSpPr>
          <p:cNvPr id="743" name="Rectangle 742">
            <a:extLst>
              <a:ext uri="{FF2B5EF4-FFF2-40B4-BE49-F238E27FC236}">
                <a16:creationId xmlns:a16="http://schemas.microsoft.com/office/drawing/2014/main" id="{D9694AB3-D0AB-EB44-BBD2-416E4562BA2E}"/>
              </a:ext>
            </a:extLst>
          </p:cNvPr>
          <p:cNvSpPr>
            <a:spLocks noChangeArrowheads="1"/>
          </p:cNvSpPr>
          <p:nvPr userDrawn="1"/>
        </p:nvSpPr>
        <p:spPr bwMode="auto">
          <a:xfrm>
            <a:off x="2942705" y="2644818"/>
            <a:ext cx="3046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CO</a:t>
            </a:r>
          </a:p>
        </p:txBody>
      </p:sp>
      <p:sp>
        <p:nvSpPr>
          <p:cNvPr id="744" name="Rectangle 743">
            <a:extLst>
              <a:ext uri="{FF2B5EF4-FFF2-40B4-BE49-F238E27FC236}">
                <a16:creationId xmlns:a16="http://schemas.microsoft.com/office/drawing/2014/main" id="{6BDDCCB0-6FF2-4A4A-8982-884A5E7BF787}"/>
              </a:ext>
            </a:extLst>
          </p:cNvPr>
          <p:cNvSpPr>
            <a:spLocks noChangeArrowheads="1"/>
          </p:cNvSpPr>
          <p:nvPr userDrawn="1"/>
        </p:nvSpPr>
        <p:spPr bwMode="auto">
          <a:xfrm>
            <a:off x="5626079" y="3988743"/>
            <a:ext cx="2743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FL</a:t>
            </a:r>
          </a:p>
        </p:txBody>
      </p:sp>
      <p:sp>
        <p:nvSpPr>
          <p:cNvPr id="745" name="Rectangle 744">
            <a:extLst>
              <a:ext uri="{FF2B5EF4-FFF2-40B4-BE49-F238E27FC236}">
                <a16:creationId xmlns:a16="http://schemas.microsoft.com/office/drawing/2014/main" id="{0DE597A8-5EED-FD4C-B94E-4BBC06312356}"/>
              </a:ext>
            </a:extLst>
          </p:cNvPr>
          <p:cNvSpPr>
            <a:spLocks noChangeArrowheads="1"/>
          </p:cNvSpPr>
          <p:nvPr userDrawn="1"/>
        </p:nvSpPr>
        <p:spPr bwMode="auto">
          <a:xfrm>
            <a:off x="5313817" y="3470140"/>
            <a:ext cx="3257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GA</a:t>
            </a:r>
          </a:p>
        </p:txBody>
      </p:sp>
      <p:sp>
        <p:nvSpPr>
          <p:cNvPr id="746" name="Rectangle 745">
            <a:extLst>
              <a:ext uri="{FF2B5EF4-FFF2-40B4-BE49-F238E27FC236}">
                <a16:creationId xmlns:a16="http://schemas.microsoft.com/office/drawing/2014/main" id="{7981DBA0-A10B-C84E-8574-C4488EED7EC3}"/>
              </a:ext>
            </a:extLst>
          </p:cNvPr>
          <p:cNvSpPr>
            <a:spLocks noChangeArrowheads="1"/>
          </p:cNvSpPr>
          <p:nvPr userDrawn="1"/>
        </p:nvSpPr>
        <p:spPr bwMode="auto">
          <a:xfrm>
            <a:off x="2184252" y="1924924"/>
            <a:ext cx="2543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ID</a:t>
            </a:r>
          </a:p>
        </p:txBody>
      </p:sp>
      <p:sp>
        <p:nvSpPr>
          <p:cNvPr id="747" name="Rectangle 746">
            <a:extLst>
              <a:ext uri="{FF2B5EF4-FFF2-40B4-BE49-F238E27FC236}">
                <a16:creationId xmlns:a16="http://schemas.microsoft.com/office/drawing/2014/main" id="{EE42C4D8-0AAD-114D-805F-63BB4C2AD287}"/>
              </a:ext>
            </a:extLst>
          </p:cNvPr>
          <p:cNvSpPr>
            <a:spLocks noChangeArrowheads="1"/>
          </p:cNvSpPr>
          <p:nvPr userDrawn="1"/>
        </p:nvSpPr>
        <p:spPr bwMode="auto">
          <a:xfrm>
            <a:off x="4611337" y="2490930"/>
            <a:ext cx="25375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IL</a:t>
            </a:r>
          </a:p>
        </p:txBody>
      </p:sp>
      <p:sp>
        <p:nvSpPr>
          <p:cNvPr id="748" name="Rectangle 747">
            <a:extLst>
              <a:ext uri="{FF2B5EF4-FFF2-40B4-BE49-F238E27FC236}">
                <a16:creationId xmlns:a16="http://schemas.microsoft.com/office/drawing/2014/main" id="{20842F0C-2F89-AC43-A474-3369AF46E61F}"/>
              </a:ext>
            </a:extLst>
          </p:cNvPr>
          <p:cNvSpPr>
            <a:spLocks noChangeArrowheads="1"/>
          </p:cNvSpPr>
          <p:nvPr userDrawn="1"/>
        </p:nvSpPr>
        <p:spPr bwMode="auto">
          <a:xfrm>
            <a:off x="4930762" y="2479253"/>
            <a:ext cx="2220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IN</a:t>
            </a:r>
          </a:p>
        </p:txBody>
      </p:sp>
      <p:sp>
        <p:nvSpPr>
          <p:cNvPr id="749" name="Rectangle 748">
            <a:extLst>
              <a:ext uri="{FF2B5EF4-FFF2-40B4-BE49-F238E27FC236}">
                <a16:creationId xmlns:a16="http://schemas.microsoft.com/office/drawing/2014/main" id="{8ADEF1FE-C39B-E444-B6E9-C2BD03DF5A13}"/>
              </a:ext>
            </a:extLst>
          </p:cNvPr>
          <p:cNvSpPr>
            <a:spLocks noChangeArrowheads="1"/>
          </p:cNvSpPr>
          <p:nvPr userDrawn="1"/>
        </p:nvSpPr>
        <p:spPr bwMode="auto">
          <a:xfrm>
            <a:off x="4191811" y="2267257"/>
            <a:ext cx="22183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IA</a:t>
            </a:r>
          </a:p>
        </p:txBody>
      </p:sp>
      <p:sp>
        <p:nvSpPr>
          <p:cNvPr id="750" name="Rectangle 749">
            <a:extLst>
              <a:ext uri="{FF2B5EF4-FFF2-40B4-BE49-F238E27FC236}">
                <a16:creationId xmlns:a16="http://schemas.microsoft.com/office/drawing/2014/main" id="{F6914F35-9987-884C-B666-D21F9FA35248}"/>
              </a:ext>
            </a:extLst>
          </p:cNvPr>
          <p:cNvSpPr>
            <a:spLocks noChangeArrowheads="1"/>
          </p:cNvSpPr>
          <p:nvPr userDrawn="1"/>
        </p:nvSpPr>
        <p:spPr bwMode="auto">
          <a:xfrm>
            <a:off x="3596595" y="2757950"/>
            <a:ext cx="35205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KS</a:t>
            </a:r>
          </a:p>
        </p:txBody>
      </p:sp>
      <p:sp>
        <p:nvSpPr>
          <p:cNvPr id="751" name="Rectangle 750">
            <a:extLst>
              <a:ext uri="{FF2B5EF4-FFF2-40B4-BE49-F238E27FC236}">
                <a16:creationId xmlns:a16="http://schemas.microsoft.com/office/drawing/2014/main" id="{1E7551B4-300F-6C4F-84DF-1215AE82E045}"/>
              </a:ext>
            </a:extLst>
          </p:cNvPr>
          <p:cNvSpPr>
            <a:spLocks noChangeArrowheads="1"/>
          </p:cNvSpPr>
          <p:nvPr userDrawn="1"/>
        </p:nvSpPr>
        <p:spPr bwMode="auto">
          <a:xfrm>
            <a:off x="5116655" y="2792217"/>
            <a:ext cx="2503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KY</a:t>
            </a:r>
          </a:p>
        </p:txBody>
      </p:sp>
      <p:sp>
        <p:nvSpPr>
          <p:cNvPr id="752" name="Rectangle 751">
            <a:extLst>
              <a:ext uri="{FF2B5EF4-FFF2-40B4-BE49-F238E27FC236}">
                <a16:creationId xmlns:a16="http://schemas.microsoft.com/office/drawing/2014/main" id="{45E87EAD-A5E6-7043-866B-D4C869DD8BAA}"/>
              </a:ext>
            </a:extLst>
          </p:cNvPr>
          <p:cNvSpPr>
            <a:spLocks noChangeArrowheads="1"/>
          </p:cNvSpPr>
          <p:nvPr userDrawn="1"/>
        </p:nvSpPr>
        <p:spPr bwMode="auto">
          <a:xfrm>
            <a:off x="4315736" y="3633860"/>
            <a:ext cx="2347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LA</a:t>
            </a:r>
          </a:p>
        </p:txBody>
      </p:sp>
      <p:sp>
        <p:nvSpPr>
          <p:cNvPr id="753" name="Rectangle 752">
            <a:extLst>
              <a:ext uri="{FF2B5EF4-FFF2-40B4-BE49-F238E27FC236}">
                <a16:creationId xmlns:a16="http://schemas.microsoft.com/office/drawing/2014/main" id="{D04D2E02-C083-0144-AB8E-537DBC48496E}"/>
              </a:ext>
            </a:extLst>
          </p:cNvPr>
          <p:cNvSpPr>
            <a:spLocks noChangeArrowheads="1"/>
          </p:cNvSpPr>
          <p:nvPr userDrawn="1"/>
        </p:nvSpPr>
        <p:spPr bwMode="auto">
          <a:xfrm>
            <a:off x="6360806" y="1464877"/>
            <a:ext cx="2898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ME</a:t>
            </a:r>
          </a:p>
        </p:txBody>
      </p:sp>
      <p:sp>
        <p:nvSpPr>
          <p:cNvPr id="754" name="Rectangle 753">
            <a:extLst>
              <a:ext uri="{FF2B5EF4-FFF2-40B4-BE49-F238E27FC236}">
                <a16:creationId xmlns:a16="http://schemas.microsoft.com/office/drawing/2014/main" id="{5D77D1D4-0D55-4A43-B930-1B4DC05C0DB3}"/>
              </a:ext>
            </a:extLst>
          </p:cNvPr>
          <p:cNvSpPr>
            <a:spLocks noChangeArrowheads="1"/>
          </p:cNvSpPr>
          <p:nvPr userDrawn="1"/>
        </p:nvSpPr>
        <p:spPr bwMode="auto">
          <a:xfrm>
            <a:off x="6864520" y="1992541"/>
            <a:ext cx="286472"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MA</a:t>
            </a:r>
          </a:p>
        </p:txBody>
      </p:sp>
      <p:sp>
        <p:nvSpPr>
          <p:cNvPr id="755" name="Rectangle 754">
            <a:extLst>
              <a:ext uri="{FF2B5EF4-FFF2-40B4-BE49-F238E27FC236}">
                <a16:creationId xmlns:a16="http://schemas.microsoft.com/office/drawing/2014/main" id="{A6F7870A-0DD5-9A48-8B21-0DD2EA3730A9}"/>
              </a:ext>
            </a:extLst>
          </p:cNvPr>
          <p:cNvSpPr>
            <a:spLocks noChangeArrowheads="1"/>
          </p:cNvSpPr>
          <p:nvPr userDrawn="1"/>
        </p:nvSpPr>
        <p:spPr bwMode="auto">
          <a:xfrm>
            <a:off x="4987355" y="2100235"/>
            <a:ext cx="3120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MI</a:t>
            </a:r>
          </a:p>
        </p:txBody>
      </p:sp>
      <p:sp>
        <p:nvSpPr>
          <p:cNvPr id="756" name="Rectangle 755">
            <a:extLst>
              <a:ext uri="{FF2B5EF4-FFF2-40B4-BE49-F238E27FC236}">
                <a16:creationId xmlns:a16="http://schemas.microsoft.com/office/drawing/2014/main" id="{33F47A32-DA03-4940-AB3C-D9169D71B734}"/>
              </a:ext>
            </a:extLst>
          </p:cNvPr>
          <p:cNvSpPr>
            <a:spLocks noChangeArrowheads="1"/>
          </p:cNvSpPr>
          <p:nvPr userDrawn="1"/>
        </p:nvSpPr>
        <p:spPr bwMode="auto">
          <a:xfrm>
            <a:off x="4045982" y="1726815"/>
            <a:ext cx="299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MN</a:t>
            </a:r>
          </a:p>
        </p:txBody>
      </p:sp>
      <p:sp>
        <p:nvSpPr>
          <p:cNvPr id="757" name="Rectangle 756">
            <a:extLst>
              <a:ext uri="{FF2B5EF4-FFF2-40B4-BE49-F238E27FC236}">
                <a16:creationId xmlns:a16="http://schemas.microsoft.com/office/drawing/2014/main" id="{4FB046D8-3EB1-7D44-8CF3-5A560A9C3F89}"/>
              </a:ext>
            </a:extLst>
          </p:cNvPr>
          <p:cNvSpPr>
            <a:spLocks noChangeArrowheads="1"/>
          </p:cNvSpPr>
          <p:nvPr userDrawn="1"/>
        </p:nvSpPr>
        <p:spPr bwMode="auto">
          <a:xfrm>
            <a:off x="4651111" y="3479972"/>
            <a:ext cx="2176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MS</a:t>
            </a:r>
          </a:p>
        </p:txBody>
      </p:sp>
      <p:sp>
        <p:nvSpPr>
          <p:cNvPr id="758" name="Rectangle 757">
            <a:extLst>
              <a:ext uri="{FF2B5EF4-FFF2-40B4-BE49-F238E27FC236}">
                <a16:creationId xmlns:a16="http://schemas.microsoft.com/office/drawing/2014/main" id="{3A94072A-307E-AE43-B9F6-7814EBB44568}"/>
              </a:ext>
            </a:extLst>
          </p:cNvPr>
          <p:cNvSpPr>
            <a:spLocks noChangeArrowheads="1"/>
          </p:cNvSpPr>
          <p:nvPr userDrawn="1"/>
        </p:nvSpPr>
        <p:spPr bwMode="auto">
          <a:xfrm>
            <a:off x="4229277" y="2793820"/>
            <a:ext cx="3687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MO</a:t>
            </a:r>
          </a:p>
        </p:txBody>
      </p:sp>
      <p:sp>
        <p:nvSpPr>
          <p:cNvPr id="759" name="Rectangle 758">
            <a:extLst>
              <a:ext uri="{FF2B5EF4-FFF2-40B4-BE49-F238E27FC236}">
                <a16:creationId xmlns:a16="http://schemas.microsoft.com/office/drawing/2014/main" id="{EC6921D0-C268-BD4A-9CF9-9A46E15CEDDA}"/>
              </a:ext>
            </a:extLst>
          </p:cNvPr>
          <p:cNvSpPr>
            <a:spLocks noChangeArrowheads="1"/>
          </p:cNvSpPr>
          <p:nvPr userDrawn="1"/>
        </p:nvSpPr>
        <p:spPr bwMode="auto">
          <a:xfrm>
            <a:off x="2672394" y="1541821"/>
            <a:ext cx="3331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dirty="0">
                <a:solidFill>
                  <a:schemeClr val="bg1"/>
                </a:solidFill>
                <a:latin typeface="FreightSans Pro Medium" panose="02000606030000020004" pitchFamily="2" charset="0"/>
              </a:rPr>
              <a:t>MT</a:t>
            </a:r>
          </a:p>
        </p:txBody>
      </p:sp>
      <p:sp>
        <p:nvSpPr>
          <p:cNvPr id="760" name="Rectangle 759">
            <a:extLst>
              <a:ext uri="{FF2B5EF4-FFF2-40B4-BE49-F238E27FC236}">
                <a16:creationId xmlns:a16="http://schemas.microsoft.com/office/drawing/2014/main" id="{727C1FE6-89BF-F149-85EE-75B711DC33E7}"/>
              </a:ext>
            </a:extLst>
          </p:cNvPr>
          <p:cNvSpPr>
            <a:spLocks noChangeArrowheads="1"/>
          </p:cNvSpPr>
          <p:nvPr userDrawn="1"/>
        </p:nvSpPr>
        <p:spPr bwMode="auto">
          <a:xfrm>
            <a:off x="3547402" y="2326908"/>
            <a:ext cx="3305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NE</a:t>
            </a:r>
          </a:p>
        </p:txBody>
      </p:sp>
      <p:sp>
        <p:nvSpPr>
          <p:cNvPr id="761" name="Rectangle 760">
            <a:extLst>
              <a:ext uri="{FF2B5EF4-FFF2-40B4-BE49-F238E27FC236}">
                <a16:creationId xmlns:a16="http://schemas.microsoft.com/office/drawing/2014/main" id="{C64B4298-B05C-FC4B-9DE0-FA57E985CDB8}"/>
              </a:ext>
            </a:extLst>
          </p:cNvPr>
          <p:cNvSpPr>
            <a:spLocks noChangeArrowheads="1"/>
          </p:cNvSpPr>
          <p:nvPr userDrawn="1"/>
        </p:nvSpPr>
        <p:spPr bwMode="auto">
          <a:xfrm>
            <a:off x="1845174" y="2375220"/>
            <a:ext cx="2740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NV</a:t>
            </a:r>
          </a:p>
        </p:txBody>
      </p:sp>
      <p:sp>
        <p:nvSpPr>
          <p:cNvPr id="762" name="Rectangle 761">
            <a:extLst>
              <a:ext uri="{FF2B5EF4-FFF2-40B4-BE49-F238E27FC236}">
                <a16:creationId xmlns:a16="http://schemas.microsoft.com/office/drawing/2014/main" id="{7B211DDC-3C85-4041-9B04-920E3857FB89}"/>
              </a:ext>
            </a:extLst>
          </p:cNvPr>
          <p:cNvSpPr>
            <a:spLocks noChangeArrowheads="1"/>
          </p:cNvSpPr>
          <p:nvPr userDrawn="1"/>
        </p:nvSpPr>
        <p:spPr bwMode="auto">
          <a:xfrm>
            <a:off x="6862933" y="1624556"/>
            <a:ext cx="287783"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NH</a:t>
            </a:r>
          </a:p>
        </p:txBody>
      </p:sp>
      <p:sp>
        <p:nvSpPr>
          <p:cNvPr id="763" name="Rectangle 762">
            <a:extLst>
              <a:ext uri="{FF2B5EF4-FFF2-40B4-BE49-F238E27FC236}">
                <a16:creationId xmlns:a16="http://schemas.microsoft.com/office/drawing/2014/main" id="{8A63D034-A7BC-F04C-933F-960FF467DB13}"/>
              </a:ext>
            </a:extLst>
          </p:cNvPr>
          <p:cNvSpPr>
            <a:spLocks noChangeArrowheads="1"/>
          </p:cNvSpPr>
          <p:nvPr userDrawn="1"/>
        </p:nvSpPr>
        <p:spPr bwMode="auto">
          <a:xfrm>
            <a:off x="2813939" y="3182604"/>
            <a:ext cx="3136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NM</a:t>
            </a:r>
          </a:p>
        </p:txBody>
      </p:sp>
      <p:sp>
        <p:nvSpPr>
          <p:cNvPr id="764" name="Rectangle 763">
            <a:extLst>
              <a:ext uri="{FF2B5EF4-FFF2-40B4-BE49-F238E27FC236}">
                <a16:creationId xmlns:a16="http://schemas.microsoft.com/office/drawing/2014/main" id="{E5B4BB6F-8B44-4C47-B461-C5FB16BE144A}"/>
              </a:ext>
            </a:extLst>
          </p:cNvPr>
          <p:cNvSpPr>
            <a:spLocks noChangeArrowheads="1"/>
          </p:cNvSpPr>
          <p:nvPr userDrawn="1"/>
        </p:nvSpPr>
        <p:spPr bwMode="auto">
          <a:xfrm>
            <a:off x="5900451" y="1917409"/>
            <a:ext cx="2975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NY</a:t>
            </a:r>
          </a:p>
        </p:txBody>
      </p:sp>
      <p:sp>
        <p:nvSpPr>
          <p:cNvPr id="765" name="Rectangle 764">
            <a:extLst>
              <a:ext uri="{FF2B5EF4-FFF2-40B4-BE49-F238E27FC236}">
                <a16:creationId xmlns:a16="http://schemas.microsoft.com/office/drawing/2014/main" id="{D7D1B73C-BBDE-4247-8B0D-19E0AA7AF587}"/>
              </a:ext>
            </a:extLst>
          </p:cNvPr>
          <p:cNvSpPr>
            <a:spLocks noChangeArrowheads="1"/>
          </p:cNvSpPr>
          <p:nvPr userDrawn="1"/>
        </p:nvSpPr>
        <p:spPr bwMode="auto">
          <a:xfrm>
            <a:off x="5728738" y="2966923"/>
            <a:ext cx="2953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NC</a:t>
            </a:r>
          </a:p>
        </p:txBody>
      </p:sp>
      <p:sp>
        <p:nvSpPr>
          <p:cNvPr id="766" name="Rectangle 765">
            <a:extLst>
              <a:ext uri="{FF2B5EF4-FFF2-40B4-BE49-F238E27FC236}">
                <a16:creationId xmlns:a16="http://schemas.microsoft.com/office/drawing/2014/main" id="{845ACFF8-3057-8742-A63C-6168768D4E45}"/>
              </a:ext>
            </a:extLst>
          </p:cNvPr>
          <p:cNvSpPr>
            <a:spLocks noChangeArrowheads="1"/>
          </p:cNvSpPr>
          <p:nvPr userDrawn="1"/>
        </p:nvSpPr>
        <p:spPr bwMode="auto">
          <a:xfrm>
            <a:off x="3447946" y="1554714"/>
            <a:ext cx="4079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ND</a:t>
            </a:r>
          </a:p>
        </p:txBody>
      </p:sp>
      <p:sp>
        <p:nvSpPr>
          <p:cNvPr id="767" name="Rectangle 766">
            <a:extLst>
              <a:ext uri="{FF2B5EF4-FFF2-40B4-BE49-F238E27FC236}">
                <a16:creationId xmlns:a16="http://schemas.microsoft.com/office/drawing/2014/main" id="{53DDBADD-BA97-6D44-A6CD-340DC3BF17BE}"/>
              </a:ext>
            </a:extLst>
          </p:cNvPr>
          <p:cNvSpPr>
            <a:spLocks noChangeArrowheads="1"/>
          </p:cNvSpPr>
          <p:nvPr userDrawn="1"/>
        </p:nvSpPr>
        <p:spPr bwMode="auto">
          <a:xfrm>
            <a:off x="5225150" y="2420853"/>
            <a:ext cx="2856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OH</a:t>
            </a:r>
          </a:p>
        </p:txBody>
      </p:sp>
      <p:sp>
        <p:nvSpPr>
          <p:cNvPr id="768" name="Rectangle 767">
            <a:extLst>
              <a:ext uri="{FF2B5EF4-FFF2-40B4-BE49-F238E27FC236}">
                <a16:creationId xmlns:a16="http://schemas.microsoft.com/office/drawing/2014/main" id="{3C63C8A7-0826-C945-BA5C-E0FC0AFB2CCB}"/>
              </a:ext>
            </a:extLst>
          </p:cNvPr>
          <p:cNvSpPr>
            <a:spLocks noChangeArrowheads="1"/>
          </p:cNvSpPr>
          <p:nvPr userDrawn="1"/>
        </p:nvSpPr>
        <p:spPr bwMode="auto">
          <a:xfrm>
            <a:off x="3735015" y="3147753"/>
            <a:ext cx="4272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OK</a:t>
            </a:r>
          </a:p>
        </p:txBody>
      </p:sp>
      <p:sp>
        <p:nvSpPr>
          <p:cNvPr id="769" name="Rectangle 768">
            <a:extLst>
              <a:ext uri="{FF2B5EF4-FFF2-40B4-BE49-F238E27FC236}">
                <a16:creationId xmlns:a16="http://schemas.microsoft.com/office/drawing/2014/main" id="{92F80CA8-BC36-F240-A8AE-A7E6F51703A2}"/>
              </a:ext>
            </a:extLst>
          </p:cNvPr>
          <p:cNvSpPr>
            <a:spLocks noChangeArrowheads="1"/>
          </p:cNvSpPr>
          <p:nvPr userDrawn="1"/>
        </p:nvSpPr>
        <p:spPr bwMode="auto">
          <a:xfrm>
            <a:off x="1510169" y="1742323"/>
            <a:ext cx="3350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OR</a:t>
            </a:r>
          </a:p>
        </p:txBody>
      </p:sp>
      <p:sp>
        <p:nvSpPr>
          <p:cNvPr id="770" name="Rectangle 769">
            <a:extLst>
              <a:ext uri="{FF2B5EF4-FFF2-40B4-BE49-F238E27FC236}">
                <a16:creationId xmlns:a16="http://schemas.microsoft.com/office/drawing/2014/main" id="{6F30B25A-FD8F-CB4F-9539-16F613719A3E}"/>
              </a:ext>
            </a:extLst>
          </p:cNvPr>
          <p:cNvSpPr>
            <a:spLocks noChangeArrowheads="1"/>
          </p:cNvSpPr>
          <p:nvPr userDrawn="1"/>
        </p:nvSpPr>
        <p:spPr bwMode="auto">
          <a:xfrm>
            <a:off x="5694812" y="2254123"/>
            <a:ext cx="3602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PA</a:t>
            </a:r>
          </a:p>
        </p:txBody>
      </p:sp>
      <p:sp>
        <p:nvSpPr>
          <p:cNvPr id="771" name="Rectangle 770">
            <a:extLst>
              <a:ext uri="{FF2B5EF4-FFF2-40B4-BE49-F238E27FC236}">
                <a16:creationId xmlns:a16="http://schemas.microsoft.com/office/drawing/2014/main" id="{C6F7F1A6-703D-9E4D-B244-0D3A885F15A4}"/>
              </a:ext>
            </a:extLst>
          </p:cNvPr>
          <p:cNvSpPr>
            <a:spLocks noChangeArrowheads="1"/>
          </p:cNvSpPr>
          <p:nvPr userDrawn="1"/>
        </p:nvSpPr>
        <p:spPr bwMode="auto">
          <a:xfrm>
            <a:off x="5548678" y="3229918"/>
            <a:ext cx="3028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SC</a:t>
            </a:r>
          </a:p>
        </p:txBody>
      </p:sp>
      <p:sp>
        <p:nvSpPr>
          <p:cNvPr id="772" name="Rectangle 771">
            <a:extLst>
              <a:ext uri="{FF2B5EF4-FFF2-40B4-BE49-F238E27FC236}">
                <a16:creationId xmlns:a16="http://schemas.microsoft.com/office/drawing/2014/main" id="{0E19D168-5A0E-2841-8D81-C88238E89BF8}"/>
              </a:ext>
            </a:extLst>
          </p:cNvPr>
          <p:cNvSpPr>
            <a:spLocks noChangeArrowheads="1"/>
          </p:cNvSpPr>
          <p:nvPr userDrawn="1"/>
        </p:nvSpPr>
        <p:spPr bwMode="auto">
          <a:xfrm>
            <a:off x="3489265" y="1927927"/>
            <a:ext cx="3252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SD</a:t>
            </a:r>
          </a:p>
        </p:txBody>
      </p:sp>
      <p:sp>
        <p:nvSpPr>
          <p:cNvPr id="773" name="Rectangle 772">
            <a:extLst>
              <a:ext uri="{FF2B5EF4-FFF2-40B4-BE49-F238E27FC236}">
                <a16:creationId xmlns:a16="http://schemas.microsoft.com/office/drawing/2014/main" id="{1AD254B6-C85B-1648-8B6A-4F99EE7107AA}"/>
              </a:ext>
            </a:extLst>
          </p:cNvPr>
          <p:cNvSpPr>
            <a:spLocks noChangeArrowheads="1"/>
          </p:cNvSpPr>
          <p:nvPr userDrawn="1"/>
        </p:nvSpPr>
        <p:spPr bwMode="auto">
          <a:xfrm>
            <a:off x="4908934" y="3036647"/>
            <a:ext cx="3568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TN</a:t>
            </a:r>
          </a:p>
        </p:txBody>
      </p:sp>
      <p:sp>
        <p:nvSpPr>
          <p:cNvPr id="774" name="Rectangle 773">
            <a:extLst>
              <a:ext uri="{FF2B5EF4-FFF2-40B4-BE49-F238E27FC236}">
                <a16:creationId xmlns:a16="http://schemas.microsoft.com/office/drawing/2014/main" id="{18283C29-5C93-3843-B9C7-49754CD9AA20}"/>
              </a:ext>
            </a:extLst>
          </p:cNvPr>
          <p:cNvSpPr>
            <a:spLocks noChangeArrowheads="1"/>
          </p:cNvSpPr>
          <p:nvPr userDrawn="1"/>
        </p:nvSpPr>
        <p:spPr bwMode="auto">
          <a:xfrm>
            <a:off x="3595067" y="3684660"/>
            <a:ext cx="3242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TX</a:t>
            </a:r>
          </a:p>
        </p:txBody>
      </p:sp>
      <p:sp>
        <p:nvSpPr>
          <p:cNvPr id="775" name="Rectangle 774">
            <a:extLst>
              <a:ext uri="{FF2B5EF4-FFF2-40B4-BE49-F238E27FC236}">
                <a16:creationId xmlns:a16="http://schemas.microsoft.com/office/drawing/2014/main" id="{704EEE1C-D88A-484E-9223-788ED1C52EF2}"/>
              </a:ext>
            </a:extLst>
          </p:cNvPr>
          <p:cNvSpPr>
            <a:spLocks noChangeArrowheads="1"/>
          </p:cNvSpPr>
          <p:nvPr userDrawn="1"/>
        </p:nvSpPr>
        <p:spPr bwMode="auto">
          <a:xfrm>
            <a:off x="2311411" y="2522098"/>
            <a:ext cx="3102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UT</a:t>
            </a:r>
          </a:p>
        </p:txBody>
      </p:sp>
      <p:sp>
        <p:nvSpPr>
          <p:cNvPr id="776" name="Rectangle 775">
            <a:extLst>
              <a:ext uri="{FF2B5EF4-FFF2-40B4-BE49-F238E27FC236}">
                <a16:creationId xmlns:a16="http://schemas.microsoft.com/office/drawing/2014/main" id="{1C709CFC-0409-454D-B30B-FBCDF7658CF1}"/>
              </a:ext>
            </a:extLst>
          </p:cNvPr>
          <p:cNvSpPr>
            <a:spLocks noChangeArrowheads="1"/>
          </p:cNvSpPr>
          <p:nvPr userDrawn="1"/>
        </p:nvSpPr>
        <p:spPr bwMode="auto">
          <a:xfrm>
            <a:off x="6862932" y="1808391"/>
            <a:ext cx="287783"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VT</a:t>
            </a:r>
          </a:p>
        </p:txBody>
      </p:sp>
      <p:sp>
        <p:nvSpPr>
          <p:cNvPr id="777" name="Rectangle 776">
            <a:extLst>
              <a:ext uri="{FF2B5EF4-FFF2-40B4-BE49-F238E27FC236}">
                <a16:creationId xmlns:a16="http://schemas.microsoft.com/office/drawing/2014/main" id="{DB7668A3-B316-2149-B593-27CC5FDEEC88}"/>
              </a:ext>
            </a:extLst>
          </p:cNvPr>
          <p:cNvSpPr>
            <a:spLocks noChangeArrowheads="1"/>
          </p:cNvSpPr>
          <p:nvPr userDrawn="1"/>
        </p:nvSpPr>
        <p:spPr bwMode="auto">
          <a:xfrm>
            <a:off x="5722361" y="2681538"/>
            <a:ext cx="28744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VA</a:t>
            </a:r>
          </a:p>
        </p:txBody>
      </p:sp>
      <p:sp>
        <p:nvSpPr>
          <p:cNvPr id="778" name="Rectangle 777">
            <a:extLst>
              <a:ext uri="{FF2B5EF4-FFF2-40B4-BE49-F238E27FC236}">
                <a16:creationId xmlns:a16="http://schemas.microsoft.com/office/drawing/2014/main" id="{69D4251F-32EF-A143-80FF-7B48B47BB6D5}"/>
              </a:ext>
            </a:extLst>
          </p:cNvPr>
          <p:cNvSpPr>
            <a:spLocks noChangeArrowheads="1"/>
          </p:cNvSpPr>
          <p:nvPr userDrawn="1"/>
        </p:nvSpPr>
        <p:spPr bwMode="auto">
          <a:xfrm>
            <a:off x="1748212" y="1322635"/>
            <a:ext cx="2701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WA</a:t>
            </a:r>
          </a:p>
        </p:txBody>
      </p:sp>
      <p:sp>
        <p:nvSpPr>
          <p:cNvPr id="779" name="Rectangle 778">
            <a:extLst>
              <a:ext uri="{FF2B5EF4-FFF2-40B4-BE49-F238E27FC236}">
                <a16:creationId xmlns:a16="http://schemas.microsoft.com/office/drawing/2014/main" id="{8303DF44-1668-1F4F-BF3B-14FB2F649806}"/>
              </a:ext>
            </a:extLst>
          </p:cNvPr>
          <p:cNvSpPr>
            <a:spLocks noChangeArrowheads="1"/>
          </p:cNvSpPr>
          <p:nvPr userDrawn="1"/>
        </p:nvSpPr>
        <p:spPr bwMode="auto">
          <a:xfrm>
            <a:off x="5450088" y="2604062"/>
            <a:ext cx="3114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WV</a:t>
            </a:r>
          </a:p>
        </p:txBody>
      </p:sp>
      <p:sp>
        <p:nvSpPr>
          <p:cNvPr id="780" name="Rectangle 779">
            <a:extLst>
              <a:ext uri="{FF2B5EF4-FFF2-40B4-BE49-F238E27FC236}">
                <a16:creationId xmlns:a16="http://schemas.microsoft.com/office/drawing/2014/main" id="{055E617E-6F1F-684D-BA2C-7202837215FB}"/>
              </a:ext>
            </a:extLst>
          </p:cNvPr>
          <p:cNvSpPr>
            <a:spLocks noChangeArrowheads="1"/>
          </p:cNvSpPr>
          <p:nvPr userDrawn="1"/>
        </p:nvSpPr>
        <p:spPr bwMode="auto">
          <a:xfrm>
            <a:off x="4478180" y="1894991"/>
            <a:ext cx="31225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WI</a:t>
            </a:r>
          </a:p>
        </p:txBody>
      </p:sp>
      <p:sp>
        <p:nvSpPr>
          <p:cNvPr id="781" name="Rectangle 780">
            <a:extLst>
              <a:ext uri="{FF2B5EF4-FFF2-40B4-BE49-F238E27FC236}">
                <a16:creationId xmlns:a16="http://schemas.microsoft.com/office/drawing/2014/main" id="{6C6E26B7-C334-B14D-8BAB-5D8E9D1BE6CF}"/>
              </a:ext>
            </a:extLst>
          </p:cNvPr>
          <p:cNvSpPr>
            <a:spLocks noChangeArrowheads="1"/>
          </p:cNvSpPr>
          <p:nvPr userDrawn="1"/>
        </p:nvSpPr>
        <p:spPr bwMode="auto">
          <a:xfrm>
            <a:off x="2783733" y="2111663"/>
            <a:ext cx="3438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a:solidFill>
                  <a:schemeClr val="bg1"/>
                </a:solidFill>
                <a:latin typeface="FreightSans Pro Medium" panose="02000606030000020004" pitchFamily="2" charset="0"/>
              </a:rPr>
              <a:t>WY</a:t>
            </a:r>
          </a:p>
        </p:txBody>
      </p:sp>
      <p:sp>
        <p:nvSpPr>
          <p:cNvPr id="782" name="Rectangle 781">
            <a:extLst>
              <a:ext uri="{FF2B5EF4-FFF2-40B4-BE49-F238E27FC236}">
                <a16:creationId xmlns:a16="http://schemas.microsoft.com/office/drawing/2014/main" id="{294B23A5-3A92-7041-945F-33DD701C6172}"/>
              </a:ext>
            </a:extLst>
          </p:cNvPr>
          <p:cNvSpPr>
            <a:spLocks noChangeArrowheads="1"/>
          </p:cNvSpPr>
          <p:nvPr userDrawn="1"/>
        </p:nvSpPr>
        <p:spPr bwMode="auto">
          <a:xfrm>
            <a:off x="6862933" y="2359253"/>
            <a:ext cx="287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CT</a:t>
            </a:r>
            <a:endParaRPr lang="en-US" altLang="en-US" sz="1000">
              <a:latin typeface="FreightSans Pro Medium" panose="02000606030000020004" pitchFamily="2" charset="0"/>
            </a:endParaRPr>
          </a:p>
        </p:txBody>
      </p:sp>
      <p:sp>
        <p:nvSpPr>
          <p:cNvPr id="783" name="Rectangle 782">
            <a:extLst>
              <a:ext uri="{FF2B5EF4-FFF2-40B4-BE49-F238E27FC236}">
                <a16:creationId xmlns:a16="http://schemas.microsoft.com/office/drawing/2014/main" id="{D484A1E1-A1FD-0F44-A8E0-0B8B12629779}"/>
              </a:ext>
            </a:extLst>
          </p:cNvPr>
          <p:cNvSpPr>
            <a:spLocks noChangeArrowheads="1"/>
          </p:cNvSpPr>
          <p:nvPr userDrawn="1"/>
        </p:nvSpPr>
        <p:spPr bwMode="auto">
          <a:xfrm>
            <a:off x="6862932" y="2727553"/>
            <a:ext cx="3795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DE</a:t>
            </a:r>
            <a:endParaRPr lang="en-US" altLang="en-US" sz="1000">
              <a:latin typeface="FreightSans Pro Medium" panose="02000606030000020004" pitchFamily="2" charset="0"/>
            </a:endParaRPr>
          </a:p>
        </p:txBody>
      </p:sp>
      <p:sp>
        <p:nvSpPr>
          <p:cNvPr id="784" name="Rectangle 783">
            <a:extLst>
              <a:ext uri="{FF2B5EF4-FFF2-40B4-BE49-F238E27FC236}">
                <a16:creationId xmlns:a16="http://schemas.microsoft.com/office/drawing/2014/main" id="{A48C7036-E71F-504D-8960-1E4285766FD2}"/>
              </a:ext>
            </a:extLst>
          </p:cNvPr>
          <p:cNvSpPr>
            <a:spLocks noChangeArrowheads="1"/>
          </p:cNvSpPr>
          <p:nvPr userDrawn="1"/>
        </p:nvSpPr>
        <p:spPr bwMode="auto">
          <a:xfrm>
            <a:off x="6862932" y="2913291"/>
            <a:ext cx="3498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MD</a:t>
            </a:r>
            <a:endParaRPr lang="en-US" altLang="en-US" sz="1000">
              <a:latin typeface="FreightSans Pro Medium" panose="02000606030000020004" pitchFamily="2" charset="0"/>
            </a:endParaRPr>
          </a:p>
        </p:txBody>
      </p:sp>
      <p:sp>
        <p:nvSpPr>
          <p:cNvPr id="785" name="Rectangle 784">
            <a:extLst>
              <a:ext uri="{FF2B5EF4-FFF2-40B4-BE49-F238E27FC236}">
                <a16:creationId xmlns:a16="http://schemas.microsoft.com/office/drawing/2014/main" id="{B5E03118-1EB2-1C47-990D-44B7EF7F71F3}"/>
              </a:ext>
            </a:extLst>
          </p:cNvPr>
          <p:cNvSpPr>
            <a:spLocks noChangeArrowheads="1"/>
          </p:cNvSpPr>
          <p:nvPr userDrawn="1"/>
        </p:nvSpPr>
        <p:spPr bwMode="auto">
          <a:xfrm>
            <a:off x="6862932" y="2543403"/>
            <a:ext cx="33095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NJ</a:t>
            </a:r>
            <a:endParaRPr lang="en-US" altLang="en-US" sz="1000">
              <a:latin typeface="FreightSans Pro Medium" panose="02000606030000020004" pitchFamily="2" charset="0"/>
            </a:endParaRPr>
          </a:p>
        </p:txBody>
      </p:sp>
      <p:sp>
        <p:nvSpPr>
          <p:cNvPr id="786" name="Rectangle 785">
            <a:extLst>
              <a:ext uri="{FF2B5EF4-FFF2-40B4-BE49-F238E27FC236}">
                <a16:creationId xmlns:a16="http://schemas.microsoft.com/office/drawing/2014/main" id="{FAB4BD7D-B5E4-004E-9A62-70B24E881B5C}"/>
              </a:ext>
            </a:extLst>
          </p:cNvPr>
          <p:cNvSpPr>
            <a:spLocks noChangeArrowheads="1"/>
          </p:cNvSpPr>
          <p:nvPr userDrawn="1"/>
        </p:nvSpPr>
        <p:spPr bwMode="auto">
          <a:xfrm>
            <a:off x="6862933" y="2176691"/>
            <a:ext cx="258102"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00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000">
                <a:solidFill>
                  <a:srgbClr val="000000"/>
                </a:solidFill>
                <a:latin typeface="FreightSans Pro Medium" panose="02000606030000020004" pitchFamily="2" charset="0"/>
              </a:rPr>
              <a:t>RI</a:t>
            </a:r>
          </a:p>
        </p:txBody>
      </p:sp>
      <p:cxnSp>
        <p:nvCxnSpPr>
          <p:cNvPr id="787" name="AutoShape 249">
            <a:extLst>
              <a:ext uri="{FF2B5EF4-FFF2-40B4-BE49-F238E27FC236}">
                <a16:creationId xmlns:a16="http://schemas.microsoft.com/office/drawing/2014/main" id="{57FB0221-695A-B542-8536-0421E6DAF198}"/>
              </a:ext>
            </a:extLst>
          </p:cNvPr>
          <p:cNvCxnSpPr>
            <a:cxnSpLocks noChangeShapeType="1"/>
          </p:cNvCxnSpPr>
          <p:nvPr userDrawn="1"/>
        </p:nvCxnSpPr>
        <p:spPr bwMode="auto">
          <a:xfrm flipH="1" flipV="1">
            <a:off x="6349955" y="2139746"/>
            <a:ext cx="514568" cy="233107"/>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8" name="AutoShape 250">
            <a:extLst>
              <a:ext uri="{FF2B5EF4-FFF2-40B4-BE49-F238E27FC236}">
                <a16:creationId xmlns:a16="http://schemas.microsoft.com/office/drawing/2014/main" id="{C96ED9EF-EE14-C14B-B60A-4257C78BFC2E}"/>
              </a:ext>
            </a:extLst>
          </p:cNvPr>
          <p:cNvCxnSpPr>
            <a:cxnSpLocks noChangeShapeType="1"/>
            <a:stCxn id="785" idx="1"/>
          </p:cNvCxnSpPr>
          <p:nvPr userDrawn="1"/>
        </p:nvCxnSpPr>
        <p:spPr bwMode="auto">
          <a:xfrm flipH="1" flipV="1">
            <a:off x="6215232" y="2350628"/>
            <a:ext cx="647700" cy="269719"/>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9" name="AutoShape 251">
            <a:extLst>
              <a:ext uri="{FF2B5EF4-FFF2-40B4-BE49-F238E27FC236}">
                <a16:creationId xmlns:a16="http://schemas.microsoft.com/office/drawing/2014/main" id="{34620AD5-AC20-6D48-AE17-6D9CA0741C8C}"/>
              </a:ext>
            </a:extLst>
          </p:cNvPr>
          <p:cNvCxnSpPr>
            <a:cxnSpLocks noChangeShapeType="1"/>
            <a:stCxn id="783" idx="1"/>
          </p:cNvCxnSpPr>
          <p:nvPr userDrawn="1"/>
        </p:nvCxnSpPr>
        <p:spPr bwMode="auto">
          <a:xfrm flipH="1" flipV="1">
            <a:off x="6141753" y="2530988"/>
            <a:ext cx="721179" cy="273509"/>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0" name="AutoShape 252">
            <a:extLst>
              <a:ext uri="{FF2B5EF4-FFF2-40B4-BE49-F238E27FC236}">
                <a16:creationId xmlns:a16="http://schemas.microsoft.com/office/drawing/2014/main" id="{1102A40D-E5EC-BA4A-AE30-F92DE3665DB9}"/>
              </a:ext>
            </a:extLst>
          </p:cNvPr>
          <p:cNvCxnSpPr>
            <a:cxnSpLocks noChangeShapeType="1"/>
            <a:stCxn id="784" idx="1"/>
          </p:cNvCxnSpPr>
          <p:nvPr userDrawn="1"/>
        </p:nvCxnSpPr>
        <p:spPr bwMode="auto">
          <a:xfrm flipH="1" flipV="1">
            <a:off x="6014249" y="2518134"/>
            <a:ext cx="848683" cy="472101"/>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1" name="AutoShape 253">
            <a:extLst>
              <a:ext uri="{FF2B5EF4-FFF2-40B4-BE49-F238E27FC236}">
                <a16:creationId xmlns:a16="http://schemas.microsoft.com/office/drawing/2014/main" id="{6F7E33FF-D7C5-DF44-9940-82190653374C}"/>
              </a:ext>
            </a:extLst>
          </p:cNvPr>
          <p:cNvCxnSpPr>
            <a:cxnSpLocks noChangeShapeType="1"/>
            <a:stCxn id="762" idx="1"/>
          </p:cNvCxnSpPr>
          <p:nvPr userDrawn="1"/>
        </p:nvCxnSpPr>
        <p:spPr bwMode="auto">
          <a:xfrm flipH="1">
            <a:off x="6314447" y="1701500"/>
            <a:ext cx="548486" cy="22979"/>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2" name="AutoShape 254">
            <a:extLst>
              <a:ext uri="{FF2B5EF4-FFF2-40B4-BE49-F238E27FC236}">
                <a16:creationId xmlns:a16="http://schemas.microsoft.com/office/drawing/2014/main" id="{59E4C409-9E61-304A-99E0-0FA543725FFB}"/>
              </a:ext>
            </a:extLst>
          </p:cNvPr>
          <p:cNvCxnSpPr>
            <a:cxnSpLocks noChangeShapeType="1"/>
            <a:stCxn id="754" idx="1"/>
          </p:cNvCxnSpPr>
          <p:nvPr userDrawn="1"/>
        </p:nvCxnSpPr>
        <p:spPr bwMode="auto">
          <a:xfrm flipH="1" flipV="1">
            <a:off x="6446793" y="1992780"/>
            <a:ext cx="417727" cy="76705"/>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3" name="AutoShape 255">
            <a:extLst>
              <a:ext uri="{FF2B5EF4-FFF2-40B4-BE49-F238E27FC236}">
                <a16:creationId xmlns:a16="http://schemas.microsoft.com/office/drawing/2014/main" id="{BF11EAC7-643E-D84E-B3A6-329D21A78178}"/>
              </a:ext>
            </a:extLst>
          </p:cNvPr>
          <p:cNvCxnSpPr>
            <a:cxnSpLocks noChangeShapeType="1"/>
            <a:stCxn id="776" idx="1"/>
          </p:cNvCxnSpPr>
          <p:nvPr userDrawn="1"/>
        </p:nvCxnSpPr>
        <p:spPr bwMode="auto">
          <a:xfrm flipH="1" flipV="1">
            <a:off x="6282169" y="1820874"/>
            <a:ext cx="580763" cy="64461"/>
          </a:xfrm>
          <a:prstGeom prst="straightConnector1">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4" name="Rectangle 793">
            <a:extLst>
              <a:ext uri="{FF2B5EF4-FFF2-40B4-BE49-F238E27FC236}">
                <a16:creationId xmlns:a16="http://schemas.microsoft.com/office/drawing/2014/main" id="{20DB3340-9F0D-A343-9C2B-E74BD7A50BB6}"/>
              </a:ext>
            </a:extLst>
          </p:cNvPr>
          <p:cNvSpPr>
            <a:spLocks noChangeArrowheads="1"/>
          </p:cNvSpPr>
          <p:nvPr userDrawn="1"/>
        </p:nvSpPr>
        <p:spPr bwMode="auto">
          <a:xfrm>
            <a:off x="2408419" y="4348340"/>
            <a:ext cx="3086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dirty="0">
                <a:solidFill>
                  <a:srgbClr val="000000"/>
                </a:solidFill>
                <a:latin typeface="FreightSans Pro Medium" panose="02000606030000020004" pitchFamily="2" charset="0"/>
              </a:rPr>
              <a:t>HI</a:t>
            </a:r>
            <a:endParaRPr lang="en-US" altLang="en-US" dirty="0">
              <a:latin typeface="FreightSans Pro Medium" panose="02000606030000020004" pitchFamily="2" charset="0"/>
            </a:endParaRPr>
          </a:p>
        </p:txBody>
      </p:sp>
      <p:sp>
        <p:nvSpPr>
          <p:cNvPr id="795" name="Freeform 794">
            <a:extLst>
              <a:ext uri="{FF2B5EF4-FFF2-40B4-BE49-F238E27FC236}">
                <a16:creationId xmlns:a16="http://schemas.microsoft.com/office/drawing/2014/main" id="{4D3DBF60-6CBA-2E49-93D5-9A9B1C33F90F}"/>
              </a:ext>
            </a:extLst>
          </p:cNvPr>
          <p:cNvSpPr>
            <a:spLocks/>
          </p:cNvSpPr>
          <p:nvPr userDrawn="1"/>
        </p:nvSpPr>
        <p:spPr bwMode="auto">
          <a:xfrm>
            <a:off x="892526" y="3622574"/>
            <a:ext cx="1189700" cy="876852"/>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solidFill>
            <a:schemeClr val="bg1">
              <a:lumMod val="65000"/>
            </a:schemeClr>
          </a:solidFill>
          <a:ln w="6350" cap="flat">
            <a:solidFill>
              <a:schemeClr val="bg1">
                <a:lumMod val="90000"/>
                <a:lumOff val="10000"/>
              </a:schemeClr>
            </a:solidFill>
            <a:prstDash val="solid"/>
            <a:miter lim="800000"/>
            <a:headEnd/>
            <a:tailEnd/>
          </a:ln>
        </p:spPr>
        <p:txBody>
          <a:bodyPr lIns="45720" tIns="22860" rIns="45720" bIns="22860"/>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endParaRPr lang="en-US" sz="900">
              <a:latin typeface="Source Sans Pro Light" charset="0"/>
            </a:endParaRPr>
          </a:p>
        </p:txBody>
      </p:sp>
      <p:sp>
        <p:nvSpPr>
          <p:cNvPr id="796" name="Rectangle 795">
            <a:extLst>
              <a:ext uri="{FF2B5EF4-FFF2-40B4-BE49-F238E27FC236}">
                <a16:creationId xmlns:a16="http://schemas.microsoft.com/office/drawing/2014/main" id="{1B12DB6C-8BB8-D646-9EE0-715B35603778}"/>
              </a:ext>
            </a:extLst>
          </p:cNvPr>
          <p:cNvSpPr>
            <a:spLocks noChangeArrowheads="1"/>
          </p:cNvSpPr>
          <p:nvPr userDrawn="1"/>
        </p:nvSpPr>
        <p:spPr bwMode="auto">
          <a:xfrm>
            <a:off x="4810582" y="4213730"/>
            <a:ext cx="2628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dirty="0">
                <a:solidFill>
                  <a:srgbClr val="000000"/>
                </a:solidFill>
                <a:latin typeface="FreightSans Pro Medium" panose="02000606030000020004" pitchFamily="2" charset="0"/>
              </a:rPr>
              <a:t>PR</a:t>
            </a:r>
            <a:endParaRPr lang="en-US" altLang="en-US" dirty="0">
              <a:latin typeface="FreightSans Pro Medium" panose="02000606030000020004" pitchFamily="2" charset="0"/>
            </a:endParaRPr>
          </a:p>
        </p:txBody>
      </p:sp>
      <p:grpSp>
        <p:nvGrpSpPr>
          <p:cNvPr id="797" name="Group 796">
            <a:extLst>
              <a:ext uri="{FF2B5EF4-FFF2-40B4-BE49-F238E27FC236}">
                <a16:creationId xmlns:a16="http://schemas.microsoft.com/office/drawing/2014/main" id="{1964886F-4780-A244-9445-1B330DD848B4}"/>
              </a:ext>
            </a:extLst>
          </p:cNvPr>
          <p:cNvGrpSpPr/>
          <p:nvPr userDrawn="1"/>
        </p:nvGrpSpPr>
        <p:grpSpPr>
          <a:xfrm>
            <a:off x="4742633" y="4389593"/>
            <a:ext cx="518225" cy="155108"/>
            <a:chOff x="3425907" y="5980012"/>
            <a:chExt cx="627195" cy="197975"/>
          </a:xfrm>
          <a:solidFill>
            <a:schemeClr val="bg1">
              <a:lumMod val="65000"/>
            </a:schemeClr>
          </a:solidFill>
        </p:grpSpPr>
        <p:grpSp>
          <p:nvGrpSpPr>
            <p:cNvPr id="798" name="Group 797">
              <a:extLst>
                <a:ext uri="{FF2B5EF4-FFF2-40B4-BE49-F238E27FC236}">
                  <a16:creationId xmlns:a16="http://schemas.microsoft.com/office/drawing/2014/main" id="{3F1DDD68-5CE5-714B-B77C-D1FD2302CB31}"/>
                </a:ext>
              </a:extLst>
            </p:cNvPr>
            <p:cNvGrpSpPr/>
            <p:nvPr/>
          </p:nvGrpSpPr>
          <p:grpSpPr>
            <a:xfrm>
              <a:off x="3425907" y="5980012"/>
              <a:ext cx="615991" cy="197975"/>
              <a:chOff x="3425907" y="5980012"/>
              <a:chExt cx="615991" cy="197975"/>
            </a:xfrm>
            <a:grpFill/>
          </p:grpSpPr>
          <p:sp>
            <p:nvSpPr>
              <p:cNvPr id="800" name="Rounded Rectangle 13">
                <a:extLst>
                  <a:ext uri="{FF2B5EF4-FFF2-40B4-BE49-F238E27FC236}">
                    <a16:creationId xmlns:a16="http://schemas.microsoft.com/office/drawing/2014/main" id="{BCBEA30A-F7B7-E842-8F5C-92C8EB2EE48F}"/>
                  </a:ext>
                </a:extLst>
              </p:cNvPr>
              <p:cNvSpPr/>
              <p:nvPr/>
            </p:nvSpPr>
            <p:spPr>
              <a:xfrm>
                <a:off x="3425907" y="5980012"/>
                <a:ext cx="536494" cy="197975"/>
              </a:xfrm>
              <a:custGeom>
                <a:avLst/>
                <a:gdLst>
                  <a:gd name="connsiteX0" fmla="*/ 0 w 1514352"/>
                  <a:gd name="connsiteY0" fmla="*/ 117800 h 706785"/>
                  <a:gd name="connsiteX1" fmla="*/ 117800 w 1514352"/>
                  <a:gd name="connsiteY1" fmla="*/ 0 h 706785"/>
                  <a:gd name="connsiteX2" fmla="*/ 1396552 w 1514352"/>
                  <a:gd name="connsiteY2" fmla="*/ 0 h 706785"/>
                  <a:gd name="connsiteX3" fmla="*/ 1514352 w 1514352"/>
                  <a:gd name="connsiteY3" fmla="*/ 117800 h 706785"/>
                  <a:gd name="connsiteX4" fmla="*/ 1514352 w 1514352"/>
                  <a:gd name="connsiteY4" fmla="*/ 588985 h 706785"/>
                  <a:gd name="connsiteX5" fmla="*/ 1396552 w 1514352"/>
                  <a:gd name="connsiteY5" fmla="*/ 706785 h 706785"/>
                  <a:gd name="connsiteX6" fmla="*/ 117800 w 1514352"/>
                  <a:gd name="connsiteY6" fmla="*/ 706785 h 706785"/>
                  <a:gd name="connsiteX7" fmla="*/ 0 w 1514352"/>
                  <a:gd name="connsiteY7" fmla="*/ 588985 h 706785"/>
                  <a:gd name="connsiteX8" fmla="*/ 0 w 1514352"/>
                  <a:gd name="connsiteY8" fmla="*/ 117800 h 706785"/>
                  <a:gd name="connsiteX0" fmla="*/ 0 w 1514352"/>
                  <a:gd name="connsiteY0" fmla="*/ 244410 h 833395"/>
                  <a:gd name="connsiteX1" fmla="*/ 117800 w 1514352"/>
                  <a:gd name="connsiteY1" fmla="*/ 126610 h 833395"/>
                  <a:gd name="connsiteX2" fmla="*/ 773454 w 1514352"/>
                  <a:gd name="connsiteY2" fmla="*/ 0 h 833395"/>
                  <a:gd name="connsiteX3" fmla="*/ 1396552 w 1514352"/>
                  <a:gd name="connsiteY3" fmla="*/ 126610 h 833395"/>
                  <a:gd name="connsiteX4" fmla="*/ 1514352 w 1514352"/>
                  <a:gd name="connsiteY4" fmla="*/ 244410 h 833395"/>
                  <a:gd name="connsiteX5" fmla="*/ 1514352 w 1514352"/>
                  <a:gd name="connsiteY5" fmla="*/ 715595 h 833395"/>
                  <a:gd name="connsiteX6" fmla="*/ 1396552 w 1514352"/>
                  <a:gd name="connsiteY6" fmla="*/ 833395 h 833395"/>
                  <a:gd name="connsiteX7" fmla="*/ 117800 w 1514352"/>
                  <a:gd name="connsiteY7" fmla="*/ 833395 h 833395"/>
                  <a:gd name="connsiteX8" fmla="*/ 0 w 1514352"/>
                  <a:gd name="connsiteY8" fmla="*/ 715595 h 833395"/>
                  <a:gd name="connsiteX9" fmla="*/ 0 w 1514352"/>
                  <a:gd name="connsiteY9" fmla="*/ 244410 h 833395"/>
                  <a:gd name="connsiteX0" fmla="*/ 0 w 1514352"/>
                  <a:gd name="connsiteY0" fmla="*/ 277235 h 866220"/>
                  <a:gd name="connsiteX1" fmla="*/ 117800 w 1514352"/>
                  <a:gd name="connsiteY1" fmla="*/ 159435 h 866220"/>
                  <a:gd name="connsiteX2" fmla="*/ 876617 w 1514352"/>
                  <a:gd name="connsiteY2" fmla="*/ 0 h 866220"/>
                  <a:gd name="connsiteX3" fmla="*/ 1396552 w 1514352"/>
                  <a:gd name="connsiteY3" fmla="*/ 159435 h 866220"/>
                  <a:gd name="connsiteX4" fmla="*/ 1514352 w 1514352"/>
                  <a:gd name="connsiteY4" fmla="*/ 277235 h 866220"/>
                  <a:gd name="connsiteX5" fmla="*/ 1514352 w 1514352"/>
                  <a:gd name="connsiteY5" fmla="*/ 748420 h 866220"/>
                  <a:gd name="connsiteX6" fmla="*/ 1396552 w 1514352"/>
                  <a:gd name="connsiteY6" fmla="*/ 866220 h 866220"/>
                  <a:gd name="connsiteX7" fmla="*/ 117800 w 1514352"/>
                  <a:gd name="connsiteY7" fmla="*/ 866220 h 866220"/>
                  <a:gd name="connsiteX8" fmla="*/ 0 w 1514352"/>
                  <a:gd name="connsiteY8" fmla="*/ 748420 h 866220"/>
                  <a:gd name="connsiteX9" fmla="*/ 0 w 1514352"/>
                  <a:gd name="connsiteY9" fmla="*/ 277235 h 866220"/>
                  <a:gd name="connsiteX0" fmla="*/ 0 w 1514352"/>
                  <a:gd name="connsiteY0" fmla="*/ 277235 h 866220"/>
                  <a:gd name="connsiteX1" fmla="*/ 103732 w 1514352"/>
                  <a:gd name="connsiteY1" fmla="*/ 4691 h 866220"/>
                  <a:gd name="connsiteX2" fmla="*/ 876617 w 1514352"/>
                  <a:gd name="connsiteY2" fmla="*/ 0 h 866220"/>
                  <a:gd name="connsiteX3" fmla="*/ 1396552 w 1514352"/>
                  <a:gd name="connsiteY3" fmla="*/ 159435 h 866220"/>
                  <a:gd name="connsiteX4" fmla="*/ 1514352 w 1514352"/>
                  <a:gd name="connsiteY4" fmla="*/ 277235 h 866220"/>
                  <a:gd name="connsiteX5" fmla="*/ 1514352 w 1514352"/>
                  <a:gd name="connsiteY5" fmla="*/ 748420 h 866220"/>
                  <a:gd name="connsiteX6" fmla="*/ 1396552 w 1514352"/>
                  <a:gd name="connsiteY6" fmla="*/ 866220 h 866220"/>
                  <a:gd name="connsiteX7" fmla="*/ 117800 w 1514352"/>
                  <a:gd name="connsiteY7" fmla="*/ 866220 h 866220"/>
                  <a:gd name="connsiteX8" fmla="*/ 0 w 1514352"/>
                  <a:gd name="connsiteY8" fmla="*/ 748420 h 866220"/>
                  <a:gd name="connsiteX9" fmla="*/ 0 w 1514352"/>
                  <a:gd name="connsiteY9" fmla="*/ 277235 h 866220"/>
                  <a:gd name="connsiteX0" fmla="*/ 0 w 1514352"/>
                  <a:gd name="connsiteY0" fmla="*/ 277235 h 866220"/>
                  <a:gd name="connsiteX1" fmla="*/ 103732 w 1514352"/>
                  <a:gd name="connsiteY1" fmla="*/ 4691 h 866220"/>
                  <a:gd name="connsiteX2" fmla="*/ 876617 w 1514352"/>
                  <a:gd name="connsiteY2" fmla="*/ 0 h 866220"/>
                  <a:gd name="connsiteX3" fmla="*/ 1396552 w 1514352"/>
                  <a:gd name="connsiteY3" fmla="*/ 159435 h 866220"/>
                  <a:gd name="connsiteX4" fmla="*/ 1514352 w 1514352"/>
                  <a:gd name="connsiteY4" fmla="*/ 277235 h 866220"/>
                  <a:gd name="connsiteX5" fmla="*/ 1514352 w 1514352"/>
                  <a:gd name="connsiteY5" fmla="*/ 748420 h 866220"/>
                  <a:gd name="connsiteX6" fmla="*/ 1396552 w 1514352"/>
                  <a:gd name="connsiteY6" fmla="*/ 866220 h 866220"/>
                  <a:gd name="connsiteX7" fmla="*/ 117800 w 1514352"/>
                  <a:gd name="connsiteY7" fmla="*/ 866220 h 866220"/>
                  <a:gd name="connsiteX8" fmla="*/ 0 w 1514352"/>
                  <a:gd name="connsiteY8" fmla="*/ 748420 h 866220"/>
                  <a:gd name="connsiteX9" fmla="*/ 0 w 1514352"/>
                  <a:gd name="connsiteY9" fmla="*/ 277235 h 866220"/>
                  <a:gd name="connsiteX0" fmla="*/ 1148 w 1515500"/>
                  <a:gd name="connsiteY0" fmla="*/ 277235 h 866220"/>
                  <a:gd name="connsiteX1" fmla="*/ 86123 w 1515500"/>
                  <a:gd name="connsiteY1" fmla="*/ 9380 h 866220"/>
                  <a:gd name="connsiteX2" fmla="*/ 877765 w 1515500"/>
                  <a:gd name="connsiteY2" fmla="*/ 0 h 866220"/>
                  <a:gd name="connsiteX3" fmla="*/ 1397700 w 1515500"/>
                  <a:gd name="connsiteY3" fmla="*/ 159435 h 866220"/>
                  <a:gd name="connsiteX4" fmla="*/ 1515500 w 1515500"/>
                  <a:gd name="connsiteY4" fmla="*/ 277235 h 866220"/>
                  <a:gd name="connsiteX5" fmla="*/ 1515500 w 1515500"/>
                  <a:gd name="connsiteY5" fmla="*/ 748420 h 866220"/>
                  <a:gd name="connsiteX6" fmla="*/ 1397700 w 1515500"/>
                  <a:gd name="connsiteY6" fmla="*/ 866220 h 866220"/>
                  <a:gd name="connsiteX7" fmla="*/ 118948 w 1515500"/>
                  <a:gd name="connsiteY7" fmla="*/ 866220 h 866220"/>
                  <a:gd name="connsiteX8" fmla="*/ 1148 w 1515500"/>
                  <a:gd name="connsiteY8" fmla="*/ 748420 h 866220"/>
                  <a:gd name="connsiteX9" fmla="*/ 1148 w 1515500"/>
                  <a:gd name="connsiteY9" fmla="*/ 277235 h 866220"/>
                  <a:gd name="connsiteX0" fmla="*/ 1148 w 1515500"/>
                  <a:gd name="connsiteY0" fmla="*/ 281739 h 870724"/>
                  <a:gd name="connsiteX1" fmla="*/ 86123 w 1515500"/>
                  <a:gd name="connsiteY1" fmla="*/ 13884 h 870724"/>
                  <a:gd name="connsiteX2" fmla="*/ 877765 w 1515500"/>
                  <a:gd name="connsiteY2" fmla="*/ 4504 h 870724"/>
                  <a:gd name="connsiteX3" fmla="*/ 1397700 w 1515500"/>
                  <a:gd name="connsiteY3" fmla="*/ 163939 h 870724"/>
                  <a:gd name="connsiteX4" fmla="*/ 1515500 w 1515500"/>
                  <a:gd name="connsiteY4" fmla="*/ 281739 h 870724"/>
                  <a:gd name="connsiteX5" fmla="*/ 1515500 w 1515500"/>
                  <a:gd name="connsiteY5" fmla="*/ 752924 h 870724"/>
                  <a:gd name="connsiteX6" fmla="*/ 1397700 w 1515500"/>
                  <a:gd name="connsiteY6" fmla="*/ 870724 h 870724"/>
                  <a:gd name="connsiteX7" fmla="*/ 118948 w 1515500"/>
                  <a:gd name="connsiteY7" fmla="*/ 870724 h 870724"/>
                  <a:gd name="connsiteX8" fmla="*/ 1148 w 1515500"/>
                  <a:gd name="connsiteY8" fmla="*/ 752924 h 870724"/>
                  <a:gd name="connsiteX9" fmla="*/ 1148 w 1515500"/>
                  <a:gd name="connsiteY9" fmla="*/ 281739 h 870724"/>
                  <a:gd name="connsiteX0" fmla="*/ 1148 w 1515500"/>
                  <a:gd name="connsiteY0" fmla="*/ 271872 h 860857"/>
                  <a:gd name="connsiteX1" fmla="*/ 86123 w 1515500"/>
                  <a:gd name="connsiteY1" fmla="*/ 4017 h 860857"/>
                  <a:gd name="connsiteX2" fmla="*/ 896522 w 1515500"/>
                  <a:gd name="connsiteY2" fmla="*/ 88422 h 860857"/>
                  <a:gd name="connsiteX3" fmla="*/ 1397700 w 1515500"/>
                  <a:gd name="connsiteY3" fmla="*/ 154072 h 860857"/>
                  <a:gd name="connsiteX4" fmla="*/ 1515500 w 1515500"/>
                  <a:gd name="connsiteY4" fmla="*/ 271872 h 860857"/>
                  <a:gd name="connsiteX5" fmla="*/ 1515500 w 1515500"/>
                  <a:gd name="connsiteY5" fmla="*/ 743057 h 860857"/>
                  <a:gd name="connsiteX6" fmla="*/ 1397700 w 1515500"/>
                  <a:gd name="connsiteY6" fmla="*/ 860857 h 860857"/>
                  <a:gd name="connsiteX7" fmla="*/ 118948 w 1515500"/>
                  <a:gd name="connsiteY7" fmla="*/ 860857 h 860857"/>
                  <a:gd name="connsiteX8" fmla="*/ 1148 w 1515500"/>
                  <a:gd name="connsiteY8" fmla="*/ 743057 h 860857"/>
                  <a:gd name="connsiteX9" fmla="*/ 1148 w 1515500"/>
                  <a:gd name="connsiteY9" fmla="*/ 271872 h 860857"/>
                  <a:gd name="connsiteX0" fmla="*/ 1148 w 1515500"/>
                  <a:gd name="connsiteY0" fmla="*/ 282887 h 871872"/>
                  <a:gd name="connsiteX1" fmla="*/ 86123 w 1515500"/>
                  <a:gd name="connsiteY1" fmla="*/ 15032 h 871872"/>
                  <a:gd name="connsiteX2" fmla="*/ 536928 w 1515500"/>
                  <a:gd name="connsiteY2" fmla="*/ 31961 h 871872"/>
                  <a:gd name="connsiteX3" fmla="*/ 896522 w 1515500"/>
                  <a:gd name="connsiteY3" fmla="*/ 99437 h 871872"/>
                  <a:gd name="connsiteX4" fmla="*/ 1397700 w 1515500"/>
                  <a:gd name="connsiteY4" fmla="*/ 165087 h 871872"/>
                  <a:gd name="connsiteX5" fmla="*/ 1515500 w 1515500"/>
                  <a:gd name="connsiteY5" fmla="*/ 282887 h 871872"/>
                  <a:gd name="connsiteX6" fmla="*/ 1515500 w 1515500"/>
                  <a:gd name="connsiteY6" fmla="*/ 754072 h 871872"/>
                  <a:gd name="connsiteX7" fmla="*/ 1397700 w 1515500"/>
                  <a:gd name="connsiteY7" fmla="*/ 871872 h 871872"/>
                  <a:gd name="connsiteX8" fmla="*/ 118948 w 1515500"/>
                  <a:gd name="connsiteY8" fmla="*/ 871872 h 871872"/>
                  <a:gd name="connsiteX9" fmla="*/ 1148 w 1515500"/>
                  <a:gd name="connsiteY9" fmla="*/ 754072 h 871872"/>
                  <a:gd name="connsiteX10" fmla="*/ 1148 w 1515500"/>
                  <a:gd name="connsiteY10" fmla="*/ 282887 h 871872"/>
                  <a:gd name="connsiteX0" fmla="*/ 1148 w 1515500"/>
                  <a:gd name="connsiteY0" fmla="*/ 277381 h 866366"/>
                  <a:gd name="connsiteX1" fmla="*/ 86123 w 1515500"/>
                  <a:gd name="connsiteY1" fmla="*/ 9526 h 866366"/>
                  <a:gd name="connsiteX2" fmla="*/ 536928 w 1515500"/>
                  <a:gd name="connsiteY2" fmla="*/ 26455 h 866366"/>
                  <a:gd name="connsiteX3" fmla="*/ 896522 w 1515500"/>
                  <a:gd name="connsiteY3" fmla="*/ 93931 h 866366"/>
                  <a:gd name="connsiteX4" fmla="*/ 1397700 w 1515500"/>
                  <a:gd name="connsiteY4" fmla="*/ 159581 h 866366"/>
                  <a:gd name="connsiteX5" fmla="*/ 1515500 w 1515500"/>
                  <a:gd name="connsiteY5" fmla="*/ 277381 h 866366"/>
                  <a:gd name="connsiteX6" fmla="*/ 1515500 w 1515500"/>
                  <a:gd name="connsiteY6" fmla="*/ 748566 h 866366"/>
                  <a:gd name="connsiteX7" fmla="*/ 1397700 w 1515500"/>
                  <a:gd name="connsiteY7" fmla="*/ 866366 h 866366"/>
                  <a:gd name="connsiteX8" fmla="*/ 118948 w 1515500"/>
                  <a:gd name="connsiteY8" fmla="*/ 866366 h 866366"/>
                  <a:gd name="connsiteX9" fmla="*/ 1148 w 1515500"/>
                  <a:gd name="connsiteY9" fmla="*/ 748566 h 866366"/>
                  <a:gd name="connsiteX10" fmla="*/ 1148 w 1515500"/>
                  <a:gd name="connsiteY10" fmla="*/ 277381 h 866366"/>
                  <a:gd name="connsiteX0" fmla="*/ 1148 w 1515500"/>
                  <a:gd name="connsiteY0" fmla="*/ 277381 h 866366"/>
                  <a:gd name="connsiteX1" fmla="*/ 86123 w 1515500"/>
                  <a:gd name="connsiteY1" fmla="*/ 9526 h 866366"/>
                  <a:gd name="connsiteX2" fmla="*/ 536928 w 1515500"/>
                  <a:gd name="connsiteY2" fmla="*/ 26455 h 866366"/>
                  <a:gd name="connsiteX3" fmla="*/ 896522 w 1515500"/>
                  <a:gd name="connsiteY3" fmla="*/ 93931 h 866366"/>
                  <a:gd name="connsiteX4" fmla="*/ 1397700 w 1515500"/>
                  <a:gd name="connsiteY4" fmla="*/ 159581 h 866366"/>
                  <a:gd name="connsiteX5" fmla="*/ 1515500 w 1515500"/>
                  <a:gd name="connsiteY5" fmla="*/ 277381 h 866366"/>
                  <a:gd name="connsiteX6" fmla="*/ 1515500 w 1515500"/>
                  <a:gd name="connsiteY6" fmla="*/ 748566 h 866366"/>
                  <a:gd name="connsiteX7" fmla="*/ 1397700 w 1515500"/>
                  <a:gd name="connsiteY7" fmla="*/ 866366 h 866366"/>
                  <a:gd name="connsiteX8" fmla="*/ 118948 w 1515500"/>
                  <a:gd name="connsiteY8" fmla="*/ 866366 h 866366"/>
                  <a:gd name="connsiteX9" fmla="*/ 1148 w 1515500"/>
                  <a:gd name="connsiteY9" fmla="*/ 748566 h 866366"/>
                  <a:gd name="connsiteX10" fmla="*/ 1148 w 1515500"/>
                  <a:gd name="connsiteY10" fmla="*/ 277381 h 866366"/>
                  <a:gd name="connsiteX0" fmla="*/ 1148 w 1515500"/>
                  <a:gd name="connsiteY0" fmla="*/ 283483 h 872468"/>
                  <a:gd name="connsiteX1" fmla="*/ 86123 w 1515500"/>
                  <a:gd name="connsiteY1" fmla="*/ 15628 h 872468"/>
                  <a:gd name="connsiteX2" fmla="*/ 536928 w 1515500"/>
                  <a:gd name="connsiteY2" fmla="*/ 32557 h 872468"/>
                  <a:gd name="connsiteX3" fmla="*/ 877765 w 1515500"/>
                  <a:gd name="connsiteY3" fmla="*/ 6248 h 872468"/>
                  <a:gd name="connsiteX4" fmla="*/ 1397700 w 1515500"/>
                  <a:gd name="connsiteY4" fmla="*/ 165683 h 872468"/>
                  <a:gd name="connsiteX5" fmla="*/ 1515500 w 1515500"/>
                  <a:gd name="connsiteY5" fmla="*/ 283483 h 872468"/>
                  <a:gd name="connsiteX6" fmla="*/ 1515500 w 1515500"/>
                  <a:gd name="connsiteY6" fmla="*/ 754668 h 872468"/>
                  <a:gd name="connsiteX7" fmla="*/ 1397700 w 1515500"/>
                  <a:gd name="connsiteY7" fmla="*/ 872468 h 872468"/>
                  <a:gd name="connsiteX8" fmla="*/ 118948 w 1515500"/>
                  <a:gd name="connsiteY8" fmla="*/ 872468 h 872468"/>
                  <a:gd name="connsiteX9" fmla="*/ 1148 w 1515500"/>
                  <a:gd name="connsiteY9" fmla="*/ 754668 h 872468"/>
                  <a:gd name="connsiteX10" fmla="*/ 1148 w 1515500"/>
                  <a:gd name="connsiteY10" fmla="*/ 283483 h 872468"/>
                  <a:gd name="connsiteX0" fmla="*/ 1148 w 1515500"/>
                  <a:gd name="connsiteY0" fmla="*/ 277381 h 866366"/>
                  <a:gd name="connsiteX1" fmla="*/ 86123 w 1515500"/>
                  <a:gd name="connsiteY1" fmla="*/ 9526 h 866366"/>
                  <a:gd name="connsiteX2" fmla="*/ 536928 w 1515500"/>
                  <a:gd name="connsiteY2" fmla="*/ 26455 h 866366"/>
                  <a:gd name="connsiteX3" fmla="*/ 877765 w 1515500"/>
                  <a:gd name="connsiteY3" fmla="*/ 146 h 866366"/>
                  <a:gd name="connsiteX4" fmla="*/ 1397700 w 1515500"/>
                  <a:gd name="connsiteY4" fmla="*/ 159581 h 866366"/>
                  <a:gd name="connsiteX5" fmla="*/ 1515500 w 1515500"/>
                  <a:gd name="connsiteY5" fmla="*/ 277381 h 866366"/>
                  <a:gd name="connsiteX6" fmla="*/ 1515500 w 1515500"/>
                  <a:gd name="connsiteY6" fmla="*/ 748566 h 866366"/>
                  <a:gd name="connsiteX7" fmla="*/ 1397700 w 1515500"/>
                  <a:gd name="connsiteY7" fmla="*/ 866366 h 866366"/>
                  <a:gd name="connsiteX8" fmla="*/ 118948 w 1515500"/>
                  <a:gd name="connsiteY8" fmla="*/ 866366 h 866366"/>
                  <a:gd name="connsiteX9" fmla="*/ 1148 w 1515500"/>
                  <a:gd name="connsiteY9" fmla="*/ 748566 h 866366"/>
                  <a:gd name="connsiteX10" fmla="*/ 1148 w 1515500"/>
                  <a:gd name="connsiteY10" fmla="*/ 277381 h 866366"/>
                  <a:gd name="connsiteX0" fmla="*/ 1148 w 1515500"/>
                  <a:gd name="connsiteY0" fmla="*/ 277381 h 866366"/>
                  <a:gd name="connsiteX1" fmla="*/ 86123 w 1515500"/>
                  <a:gd name="connsiteY1" fmla="*/ 9526 h 866366"/>
                  <a:gd name="connsiteX2" fmla="*/ 536928 w 1515500"/>
                  <a:gd name="connsiteY2" fmla="*/ 26455 h 866366"/>
                  <a:gd name="connsiteX3" fmla="*/ 877765 w 1515500"/>
                  <a:gd name="connsiteY3" fmla="*/ 146 h 866366"/>
                  <a:gd name="connsiteX4" fmla="*/ 1299226 w 1515500"/>
                  <a:gd name="connsiteY4" fmla="*/ 98621 h 866366"/>
                  <a:gd name="connsiteX5" fmla="*/ 1515500 w 1515500"/>
                  <a:gd name="connsiteY5" fmla="*/ 277381 h 866366"/>
                  <a:gd name="connsiteX6" fmla="*/ 1515500 w 1515500"/>
                  <a:gd name="connsiteY6" fmla="*/ 748566 h 866366"/>
                  <a:gd name="connsiteX7" fmla="*/ 1397700 w 1515500"/>
                  <a:gd name="connsiteY7" fmla="*/ 866366 h 866366"/>
                  <a:gd name="connsiteX8" fmla="*/ 118948 w 1515500"/>
                  <a:gd name="connsiteY8" fmla="*/ 866366 h 866366"/>
                  <a:gd name="connsiteX9" fmla="*/ 1148 w 1515500"/>
                  <a:gd name="connsiteY9" fmla="*/ 748566 h 866366"/>
                  <a:gd name="connsiteX10" fmla="*/ 1148 w 1515500"/>
                  <a:gd name="connsiteY10" fmla="*/ 277381 h 866366"/>
                  <a:gd name="connsiteX0" fmla="*/ 1148 w 1684312"/>
                  <a:gd name="connsiteY0" fmla="*/ 277381 h 866366"/>
                  <a:gd name="connsiteX1" fmla="*/ 86123 w 1684312"/>
                  <a:gd name="connsiteY1" fmla="*/ 9526 h 866366"/>
                  <a:gd name="connsiteX2" fmla="*/ 536928 w 1684312"/>
                  <a:gd name="connsiteY2" fmla="*/ 26455 h 866366"/>
                  <a:gd name="connsiteX3" fmla="*/ 877765 w 1684312"/>
                  <a:gd name="connsiteY3" fmla="*/ 146 h 866366"/>
                  <a:gd name="connsiteX4" fmla="*/ 1299226 w 1684312"/>
                  <a:gd name="connsiteY4" fmla="*/ 98621 h 866366"/>
                  <a:gd name="connsiteX5" fmla="*/ 1684312 w 1684312"/>
                  <a:gd name="connsiteY5" fmla="*/ 155461 h 866366"/>
                  <a:gd name="connsiteX6" fmla="*/ 1515500 w 1684312"/>
                  <a:gd name="connsiteY6" fmla="*/ 748566 h 866366"/>
                  <a:gd name="connsiteX7" fmla="*/ 1397700 w 1684312"/>
                  <a:gd name="connsiteY7" fmla="*/ 866366 h 866366"/>
                  <a:gd name="connsiteX8" fmla="*/ 118948 w 1684312"/>
                  <a:gd name="connsiteY8" fmla="*/ 866366 h 866366"/>
                  <a:gd name="connsiteX9" fmla="*/ 1148 w 1684312"/>
                  <a:gd name="connsiteY9" fmla="*/ 748566 h 866366"/>
                  <a:gd name="connsiteX10" fmla="*/ 1148 w 1684312"/>
                  <a:gd name="connsiteY10" fmla="*/ 277381 h 866366"/>
                  <a:gd name="connsiteX0" fmla="*/ 1148 w 1684312"/>
                  <a:gd name="connsiteY0" fmla="*/ 277381 h 866366"/>
                  <a:gd name="connsiteX1" fmla="*/ 86123 w 1684312"/>
                  <a:gd name="connsiteY1" fmla="*/ 9526 h 866366"/>
                  <a:gd name="connsiteX2" fmla="*/ 536928 w 1684312"/>
                  <a:gd name="connsiteY2" fmla="*/ 26455 h 866366"/>
                  <a:gd name="connsiteX3" fmla="*/ 877765 w 1684312"/>
                  <a:gd name="connsiteY3" fmla="*/ 146 h 866366"/>
                  <a:gd name="connsiteX4" fmla="*/ 1299226 w 1684312"/>
                  <a:gd name="connsiteY4" fmla="*/ 98621 h 866366"/>
                  <a:gd name="connsiteX5" fmla="*/ 1684312 w 1684312"/>
                  <a:gd name="connsiteY5" fmla="*/ 155461 h 866366"/>
                  <a:gd name="connsiteX6" fmla="*/ 1515500 w 1684312"/>
                  <a:gd name="connsiteY6" fmla="*/ 748566 h 866366"/>
                  <a:gd name="connsiteX7" fmla="*/ 1397700 w 1684312"/>
                  <a:gd name="connsiteY7" fmla="*/ 866366 h 866366"/>
                  <a:gd name="connsiteX8" fmla="*/ 118948 w 1684312"/>
                  <a:gd name="connsiteY8" fmla="*/ 866366 h 866366"/>
                  <a:gd name="connsiteX9" fmla="*/ 1148 w 1684312"/>
                  <a:gd name="connsiteY9" fmla="*/ 748566 h 866366"/>
                  <a:gd name="connsiteX10" fmla="*/ 1148 w 1684312"/>
                  <a:gd name="connsiteY10" fmla="*/ 277381 h 866366"/>
                  <a:gd name="connsiteX0" fmla="*/ 1148 w 1684312"/>
                  <a:gd name="connsiteY0" fmla="*/ 277381 h 866366"/>
                  <a:gd name="connsiteX1" fmla="*/ 86123 w 1684312"/>
                  <a:gd name="connsiteY1" fmla="*/ 9526 h 866366"/>
                  <a:gd name="connsiteX2" fmla="*/ 536928 w 1684312"/>
                  <a:gd name="connsiteY2" fmla="*/ 26455 h 866366"/>
                  <a:gd name="connsiteX3" fmla="*/ 877765 w 1684312"/>
                  <a:gd name="connsiteY3" fmla="*/ 146 h 866366"/>
                  <a:gd name="connsiteX4" fmla="*/ 1299226 w 1684312"/>
                  <a:gd name="connsiteY4" fmla="*/ 98621 h 866366"/>
                  <a:gd name="connsiteX5" fmla="*/ 1684312 w 1684312"/>
                  <a:gd name="connsiteY5" fmla="*/ 155461 h 866366"/>
                  <a:gd name="connsiteX6" fmla="*/ 1431094 w 1684312"/>
                  <a:gd name="connsiteY6" fmla="*/ 443766 h 866366"/>
                  <a:gd name="connsiteX7" fmla="*/ 1397700 w 1684312"/>
                  <a:gd name="connsiteY7" fmla="*/ 866366 h 866366"/>
                  <a:gd name="connsiteX8" fmla="*/ 118948 w 1684312"/>
                  <a:gd name="connsiteY8" fmla="*/ 866366 h 866366"/>
                  <a:gd name="connsiteX9" fmla="*/ 1148 w 1684312"/>
                  <a:gd name="connsiteY9" fmla="*/ 748566 h 866366"/>
                  <a:gd name="connsiteX10" fmla="*/ 1148 w 1684312"/>
                  <a:gd name="connsiteY10" fmla="*/ 277381 h 866366"/>
                  <a:gd name="connsiteX0" fmla="*/ 1148 w 1684312"/>
                  <a:gd name="connsiteY0" fmla="*/ 277381 h 866366"/>
                  <a:gd name="connsiteX1" fmla="*/ 86123 w 1684312"/>
                  <a:gd name="connsiteY1" fmla="*/ 9526 h 866366"/>
                  <a:gd name="connsiteX2" fmla="*/ 536928 w 1684312"/>
                  <a:gd name="connsiteY2" fmla="*/ 26455 h 866366"/>
                  <a:gd name="connsiteX3" fmla="*/ 877765 w 1684312"/>
                  <a:gd name="connsiteY3" fmla="*/ 146 h 866366"/>
                  <a:gd name="connsiteX4" fmla="*/ 1299226 w 1684312"/>
                  <a:gd name="connsiteY4" fmla="*/ 98621 h 866366"/>
                  <a:gd name="connsiteX5" fmla="*/ 1684312 w 1684312"/>
                  <a:gd name="connsiteY5" fmla="*/ 155461 h 866366"/>
                  <a:gd name="connsiteX6" fmla="*/ 1431094 w 1684312"/>
                  <a:gd name="connsiteY6" fmla="*/ 443766 h 866366"/>
                  <a:gd name="connsiteX7" fmla="*/ 1397700 w 1684312"/>
                  <a:gd name="connsiteY7" fmla="*/ 866366 h 866366"/>
                  <a:gd name="connsiteX8" fmla="*/ 118948 w 1684312"/>
                  <a:gd name="connsiteY8" fmla="*/ 866366 h 866366"/>
                  <a:gd name="connsiteX9" fmla="*/ 1148 w 1684312"/>
                  <a:gd name="connsiteY9" fmla="*/ 748566 h 866366"/>
                  <a:gd name="connsiteX10" fmla="*/ 1148 w 1684312"/>
                  <a:gd name="connsiteY10" fmla="*/ 277381 h 866366"/>
                  <a:gd name="connsiteX0" fmla="*/ 1148 w 1684312"/>
                  <a:gd name="connsiteY0" fmla="*/ 277381 h 866366"/>
                  <a:gd name="connsiteX1" fmla="*/ 86123 w 1684312"/>
                  <a:gd name="connsiteY1" fmla="*/ 9526 h 866366"/>
                  <a:gd name="connsiteX2" fmla="*/ 536928 w 1684312"/>
                  <a:gd name="connsiteY2" fmla="*/ 26455 h 866366"/>
                  <a:gd name="connsiteX3" fmla="*/ 877765 w 1684312"/>
                  <a:gd name="connsiteY3" fmla="*/ 146 h 866366"/>
                  <a:gd name="connsiteX4" fmla="*/ 1299226 w 1684312"/>
                  <a:gd name="connsiteY4" fmla="*/ 98621 h 866366"/>
                  <a:gd name="connsiteX5" fmla="*/ 1684312 w 1684312"/>
                  <a:gd name="connsiteY5" fmla="*/ 155461 h 866366"/>
                  <a:gd name="connsiteX6" fmla="*/ 1628042 w 1684312"/>
                  <a:gd name="connsiteY6" fmla="*/ 331225 h 866366"/>
                  <a:gd name="connsiteX7" fmla="*/ 1397700 w 1684312"/>
                  <a:gd name="connsiteY7" fmla="*/ 866366 h 866366"/>
                  <a:gd name="connsiteX8" fmla="*/ 118948 w 1684312"/>
                  <a:gd name="connsiteY8" fmla="*/ 866366 h 866366"/>
                  <a:gd name="connsiteX9" fmla="*/ 1148 w 1684312"/>
                  <a:gd name="connsiteY9" fmla="*/ 748566 h 866366"/>
                  <a:gd name="connsiteX10" fmla="*/ 1148 w 1684312"/>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397700 w 1703069"/>
                  <a:gd name="connsiteY7" fmla="*/ 866366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397700 w 1703069"/>
                  <a:gd name="connsiteY7" fmla="*/ 866366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397700 w 1703069"/>
                  <a:gd name="connsiteY7" fmla="*/ 866366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254825 w 1703069"/>
                  <a:gd name="connsiteY7" fmla="*/ 539341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362775 w 1703069"/>
                  <a:gd name="connsiteY7" fmla="*/ 542516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866366"/>
                  <a:gd name="connsiteX1" fmla="*/ 86123 w 1703069"/>
                  <a:gd name="connsiteY1" fmla="*/ 9526 h 866366"/>
                  <a:gd name="connsiteX2" fmla="*/ 536928 w 1703069"/>
                  <a:gd name="connsiteY2" fmla="*/ 26455 h 866366"/>
                  <a:gd name="connsiteX3" fmla="*/ 877765 w 1703069"/>
                  <a:gd name="connsiteY3" fmla="*/ 146 h 866366"/>
                  <a:gd name="connsiteX4" fmla="*/ 1299226 w 1703069"/>
                  <a:gd name="connsiteY4" fmla="*/ 98621 h 866366"/>
                  <a:gd name="connsiteX5" fmla="*/ 1703069 w 1703069"/>
                  <a:gd name="connsiteY5" fmla="*/ 174218 h 866366"/>
                  <a:gd name="connsiteX6" fmla="*/ 1628042 w 1703069"/>
                  <a:gd name="connsiteY6" fmla="*/ 331225 h 866366"/>
                  <a:gd name="connsiteX7" fmla="*/ 1362775 w 1703069"/>
                  <a:gd name="connsiteY7" fmla="*/ 542516 h 866366"/>
                  <a:gd name="connsiteX8" fmla="*/ 118948 w 1703069"/>
                  <a:gd name="connsiteY8" fmla="*/ 866366 h 866366"/>
                  <a:gd name="connsiteX9" fmla="*/ 1148 w 1703069"/>
                  <a:gd name="connsiteY9" fmla="*/ 748566 h 866366"/>
                  <a:gd name="connsiteX10" fmla="*/ 1148 w 1703069"/>
                  <a:gd name="connsiteY10" fmla="*/ 277381 h 866366"/>
                  <a:gd name="connsiteX0" fmla="*/ 1148 w 1703069"/>
                  <a:gd name="connsiteY0" fmla="*/ 277381 h 763658"/>
                  <a:gd name="connsiteX1" fmla="*/ 86123 w 1703069"/>
                  <a:gd name="connsiteY1" fmla="*/ 9526 h 763658"/>
                  <a:gd name="connsiteX2" fmla="*/ 536928 w 1703069"/>
                  <a:gd name="connsiteY2" fmla="*/ 26455 h 763658"/>
                  <a:gd name="connsiteX3" fmla="*/ 877765 w 1703069"/>
                  <a:gd name="connsiteY3" fmla="*/ 146 h 763658"/>
                  <a:gd name="connsiteX4" fmla="*/ 1299226 w 1703069"/>
                  <a:gd name="connsiteY4" fmla="*/ 98621 h 763658"/>
                  <a:gd name="connsiteX5" fmla="*/ 1703069 w 1703069"/>
                  <a:gd name="connsiteY5" fmla="*/ 174218 h 763658"/>
                  <a:gd name="connsiteX6" fmla="*/ 1628042 w 1703069"/>
                  <a:gd name="connsiteY6" fmla="*/ 331225 h 763658"/>
                  <a:gd name="connsiteX7" fmla="*/ 1362775 w 1703069"/>
                  <a:gd name="connsiteY7" fmla="*/ 542516 h 763658"/>
                  <a:gd name="connsiteX8" fmla="*/ 1112723 w 1703069"/>
                  <a:gd name="connsiteY8" fmla="*/ 647291 h 763658"/>
                  <a:gd name="connsiteX9" fmla="*/ 1148 w 1703069"/>
                  <a:gd name="connsiteY9" fmla="*/ 748566 h 763658"/>
                  <a:gd name="connsiteX10" fmla="*/ 1148 w 1703069"/>
                  <a:gd name="connsiteY10" fmla="*/ 277381 h 763658"/>
                  <a:gd name="connsiteX0" fmla="*/ 1148 w 1703069"/>
                  <a:gd name="connsiteY0" fmla="*/ 277381 h 763658"/>
                  <a:gd name="connsiteX1" fmla="*/ 86123 w 1703069"/>
                  <a:gd name="connsiteY1" fmla="*/ 9526 h 763658"/>
                  <a:gd name="connsiteX2" fmla="*/ 536928 w 1703069"/>
                  <a:gd name="connsiteY2" fmla="*/ 26455 h 763658"/>
                  <a:gd name="connsiteX3" fmla="*/ 877765 w 1703069"/>
                  <a:gd name="connsiteY3" fmla="*/ 146 h 763658"/>
                  <a:gd name="connsiteX4" fmla="*/ 1299226 w 1703069"/>
                  <a:gd name="connsiteY4" fmla="*/ 98621 h 763658"/>
                  <a:gd name="connsiteX5" fmla="*/ 1703069 w 1703069"/>
                  <a:gd name="connsiteY5" fmla="*/ 174218 h 763658"/>
                  <a:gd name="connsiteX6" fmla="*/ 1628042 w 1703069"/>
                  <a:gd name="connsiteY6" fmla="*/ 331225 h 763658"/>
                  <a:gd name="connsiteX7" fmla="*/ 1362775 w 1703069"/>
                  <a:gd name="connsiteY7" fmla="*/ 542516 h 763658"/>
                  <a:gd name="connsiteX8" fmla="*/ 1112723 w 1703069"/>
                  <a:gd name="connsiteY8" fmla="*/ 647291 h 763658"/>
                  <a:gd name="connsiteX9" fmla="*/ 1148 w 1703069"/>
                  <a:gd name="connsiteY9" fmla="*/ 748566 h 763658"/>
                  <a:gd name="connsiteX10" fmla="*/ 1148 w 1703069"/>
                  <a:gd name="connsiteY10" fmla="*/ 277381 h 763658"/>
                  <a:gd name="connsiteX0" fmla="*/ 1148 w 1703069"/>
                  <a:gd name="connsiteY0" fmla="*/ 277381 h 763243"/>
                  <a:gd name="connsiteX1" fmla="*/ 86123 w 1703069"/>
                  <a:gd name="connsiteY1" fmla="*/ 9526 h 763243"/>
                  <a:gd name="connsiteX2" fmla="*/ 536928 w 1703069"/>
                  <a:gd name="connsiteY2" fmla="*/ 26455 h 763243"/>
                  <a:gd name="connsiteX3" fmla="*/ 877765 w 1703069"/>
                  <a:gd name="connsiteY3" fmla="*/ 146 h 763243"/>
                  <a:gd name="connsiteX4" fmla="*/ 1299226 w 1703069"/>
                  <a:gd name="connsiteY4" fmla="*/ 98621 h 763243"/>
                  <a:gd name="connsiteX5" fmla="*/ 1703069 w 1703069"/>
                  <a:gd name="connsiteY5" fmla="*/ 174218 h 763243"/>
                  <a:gd name="connsiteX6" fmla="*/ 1628042 w 1703069"/>
                  <a:gd name="connsiteY6" fmla="*/ 331225 h 763243"/>
                  <a:gd name="connsiteX7" fmla="*/ 1362775 w 1703069"/>
                  <a:gd name="connsiteY7" fmla="*/ 542516 h 763243"/>
                  <a:gd name="connsiteX8" fmla="*/ 1112723 w 1703069"/>
                  <a:gd name="connsiteY8" fmla="*/ 647291 h 763243"/>
                  <a:gd name="connsiteX9" fmla="*/ 1148 w 1703069"/>
                  <a:gd name="connsiteY9" fmla="*/ 748566 h 763243"/>
                  <a:gd name="connsiteX10" fmla="*/ 1148 w 1703069"/>
                  <a:gd name="connsiteY10" fmla="*/ 277381 h 763243"/>
                  <a:gd name="connsiteX0" fmla="*/ 1148 w 1703069"/>
                  <a:gd name="connsiteY0" fmla="*/ 277381 h 647291"/>
                  <a:gd name="connsiteX1" fmla="*/ 86123 w 1703069"/>
                  <a:gd name="connsiteY1" fmla="*/ 9526 h 647291"/>
                  <a:gd name="connsiteX2" fmla="*/ 536928 w 1703069"/>
                  <a:gd name="connsiteY2" fmla="*/ 26455 h 647291"/>
                  <a:gd name="connsiteX3" fmla="*/ 877765 w 1703069"/>
                  <a:gd name="connsiteY3" fmla="*/ 146 h 647291"/>
                  <a:gd name="connsiteX4" fmla="*/ 1299226 w 1703069"/>
                  <a:gd name="connsiteY4" fmla="*/ 98621 h 647291"/>
                  <a:gd name="connsiteX5" fmla="*/ 1703069 w 1703069"/>
                  <a:gd name="connsiteY5" fmla="*/ 174218 h 647291"/>
                  <a:gd name="connsiteX6" fmla="*/ 1628042 w 1703069"/>
                  <a:gd name="connsiteY6" fmla="*/ 331225 h 647291"/>
                  <a:gd name="connsiteX7" fmla="*/ 1362775 w 1703069"/>
                  <a:gd name="connsiteY7" fmla="*/ 542516 h 647291"/>
                  <a:gd name="connsiteX8" fmla="*/ 1112723 w 1703069"/>
                  <a:gd name="connsiteY8" fmla="*/ 647291 h 647291"/>
                  <a:gd name="connsiteX9" fmla="*/ 407548 w 1703069"/>
                  <a:gd name="connsiteY9" fmla="*/ 367566 h 647291"/>
                  <a:gd name="connsiteX10" fmla="*/ 1148 w 1703069"/>
                  <a:gd name="connsiteY10" fmla="*/ 277381 h 647291"/>
                  <a:gd name="connsiteX0" fmla="*/ 1148 w 1703069"/>
                  <a:gd name="connsiteY0" fmla="*/ 277381 h 647291"/>
                  <a:gd name="connsiteX1" fmla="*/ 86123 w 1703069"/>
                  <a:gd name="connsiteY1" fmla="*/ 9526 h 647291"/>
                  <a:gd name="connsiteX2" fmla="*/ 536928 w 1703069"/>
                  <a:gd name="connsiteY2" fmla="*/ 26455 h 647291"/>
                  <a:gd name="connsiteX3" fmla="*/ 877765 w 1703069"/>
                  <a:gd name="connsiteY3" fmla="*/ 146 h 647291"/>
                  <a:gd name="connsiteX4" fmla="*/ 1299226 w 1703069"/>
                  <a:gd name="connsiteY4" fmla="*/ 98621 h 647291"/>
                  <a:gd name="connsiteX5" fmla="*/ 1703069 w 1703069"/>
                  <a:gd name="connsiteY5" fmla="*/ 174218 h 647291"/>
                  <a:gd name="connsiteX6" fmla="*/ 1628042 w 1703069"/>
                  <a:gd name="connsiteY6" fmla="*/ 331225 h 647291"/>
                  <a:gd name="connsiteX7" fmla="*/ 1362775 w 1703069"/>
                  <a:gd name="connsiteY7" fmla="*/ 542516 h 647291"/>
                  <a:gd name="connsiteX8" fmla="*/ 1112723 w 1703069"/>
                  <a:gd name="connsiteY8" fmla="*/ 647291 h 647291"/>
                  <a:gd name="connsiteX9" fmla="*/ 858398 w 1703069"/>
                  <a:gd name="connsiteY9" fmla="*/ 342166 h 647291"/>
                  <a:gd name="connsiteX10" fmla="*/ 1148 w 1703069"/>
                  <a:gd name="connsiteY10" fmla="*/ 277381 h 647291"/>
                  <a:gd name="connsiteX0" fmla="*/ 1148 w 1703069"/>
                  <a:gd name="connsiteY0" fmla="*/ 277381 h 647291"/>
                  <a:gd name="connsiteX1" fmla="*/ 86123 w 1703069"/>
                  <a:gd name="connsiteY1" fmla="*/ 9526 h 647291"/>
                  <a:gd name="connsiteX2" fmla="*/ 536928 w 1703069"/>
                  <a:gd name="connsiteY2" fmla="*/ 26455 h 647291"/>
                  <a:gd name="connsiteX3" fmla="*/ 877765 w 1703069"/>
                  <a:gd name="connsiteY3" fmla="*/ 146 h 647291"/>
                  <a:gd name="connsiteX4" fmla="*/ 1299226 w 1703069"/>
                  <a:gd name="connsiteY4" fmla="*/ 98621 h 647291"/>
                  <a:gd name="connsiteX5" fmla="*/ 1703069 w 1703069"/>
                  <a:gd name="connsiteY5" fmla="*/ 174218 h 647291"/>
                  <a:gd name="connsiteX6" fmla="*/ 1628042 w 1703069"/>
                  <a:gd name="connsiteY6" fmla="*/ 331225 h 647291"/>
                  <a:gd name="connsiteX7" fmla="*/ 1362775 w 1703069"/>
                  <a:gd name="connsiteY7" fmla="*/ 542516 h 647291"/>
                  <a:gd name="connsiteX8" fmla="*/ 1112723 w 1703069"/>
                  <a:gd name="connsiteY8" fmla="*/ 647291 h 647291"/>
                  <a:gd name="connsiteX9" fmla="*/ 636148 w 1703069"/>
                  <a:gd name="connsiteY9" fmla="*/ 532666 h 647291"/>
                  <a:gd name="connsiteX10" fmla="*/ 1148 w 1703069"/>
                  <a:gd name="connsiteY10" fmla="*/ 277381 h 647291"/>
                  <a:gd name="connsiteX0" fmla="*/ 1148 w 1703069"/>
                  <a:gd name="connsiteY0" fmla="*/ 277381 h 647291"/>
                  <a:gd name="connsiteX1" fmla="*/ 86123 w 1703069"/>
                  <a:gd name="connsiteY1" fmla="*/ 9526 h 647291"/>
                  <a:gd name="connsiteX2" fmla="*/ 536928 w 1703069"/>
                  <a:gd name="connsiteY2" fmla="*/ 26455 h 647291"/>
                  <a:gd name="connsiteX3" fmla="*/ 877765 w 1703069"/>
                  <a:gd name="connsiteY3" fmla="*/ 146 h 647291"/>
                  <a:gd name="connsiteX4" fmla="*/ 1299226 w 1703069"/>
                  <a:gd name="connsiteY4" fmla="*/ 98621 h 647291"/>
                  <a:gd name="connsiteX5" fmla="*/ 1703069 w 1703069"/>
                  <a:gd name="connsiteY5" fmla="*/ 174218 h 647291"/>
                  <a:gd name="connsiteX6" fmla="*/ 1628042 w 1703069"/>
                  <a:gd name="connsiteY6" fmla="*/ 331225 h 647291"/>
                  <a:gd name="connsiteX7" fmla="*/ 1362775 w 1703069"/>
                  <a:gd name="connsiteY7" fmla="*/ 542516 h 647291"/>
                  <a:gd name="connsiteX8" fmla="*/ 1112723 w 1703069"/>
                  <a:gd name="connsiteY8" fmla="*/ 647291 h 647291"/>
                  <a:gd name="connsiteX9" fmla="*/ 636148 w 1703069"/>
                  <a:gd name="connsiteY9" fmla="*/ 532666 h 647291"/>
                  <a:gd name="connsiteX10" fmla="*/ 1148 w 1703069"/>
                  <a:gd name="connsiteY10" fmla="*/ 277381 h 647291"/>
                  <a:gd name="connsiteX0" fmla="*/ 1148 w 1703069"/>
                  <a:gd name="connsiteY0" fmla="*/ 277381 h 552690"/>
                  <a:gd name="connsiteX1" fmla="*/ 86123 w 1703069"/>
                  <a:gd name="connsiteY1" fmla="*/ 9526 h 552690"/>
                  <a:gd name="connsiteX2" fmla="*/ 536928 w 1703069"/>
                  <a:gd name="connsiteY2" fmla="*/ 26455 h 552690"/>
                  <a:gd name="connsiteX3" fmla="*/ 877765 w 1703069"/>
                  <a:gd name="connsiteY3" fmla="*/ 146 h 552690"/>
                  <a:gd name="connsiteX4" fmla="*/ 1299226 w 1703069"/>
                  <a:gd name="connsiteY4" fmla="*/ 98621 h 552690"/>
                  <a:gd name="connsiteX5" fmla="*/ 1703069 w 1703069"/>
                  <a:gd name="connsiteY5" fmla="*/ 174218 h 552690"/>
                  <a:gd name="connsiteX6" fmla="*/ 1628042 w 1703069"/>
                  <a:gd name="connsiteY6" fmla="*/ 331225 h 552690"/>
                  <a:gd name="connsiteX7" fmla="*/ 1362775 w 1703069"/>
                  <a:gd name="connsiteY7" fmla="*/ 542516 h 552690"/>
                  <a:gd name="connsiteX8" fmla="*/ 1134948 w 1703069"/>
                  <a:gd name="connsiteY8" fmla="*/ 548866 h 552690"/>
                  <a:gd name="connsiteX9" fmla="*/ 636148 w 1703069"/>
                  <a:gd name="connsiteY9" fmla="*/ 532666 h 552690"/>
                  <a:gd name="connsiteX10" fmla="*/ 1148 w 1703069"/>
                  <a:gd name="connsiteY10" fmla="*/ 277381 h 552690"/>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636148 w 1703069"/>
                  <a:gd name="connsiteY9" fmla="*/ 532666 h 650466"/>
                  <a:gd name="connsiteX10" fmla="*/ 1148 w 1703069"/>
                  <a:gd name="connsiteY10"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636148 w 1703069"/>
                  <a:gd name="connsiteY9" fmla="*/ 532666 h 650466"/>
                  <a:gd name="connsiteX10" fmla="*/ 1148 w 1703069"/>
                  <a:gd name="connsiteY10"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636148 w 1703069"/>
                  <a:gd name="connsiteY9" fmla="*/ 532666 h 650466"/>
                  <a:gd name="connsiteX10" fmla="*/ 1148 w 1703069"/>
                  <a:gd name="connsiteY10"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1148 w 1703069"/>
                  <a:gd name="connsiteY10"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63169 w 1703069"/>
                  <a:gd name="connsiteY10" fmla="*/ 579346 h 650466"/>
                  <a:gd name="connsiteX11" fmla="*/ 1148 w 1703069"/>
                  <a:gd name="connsiteY11"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63169 w 1703069"/>
                  <a:gd name="connsiteY10" fmla="*/ 579346 h 650466"/>
                  <a:gd name="connsiteX11" fmla="*/ 1148 w 1703069"/>
                  <a:gd name="connsiteY11"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63169 w 1703069"/>
                  <a:gd name="connsiteY10" fmla="*/ 579346 h 650466"/>
                  <a:gd name="connsiteX11" fmla="*/ 1148 w 1703069"/>
                  <a:gd name="connsiteY11"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47273 w 1703069"/>
                  <a:gd name="connsiteY9" fmla="*/ 539016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63148 w 1703069"/>
                  <a:gd name="connsiteY9" fmla="*/ 548541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1148 w 1703069"/>
                  <a:gd name="connsiteY0" fmla="*/ 277381 h 650466"/>
                  <a:gd name="connsiteX1" fmla="*/ 86123 w 1703069"/>
                  <a:gd name="connsiteY1" fmla="*/ 9526 h 650466"/>
                  <a:gd name="connsiteX2" fmla="*/ 536928 w 1703069"/>
                  <a:gd name="connsiteY2" fmla="*/ 26455 h 650466"/>
                  <a:gd name="connsiteX3" fmla="*/ 877765 w 1703069"/>
                  <a:gd name="connsiteY3" fmla="*/ 146 h 650466"/>
                  <a:gd name="connsiteX4" fmla="*/ 1299226 w 1703069"/>
                  <a:gd name="connsiteY4" fmla="*/ 98621 h 650466"/>
                  <a:gd name="connsiteX5" fmla="*/ 1703069 w 1703069"/>
                  <a:gd name="connsiteY5" fmla="*/ 174218 h 650466"/>
                  <a:gd name="connsiteX6" fmla="*/ 1628042 w 1703069"/>
                  <a:gd name="connsiteY6" fmla="*/ 331225 h 650466"/>
                  <a:gd name="connsiteX7" fmla="*/ 1362775 w 1703069"/>
                  <a:gd name="connsiteY7" fmla="*/ 542516 h 650466"/>
                  <a:gd name="connsiteX8" fmla="*/ 1084148 w 1703069"/>
                  <a:gd name="connsiteY8" fmla="*/ 650466 h 650466"/>
                  <a:gd name="connsiteX9" fmla="*/ 763148 w 1703069"/>
                  <a:gd name="connsiteY9" fmla="*/ 548541 h 650466"/>
                  <a:gd name="connsiteX10" fmla="*/ 352094 w 1703069"/>
                  <a:gd name="connsiteY10" fmla="*/ 563471 h 650466"/>
                  <a:gd name="connsiteX11" fmla="*/ 63169 w 1703069"/>
                  <a:gd name="connsiteY11" fmla="*/ 579346 h 650466"/>
                  <a:gd name="connsiteX12" fmla="*/ 1148 w 1703069"/>
                  <a:gd name="connsiteY12" fmla="*/ 277381 h 650466"/>
                  <a:gd name="connsiteX0" fmla="*/ 891 w 1702812"/>
                  <a:gd name="connsiteY0" fmla="*/ 277381 h 650466"/>
                  <a:gd name="connsiteX1" fmla="*/ 90439 w 1702812"/>
                  <a:gd name="connsiteY1" fmla="*/ 196651 h 650466"/>
                  <a:gd name="connsiteX2" fmla="*/ 85866 w 1702812"/>
                  <a:gd name="connsiteY2" fmla="*/ 9526 h 650466"/>
                  <a:gd name="connsiteX3" fmla="*/ 536671 w 1702812"/>
                  <a:gd name="connsiteY3" fmla="*/ 26455 h 650466"/>
                  <a:gd name="connsiteX4" fmla="*/ 877508 w 1702812"/>
                  <a:gd name="connsiteY4" fmla="*/ 146 h 650466"/>
                  <a:gd name="connsiteX5" fmla="*/ 1298969 w 1702812"/>
                  <a:gd name="connsiteY5" fmla="*/ 98621 h 650466"/>
                  <a:gd name="connsiteX6" fmla="*/ 1702812 w 1702812"/>
                  <a:gd name="connsiteY6" fmla="*/ 174218 h 650466"/>
                  <a:gd name="connsiteX7" fmla="*/ 1627785 w 1702812"/>
                  <a:gd name="connsiteY7" fmla="*/ 331225 h 650466"/>
                  <a:gd name="connsiteX8" fmla="*/ 1362518 w 1702812"/>
                  <a:gd name="connsiteY8" fmla="*/ 542516 h 650466"/>
                  <a:gd name="connsiteX9" fmla="*/ 1083891 w 1702812"/>
                  <a:gd name="connsiteY9" fmla="*/ 650466 h 650466"/>
                  <a:gd name="connsiteX10" fmla="*/ 762891 w 1702812"/>
                  <a:gd name="connsiteY10" fmla="*/ 548541 h 650466"/>
                  <a:gd name="connsiteX11" fmla="*/ 351837 w 1702812"/>
                  <a:gd name="connsiteY11" fmla="*/ 563471 h 650466"/>
                  <a:gd name="connsiteX12" fmla="*/ 62912 w 1702812"/>
                  <a:gd name="connsiteY12" fmla="*/ 579346 h 650466"/>
                  <a:gd name="connsiteX13" fmla="*/ 891 w 1702812"/>
                  <a:gd name="connsiteY13" fmla="*/ 277381 h 650466"/>
                  <a:gd name="connsiteX0" fmla="*/ 891 w 1702812"/>
                  <a:gd name="connsiteY0" fmla="*/ 277381 h 650466"/>
                  <a:gd name="connsiteX1" fmla="*/ 90439 w 1702812"/>
                  <a:gd name="connsiteY1" fmla="*/ 196651 h 650466"/>
                  <a:gd name="connsiteX2" fmla="*/ 85866 w 1702812"/>
                  <a:gd name="connsiteY2" fmla="*/ 9526 h 650466"/>
                  <a:gd name="connsiteX3" fmla="*/ 536671 w 1702812"/>
                  <a:gd name="connsiteY3" fmla="*/ 26455 h 650466"/>
                  <a:gd name="connsiteX4" fmla="*/ 877508 w 1702812"/>
                  <a:gd name="connsiteY4" fmla="*/ 146 h 650466"/>
                  <a:gd name="connsiteX5" fmla="*/ 1298969 w 1702812"/>
                  <a:gd name="connsiteY5" fmla="*/ 98621 h 650466"/>
                  <a:gd name="connsiteX6" fmla="*/ 1702812 w 1702812"/>
                  <a:gd name="connsiteY6" fmla="*/ 174218 h 650466"/>
                  <a:gd name="connsiteX7" fmla="*/ 1627785 w 1702812"/>
                  <a:gd name="connsiteY7" fmla="*/ 331225 h 650466"/>
                  <a:gd name="connsiteX8" fmla="*/ 1362518 w 1702812"/>
                  <a:gd name="connsiteY8" fmla="*/ 542516 h 650466"/>
                  <a:gd name="connsiteX9" fmla="*/ 1083891 w 1702812"/>
                  <a:gd name="connsiteY9" fmla="*/ 650466 h 650466"/>
                  <a:gd name="connsiteX10" fmla="*/ 762891 w 1702812"/>
                  <a:gd name="connsiteY10" fmla="*/ 548541 h 650466"/>
                  <a:gd name="connsiteX11" fmla="*/ 351837 w 1702812"/>
                  <a:gd name="connsiteY11" fmla="*/ 563471 h 650466"/>
                  <a:gd name="connsiteX12" fmla="*/ 62912 w 1702812"/>
                  <a:gd name="connsiteY12" fmla="*/ 579346 h 650466"/>
                  <a:gd name="connsiteX13" fmla="*/ 891 w 1702812"/>
                  <a:gd name="connsiteY13" fmla="*/ 277381 h 650466"/>
                  <a:gd name="connsiteX0" fmla="*/ 891 w 1702812"/>
                  <a:gd name="connsiteY0" fmla="*/ 277381 h 651749"/>
                  <a:gd name="connsiteX1" fmla="*/ 90439 w 1702812"/>
                  <a:gd name="connsiteY1" fmla="*/ 196651 h 651749"/>
                  <a:gd name="connsiteX2" fmla="*/ 85866 w 1702812"/>
                  <a:gd name="connsiteY2" fmla="*/ 9526 h 651749"/>
                  <a:gd name="connsiteX3" fmla="*/ 536671 w 1702812"/>
                  <a:gd name="connsiteY3" fmla="*/ 26455 h 651749"/>
                  <a:gd name="connsiteX4" fmla="*/ 877508 w 1702812"/>
                  <a:gd name="connsiteY4" fmla="*/ 146 h 651749"/>
                  <a:gd name="connsiteX5" fmla="*/ 1298969 w 1702812"/>
                  <a:gd name="connsiteY5" fmla="*/ 98621 h 651749"/>
                  <a:gd name="connsiteX6" fmla="*/ 1702812 w 1702812"/>
                  <a:gd name="connsiteY6" fmla="*/ 174218 h 651749"/>
                  <a:gd name="connsiteX7" fmla="*/ 1627785 w 1702812"/>
                  <a:gd name="connsiteY7" fmla="*/ 331225 h 651749"/>
                  <a:gd name="connsiteX8" fmla="*/ 1362518 w 1702812"/>
                  <a:gd name="connsiteY8" fmla="*/ 542516 h 651749"/>
                  <a:gd name="connsiteX9" fmla="*/ 1083891 w 1702812"/>
                  <a:gd name="connsiteY9" fmla="*/ 650466 h 651749"/>
                  <a:gd name="connsiteX10" fmla="*/ 926854 w 1702812"/>
                  <a:gd name="connsiteY10" fmla="*/ 630296 h 651749"/>
                  <a:gd name="connsiteX11" fmla="*/ 762891 w 1702812"/>
                  <a:gd name="connsiteY11" fmla="*/ 548541 h 651749"/>
                  <a:gd name="connsiteX12" fmla="*/ 351837 w 1702812"/>
                  <a:gd name="connsiteY12" fmla="*/ 563471 h 651749"/>
                  <a:gd name="connsiteX13" fmla="*/ 62912 w 1702812"/>
                  <a:gd name="connsiteY13" fmla="*/ 579346 h 651749"/>
                  <a:gd name="connsiteX14" fmla="*/ 891 w 1702812"/>
                  <a:gd name="connsiteY14" fmla="*/ 277381 h 651749"/>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351837 w 1702812"/>
                  <a:gd name="connsiteY12" fmla="*/ 583958 h 672236"/>
                  <a:gd name="connsiteX13" fmla="*/ 62912 w 1702812"/>
                  <a:gd name="connsiteY13" fmla="*/ 599833 h 672236"/>
                  <a:gd name="connsiteX14" fmla="*/ 891 w 1702812"/>
                  <a:gd name="connsiteY14"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351837 w 1702812"/>
                  <a:gd name="connsiteY12" fmla="*/ 583958 h 672236"/>
                  <a:gd name="connsiteX13" fmla="*/ 62912 w 1702812"/>
                  <a:gd name="connsiteY13" fmla="*/ 599833 h 672236"/>
                  <a:gd name="connsiteX14" fmla="*/ 891 w 1702812"/>
                  <a:gd name="connsiteY14"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523761 w 1702812"/>
                  <a:gd name="connsiteY12" fmla="*/ 519681 h 672236"/>
                  <a:gd name="connsiteX13" fmla="*/ 351837 w 1702812"/>
                  <a:gd name="connsiteY13" fmla="*/ 583958 h 672236"/>
                  <a:gd name="connsiteX14" fmla="*/ 62912 w 1702812"/>
                  <a:gd name="connsiteY14" fmla="*/ 599833 h 672236"/>
                  <a:gd name="connsiteX15" fmla="*/ 891 w 1702812"/>
                  <a:gd name="connsiteY15"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523761 w 1702812"/>
                  <a:gd name="connsiteY12" fmla="*/ 519681 h 672236"/>
                  <a:gd name="connsiteX13" fmla="*/ 351837 w 1702812"/>
                  <a:gd name="connsiteY13" fmla="*/ 583958 h 672236"/>
                  <a:gd name="connsiteX14" fmla="*/ 62912 w 1702812"/>
                  <a:gd name="connsiteY14" fmla="*/ 599833 h 672236"/>
                  <a:gd name="connsiteX15" fmla="*/ 891 w 1702812"/>
                  <a:gd name="connsiteY15"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523761 w 1702812"/>
                  <a:gd name="connsiteY12" fmla="*/ 519681 h 672236"/>
                  <a:gd name="connsiteX13" fmla="*/ 351837 w 1702812"/>
                  <a:gd name="connsiteY13" fmla="*/ 583958 h 672236"/>
                  <a:gd name="connsiteX14" fmla="*/ 62912 w 1702812"/>
                  <a:gd name="connsiteY14" fmla="*/ 599833 h 672236"/>
                  <a:gd name="connsiteX15" fmla="*/ 891 w 1702812"/>
                  <a:gd name="connsiteY15"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584225 w 1702812"/>
                  <a:gd name="connsiteY12" fmla="*/ 560020 h 672236"/>
                  <a:gd name="connsiteX13" fmla="*/ 351837 w 1702812"/>
                  <a:gd name="connsiteY13" fmla="*/ 583958 h 672236"/>
                  <a:gd name="connsiteX14" fmla="*/ 62912 w 1702812"/>
                  <a:gd name="connsiteY14" fmla="*/ 599833 h 672236"/>
                  <a:gd name="connsiteX15" fmla="*/ 891 w 1702812"/>
                  <a:gd name="connsiteY15" fmla="*/ 297868 h 672236"/>
                  <a:gd name="connsiteX0" fmla="*/ 891 w 1702812"/>
                  <a:gd name="connsiteY0" fmla="*/ 297868 h 672236"/>
                  <a:gd name="connsiteX1" fmla="*/ 90439 w 1702812"/>
                  <a:gd name="connsiteY1" fmla="*/ 217138 h 672236"/>
                  <a:gd name="connsiteX2" fmla="*/ 85866 w 1702812"/>
                  <a:gd name="connsiteY2" fmla="*/ 30013 h 672236"/>
                  <a:gd name="connsiteX3" fmla="*/ 536671 w 1702812"/>
                  <a:gd name="connsiteY3" fmla="*/ 46942 h 672236"/>
                  <a:gd name="connsiteX4" fmla="*/ 877508 w 1702812"/>
                  <a:gd name="connsiteY4" fmla="*/ 20633 h 672236"/>
                  <a:gd name="connsiteX5" fmla="*/ 1298969 w 1702812"/>
                  <a:gd name="connsiteY5" fmla="*/ 119108 h 672236"/>
                  <a:gd name="connsiteX6" fmla="*/ 1702812 w 1702812"/>
                  <a:gd name="connsiteY6" fmla="*/ 194705 h 672236"/>
                  <a:gd name="connsiteX7" fmla="*/ 1627785 w 1702812"/>
                  <a:gd name="connsiteY7" fmla="*/ 351712 h 672236"/>
                  <a:gd name="connsiteX8" fmla="*/ 1362518 w 1702812"/>
                  <a:gd name="connsiteY8" fmla="*/ 563003 h 672236"/>
                  <a:gd name="connsiteX9" fmla="*/ 1083891 w 1702812"/>
                  <a:gd name="connsiteY9" fmla="*/ 670953 h 672236"/>
                  <a:gd name="connsiteX10" fmla="*/ 926854 w 1702812"/>
                  <a:gd name="connsiteY10" fmla="*/ 650783 h 672236"/>
                  <a:gd name="connsiteX11" fmla="*/ 762891 w 1702812"/>
                  <a:gd name="connsiteY11" fmla="*/ 569028 h 672236"/>
                  <a:gd name="connsiteX12" fmla="*/ 584225 w 1702812"/>
                  <a:gd name="connsiteY12" fmla="*/ 560020 h 672236"/>
                  <a:gd name="connsiteX13" fmla="*/ 463297 w 1702812"/>
                  <a:gd name="connsiteY13" fmla="*/ 539851 h 672236"/>
                  <a:gd name="connsiteX14" fmla="*/ 351837 w 1702812"/>
                  <a:gd name="connsiteY14" fmla="*/ 583958 h 672236"/>
                  <a:gd name="connsiteX15" fmla="*/ 62912 w 1702812"/>
                  <a:gd name="connsiteY15" fmla="*/ 599833 h 672236"/>
                  <a:gd name="connsiteX16" fmla="*/ 891 w 1702812"/>
                  <a:gd name="connsiteY16" fmla="*/ 297868 h 672236"/>
                  <a:gd name="connsiteX0" fmla="*/ 891 w 1702812"/>
                  <a:gd name="connsiteY0" fmla="*/ 297868 h 731636"/>
                  <a:gd name="connsiteX1" fmla="*/ 90439 w 1702812"/>
                  <a:gd name="connsiteY1" fmla="*/ 217138 h 731636"/>
                  <a:gd name="connsiteX2" fmla="*/ 85866 w 1702812"/>
                  <a:gd name="connsiteY2" fmla="*/ 30013 h 731636"/>
                  <a:gd name="connsiteX3" fmla="*/ 536671 w 1702812"/>
                  <a:gd name="connsiteY3" fmla="*/ 46942 h 731636"/>
                  <a:gd name="connsiteX4" fmla="*/ 877508 w 1702812"/>
                  <a:gd name="connsiteY4" fmla="*/ 20633 h 731636"/>
                  <a:gd name="connsiteX5" fmla="*/ 1298969 w 1702812"/>
                  <a:gd name="connsiteY5" fmla="*/ 119108 h 731636"/>
                  <a:gd name="connsiteX6" fmla="*/ 1702812 w 1702812"/>
                  <a:gd name="connsiteY6" fmla="*/ 194705 h 731636"/>
                  <a:gd name="connsiteX7" fmla="*/ 1627785 w 1702812"/>
                  <a:gd name="connsiteY7" fmla="*/ 351712 h 731636"/>
                  <a:gd name="connsiteX8" fmla="*/ 1362518 w 1702812"/>
                  <a:gd name="connsiteY8" fmla="*/ 563003 h 731636"/>
                  <a:gd name="connsiteX9" fmla="*/ 1083891 w 1702812"/>
                  <a:gd name="connsiteY9" fmla="*/ 670953 h 731636"/>
                  <a:gd name="connsiteX10" fmla="*/ 977241 w 1702812"/>
                  <a:gd name="connsiteY10" fmla="*/ 731461 h 731636"/>
                  <a:gd name="connsiteX11" fmla="*/ 926854 w 1702812"/>
                  <a:gd name="connsiteY11" fmla="*/ 650783 h 731636"/>
                  <a:gd name="connsiteX12" fmla="*/ 762891 w 1702812"/>
                  <a:gd name="connsiteY12" fmla="*/ 569028 h 731636"/>
                  <a:gd name="connsiteX13" fmla="*/ 584225 w 1702812"/>
                  <a:gd name="connsiteY13" fmla="*/ 560020 h 731636"/>
                  <a:gd name="connsiteX14" fmla="*/ 463297 w 1702812"/>
                  <a:gd name="connsiteY14" fmla="*/ 539851 h 731636"/>
                  <a:gd name="connsiteX15" fmla="*/ 351837 w 1702812"/>
                  <a:gd name="connsiteY15" fmla="*/ 583958 h 731636"/>
                  <a:gd name="connsiteX16" fmla="*/ 62912 w 1702812"/>
                  <a:gd name="connsiteY16" fmla="*/ 599833 h 731636"/>
                  <a:gd name="connsiteX17" fmla="*/ 891 w 1702812"/>
                  <a:gd name="connsiteY17" fmla="*/ 297868 h 731636"/>
                  <a:gd name="connsiteX0" fmla="*/ 891 w 1702812"/>
                  <a:gd name="connsiteY0" fmla="*/ 297868 h 741692"/>
                  <a:gd name="connsiteX1" fmla="*/ 90439 w 1702812"/>
                  <a:gd name="connsiteY1" fmla="*/ 217138 h 741692"/>
                  <a:gd name="connsiteX2" fmla="*/ 85866 w 1702812"/>
                  <a:gd name="connsiteY2" fmla="*/ 30013 h 741692"/>
                  <a:gd name="connsiteX3" fmla="*/ 536671 w 1702812"/>
                  <a:gd name="connsiteY3" fmla="*/ 46942 h 741692"/>
                  <a:gd name="connsiteX4" fmla="*/ 877508 w 1702812"/>
                  <a:gd name="connsiteY4" fmla="*/ 20633 h 741692"/>
                  <a:gd name="connsiteX5" fmla="*/ 1298969 w 1702812"/>
                  <a:gd name="connsiteY5" fmla="*/ 119108 h 741692"/>
                  <a:gd name="connsiteX6" fmla="*/ 1702812 w 1702812"/>
                  <a:gd name="connsiteY6" fmla="*/ 194705 h 741692"/>
                  <a:gd name="connsiteX7" fmla="*/ 1627785 w 1702812"/>
                  <a:gd name="connsiteY7" fmla="*/ 351712 h 741692"/>
                  <a:gd name="connsiteX8" fmla="*/ 1362518 w 1702812"/>
                  <a:gd name="connsiteY8" fmla="*/ 563003 h 741692"/>
                  <a:gd name="connsiteX9" fmla="*/ 1083891 w 1702812"/>
                  <a:gd name="connsiteY9" fmla="*/ 670953 h 741692"/>
                  <a:gd name="connsiteX10" fmla="*/ 1027628 w 1702812"/>
                  <a:gd name="connsiteY10" fmla="*/ 741546 h 741692"/>
                  <a:gd name="connsiteX11" fmla="*/ 926854 w 1702812"/>
                  <a:gd name="connsiteY11" fmla="*/ 650783 h 741692"/>
                  <a:gd name="connsiteX12" fmla="*/ 762891 w 1702812"/>
                  <a:gd name="connsiteY12" fmla="*/ 569028 h 741692"/>
                  <a:gd name="connsiteX13" fmla="*/ 584225 w 1702812"/>
                  <a:gd name="connsiteY13" fmla="*/ 560020 h 741692"/>
                  <a:gd name="connsiteX14" fmla="*/ 463297 w 1702812"/>
                  <a:gd name="connsiteY14" fmla="*/ 539851 h 741692"/>
                  <a:gd name="connsiteX15" fmla="*/ 351837 w 1702812"/>
                  <a:gd name="connsiteY15" fmla="*/ 583958 h 741692"/>
                  <a:gd name="connsiteX16" fmla="*/ 62912 w 1702812"/>
                  <a:gd name="connsiteY16" fmla="*/ 599833 h 741692"/>
                  <a:gd name="connsiteX17" fmla="*/ 891 w 1702812"/>
                  <a:gd name="connsiteY17" fmla="*/ 297868 h 741692"/>
                  <a:gd name="connsiteX0" fmla="*/ 891 w 1702812"/>
                  <a:gd name="connsiteY0" fmla="*/ 297868 h 679751"/>
                  <a:gd name="connsiteX1" fmla="*/ 90439 w 1702812"/>
                  <a:gd name="connsiteY1" fmla="*/ 217138 h 679751"/>
                  <a:gd name="connsiteX2" fmla="*/ 85866 w 1702812"/>
                  <a:gd name="connsiteY2" fmla="*/ 30013 h 679751"/>
                  <a:gd name="connsiteX3" fmla="*/ 536671 w 1702812"/>
                  <a:gd name="connsiteY3" fmla="*/ 46942 h 679751"/>
                  <a:gd name="connsiteX4" fmla="*/ 877508 w 1702812"/>
                  <a:gd name="connsiteY4" fmla="*/ 20633 h 679751"/>
                  <a:gd name="connsiteX5" fmla="*/ 1298969 w 1702812"/>
                  <a:gd name="connsiteY5" fmla="*/ 119108 h 679751"/>
                  <a:gd name="connsiteX6" fmla="*/ 1702812 w 1702812"/>
                  <a:gd name="connsiteY6" fmla="*/ 194705 h 679751"/>
                  <a:gd name="connsiteX7" fmla="*/ 1627785 w 1702812"/>
                  <a:gd name="connsiteY7" fmla="*/ 351712 h 679751"/>
                  <a:gd name="connsiteX8" fmla="*/ 1362518 w 1702812"/>
                  <a:gd name="connsiteY8" fmla="*/ 563003 h 679751"/>
                  <a:gd name="connsiteX9" fmla="*/ 1083891 w 1702812"/>
                  <a:gd name="connsiteY9" fmla="*/ 670953 h 679751"/>
                  <a:gd name="connsiteX10" fmla="*/ 1027628 w 1702812"/>
                  <a:gd name="connsiteY10" fmla="*/ 670953 h 679751"/>
                  <a:gd name="connsiteX11" fmla="*/ 926854 w 1702812"/>
                  <a:gd name="connsiteY11" fmla="*/ 650783 h 679751"/>
                  <a:gd name="connsiteX12" fmla="*/ 762891 w 1702812"/>
                  <a:gd name="connsiteY12" fmla="*/ 569028 h 679751"/>
                  <a:gd name="connsiteX13" fmla="*/ 584225 w 1702812"/>
                  <a:gd name="connsiteY13" fmla="*/ 560020 h 679751"/>
                  <a:gd name="connsiteX14" fmla="*/ 463297 w 1702812"/>
                  <a:gd name="connsiteY14" fmla="*/ 539851 h 679751"/>
                  <a:gd name="connsiteX15" fmla="*/ 351837 w 1702812"/>
                  <a:gd name="connsiteY15" fmla="*/ 583958 h 679751"/>
                  <a:gd name="connsiteX16" fmla="*/ 62912 w 1702812"/>
                  <a:gd name="connsiteY16" fmla="*/ 599833 h 679751"/>
                  <a:gd name="connsiteX17" fmla="*/ 891 w 1702812"/>
                  <a:gd name="connsiteY17" fmla="*/ 297868 h 679751"/>
                  <a:gd name="connsiteX0" fmla="*/ 891 w 1702812"/>
                  <a:gd name="connsiteY0" fmla="*/ 297868 h 674091"/>
                  <a:gd name="connsiteX1" fmla="*/ 90439 w 1702812"/>
                  <a:gd name="connsiteY1" fmla="*/ 217138 h 674091"/>
                  <a:gd name="connsiteX2" fmla="*/ 85866 w 1702812"/>
                  <a:gd name="connsiteY2" fmla="*/ 30013 h 674091"/>
                  <a:gd name="connsiteX3" fmla="*/ 536671 w 1702812"/>
                  <a:gd name="connsiteY3" fmla="*/ 46942 h 674091"/>
                  <a:gd name="connsiteX4" fmla="*/ 877508 w 1702812"/>
                  <a:gd name="connsiteY4" fmla="*/ 20633 h 674091"/>
                  <a:gd name="connsiteX5" fmla="*/ 1298969 w 1702812"/>
                  <a:gd name="connsiteY5" fmla="*/ 119108 h 674091"/>
                  <a:gd name="connsiteX6" fmla="*/ 1702812 w 1702812"/>
                  <a:gd name="connsiteY6" fmla="*/ 194705 h 674091"/>
                  <a:gd name="connsiteX7" fmla="*/ 1627785 w 1702812"/>
                  <a:gd name="connsiteY7" fmla="*/ 351712 h 674091"/>
                  <a:gd name="connsiteX8" fmla="*/ 1362518 w 1702812"/>
                  <a:gd name="connsiteY8" fmla="*/ 563003 h 674091"/>
                  <a:gd name="connsiteX9" fmla="*/ 1083891 w 1702812"/>
                  <a:gd name="connsiteY9" fmla="*/ 670953 h 674091"/>
                  <a:gd name="connsiteX10" fmla="*/ 1027628 w 1702812"/>
                  <a:gd name="connsiteY10" fmla="*/ 620529 h 674091"/>
                  <a:gd name="connsiteX11" fmla="*/ 926854 w 1702812"/>
                  <a:gd name="connsiteY11" fmla="*/ 650783 h 674091"/>
                  <a:gd name="connsiteX12" fmla="*/ 762891 w 1702812"/>
                  <a:gd name="connsiteY12" fmla="*/ 569028 h 674091"/>
                  <a:gd name="connsiteX13" fmla="*/ 584225 w 1702812"/>
                  <a:gd name="connsiteY13" fmla="*/ 560020 h 674091"/>
                  <a:gd name="connsiteX14" fmla="*/ 463297 w 1702812"/>
                  <a:gd name="connsiteY14" fmla="*/ 539851 h 674091"/>
                  <a:gd name="connsiteX15" fmla="*/ 351837 w 1702812"/>
                  <a:gd name="connsiteY15" fmla="*/ 583958 h 674091"/>
                  <a:gd name="connsiteX16" fmla="*/ 62912 w 1702812"/>
                  <a:gd name="connsiteY16" fmla="*/ 599833 h 674091"/>
                  <a:gd name="connsiteX17" fmla="*/ 891 w 1702812"/>
                  <a:gd name="connsiteY17" fmla="*/ 297868 h 674091"/>
                  <a:gd name="connsiteX0" fmla="*/ 891 w 1702812"/>
                  <a:gd name="connsiteY0" fmla="*/ 297868 h 654280"/>
                  <a:gd name="connsiteX1" fmla="*/ 90439 w 1702812"/>
                  <a:gd name="connsiteY1" fmla="*/ 217138 h 654280"/>
                  <a:gd name="connsiteX2" fmla="*/ 85866 w 1702812"/>
                  <a:gd name="connsiteY2" fmla="*/ 30013 h 654280"/>
                  <a:gd name="connsiteX3" fmla="*/ 536671 w 1702812"/>
                  <a:gd name="connsiteY3" fmla="*/ 46942 h 654280"/>
                  <a:gd name="connsiteX4" fmla="*/ 877508 w 1702812"/>
                  <a:gd name="connsiteY4" fmla="*/ 20633 h 654280"/>
                  <a:gd name="connsiteX5" fmla="*/ 1298969 w 1702812"/>
                  <a:gd name="connsiteY5" fmla="*/ 119108 h 654280"/>
                  <a:gd name="connsiteX6" fmla="*/ 1702812 w 1702812"/>
                  <a:gd name="connsiteY6" fmla="*/ 194705 h 654280"/>
                  <a:gd name="connsiteX7" fmla="*/ 1627785 w 1702812"/>
                  <a:gd name="connsiteY7" fmla="*/ 351712 h 654280"/>
                  <a:gd name="connsiteX8" fmla="*/ 1362518 w 1702812"/>
                  <a:gd name="connsiteY8" fmla="*/ 563003 h 654280"/>
                  <a:gd name="connsiteX9" fmla="*/ 1154434 w 1702812"/>
                  <a:gd name="connsiteY9" fmla="*/ 590275 h 654280"/>
                  <a:gd name="connsiteX10" fmla="*/ 1027628 w 1702812"/>
                  <a:gd name="connsiteY10" fmla="*/ 620529 h 654280"/>
                  <a:gd name="connsiteX11" fmla="*/ 926854 w 1702812"/>
                  <a:gd name="connsiteY11" fmla="*/ 650783 h 654280"/>
                  <a:gd name="connsiteX12" fmla="*/ 762891 w 1702812"/>
                  <a:gd name="connsiteY12" fmla="*/ 569028 h 654280"/>
                  <a:gd name="connsiteX13" fmla="*/ 584225 w 1702812"/>
                  <a:gd name="connsiteY13" fmla="*/ 560020 h 654280"/>
                  <a:gd name="connsiteX14" fmla="*/ 463297 w 1702812"/>
                  <a:gd name="connsiteY14" fmla="*/ 539851 h 654280"/>
                  <a:gd name="connsiteX15" fmla="*/ 351837 w 1702812"/>
                  <a:gd name="connsiteY15" fmla="*/ 583958 h 654280"/>
                  <a:gd name="connsiteX16" fmla="*/ 62912 w 1702812"/>
                  <a:gd name="connsiteY16" fmla="*/ 599833 h 654280"/>
                  <a:gd name="connsiteX17" fmla="*/ 891 w 1702812"/>
                  <a:gd name="connsiteY17" fmla="*/ 297868 h 654280"/>
                  <a:gd name="connsiteX0" fmla="*/ 891 w 1702812"/>
                  <a:gd name="connsiteY0" fmla="*/ 297868 h 628828"/>
                  <a:gd name="connsiteX1" fmla="*/ 90439 w 1702812"/>
                  <a:gd name="connsiteY1" fmla="*/ 217138 h 628828"/>
                  <a:gd name="connsiteX2" fmla="*/ 85866 w 1702812"/>
                  <a:gd name="connsiteY2" fmla="*/ 30013 h 628828"/>
                  <a:gd name="connsiteX3" fmla="*/ 536671 w 1702812"/>
                  <a:gd name="connsiteY3" fmla="*/ 46942 h 628828"/>
                  <a:gd name="connsiteX4" fmla="*/ 877508 w 1702812"/>
                  <a:gd name="connsiteY4" fmla="*/ 20633 h 628828"/>
                  <a:gd name="connsiteX5" fmla="*/ 1298969 w 1702812"/>
                  <a:gd name="connsiteY5" fmla="*/ 119108 h 628828"/>
                  <a:gd name="connsiteX6" fmla="*/ 1702812 w 1702812"/>
                  <a:gd name="connsiteY6" fmla="*/ 194705 h 628828"/>
                  <a:gd name="connsiteX7" fmla="*/ 1627785 w 1702812"/>
                  <a:gd name="connsiteY7" fmla="*/ 351712 h 628828"/>
                  <a:gd name="connsiteX8" fmla="*/ 1362518 w 1702812"/>
                  <a:gd name="connsiteY8" fmla="*/ 563003 h 628828"/>
                  <a:gd name="connsiteX9" fmla="*/ 1154434 w 1702812"/>
                  <a:gd name="connsiteY9" fmla="*/ 590275 h 628828"/>
                  <a:gd name="connsiteX10" fmla="*/ 1027628 w 1702812"/>
                  <a:gd name="connsiteY10" fmla="*/ 620529 h 628828"/>
                  <a:gd name="connsiteX11" fmla="*/ 906700 w 1702812"/>
                  <a:gd name="connsiteY11" fmla="*/ 600359 h 628828"/>
                  <a:gd name="connsiteX12" fmla="*/ 762891 w 1702812"/>
                  <a:gd name="connsiteY12" fmla="*/ 569028 h 628828"/>
                  <a:gd name="connsiteX13" fmla="*/ 584225 w 1702812"/>
                  <a:gd name="connsiteY13" fmla="*/ 560020 h 628828"/>
                  <a:gd name="connsiteX14" fmla="*/ 463297 w 1702812"/>
                  <a:gd name="connsiteY14" fmla="*/ 539851 h 628828"/>
                  <a:gd name="connsiteX15" fmla="*/ 351837 w 1702812"/>
                  <a:gd name="connsiteY15" fmla="*/ 583958 h 628828"/>
                  <a:gd name="connsiteX16" fmla="*/ 62912 w 1702812"/>
                  <a:gd name="connsiteY16" fmla="*/ 599833 h 628828"/>
                  <a:gd name="connsiteX17" fmla="*/ 891 w 1702812"/>
                  <a:gd name="connsiteY17" fmla="*/ 297868 h 628828"/>
                  <a:gd name="connsiteX0" fmla="*/ 891 w 1702812"/>
                  <a:gd name="connsiteY0" fmla="*/ 297868 h 628828"/>
                  <a:gd name="connsiteX1" fmla="*/ 90439 w 1702812"/>
                  <a:gd name="connsiteY1" fmla="*/ 217138 h 628828"/>
                  <a:gd name="connsiteX2" fmla="*/ 85866 w 1702812"/>
                  <a:gd name="connsiteY2" fmla="*/ 30013 h 628828"/>
                  <a:gd name="connsiteX3" fmla="*/ 536671 w 1702812"/>
                  <a:gd name="connsiteY3" fmla="*/ 46942 h 628828"/>
                  <a:gd name="connsiteX4" fmla="*/ 877508 w 1702812"/>
                  <a:gd name="connsiteY4" fmla="*/ 20633 h 628828"/>
                  <a:gd name="connsiteX5" fmla="*/ 1298969 w 1702812"/>
                  <a:gd name="connsiteY5" fmla="*/ 119108 h 628828"/>
                  <a:gd name="connsiteX6" fmla="*/ 1702812 w 1702812"/>
                  <a:gd name="connsiteY6" fmla="*/ 194705 h 628828"/>
                  <a:gd name="connsiteX7" fmla="*/ 1627785 w 1702812"/>
                  <a:gd name="connsiteY7" fmla="*/ 351712 h 628828"/>
                  <a:gd name="connsiteX8" fmla="*/ 1362518 w 1702812"/>
                  <a:gd name="connsiteY8" fmla="*/ 563003 h 628828"/>
                  <a:gd name="connsiteX9" fmla="*/ 1154434 w 1702812"/>
                  <a:gd name="connsiteY9" fmla="*/ 590275 h 628828"/>
                  <a:gd name="connsiteX10" fmla="*/ 1027628 w 1702812"/>
                  <a:gd name="connsiteY10" fmla="*/ 620529 h 628828"/>
                  <a:gd name="connsiteX11" fmla="*/ 906700 w 1702812"/>
                  <a:gd name="connsiteY11" fmla="*/ 600359 h 628828"/>
                  <a:gd name="connsiteX12" fmla="*/ 762891 w 1702812"/>
                  <a:gd name="connsiteY12" fmla="*/ 569028 h 628828"/>
                  <a:gd name="connsiteX13" fmla="*/ 584225 w 1702812"/>
                  <a:gd name="connsiteY13" fmla="*/ 560020 h 628828"/>
                  <a:gd name="connsiteX14" fmla="*/ 463297 w 1702812"/>
                  <a:gd name="connsiteY14" fmla="*/ 570105 h 628828"/>
                  <a:gd name="connsiteX15" fmla="*/ 351837 w 1702812"/>
                  <a:gd name="connsiteY15" fmla="*/ 583958 h 628828"/>
                  <a:gd name="connsiteX16" fmla="*/ 62912 w 1702812"/>
                  <a:gd name="connsiteY16" fmla="*/ 599833 h 628828"/>
                  <a:gd name="connsiteX17" fmla="*/ 891 w 1702812"/>
                  <a:gd name="connsiteY17" fmla="*/ 297868 h 6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02812" h="628828">
                    <a:moveTo>
                      <a:pt x="891" y="297868"/>
                    </a:moveTo>
                    <a:cubicBezTo>
                      <a:pt x="-9637" y="225682"/>
                      <a:pt x="76277" y="261780"/>
                      <a:pt x="90439" y="217138"/>
                    </a:cubicBezTo>
                    <a:cubicBezTo>
                      <a:pt x="104601" y="172496"/>
                      <a:pt x="16533" y="80230"/>
                      <a:pt x="85866" y="30013"/>
                    </a:cubicBezTo>
                    <a:cubicBezTo>
                      <a:pt x="165782" y="-56761"/>
                      <a:pt x="331266" y="75078"/>
                      <a:pt x="536671" y="46942"/>
                    </a:cubicBezTo>
                    <a:cubicBezTo>
                      <a:pt x="704562" y="23496"/>
                      <a:pt x="743425" y="55497"/>
                      <a:pt x="877508" y="20633"/>
                    </a:cubicBezTo>
                    <a:cubicBezTo>
                      <a:pt x="1122721" y="20633"/>
                      <a:pt x="1053756" y="119108"/>
                      <a:pt x="1298969" y="119108"/>
                    </a:cubicBezTo>
                    <a:cubicBezTo>
                      <a:pt x="1364028" y="119108"/>
                      <a:pt x="1702812" y="129646"/>
                      <a:pt x="1702812" y="194705"/>
                    </a:cubicBezTo>
                    <a:cubicBezTo>
                      <a:pt x="1651523" y="340825"/>
                      <a:pt x="1649131" y="290535"/>
                      <a:pt x="1627785" y="351712"/>
                    </a:cubicBezTo>
                    <a:cubicBezTo>
                      <a:pt x="1599649" y="473042"/>
                      <a:pt x="1357034" y="401647"/>
                      <a:pt x="1362518" y="563003"/>
                    </a:cubicBezTo>
                    <a:cubicBezTo>
                      <a:pt x="1271759" y="588403"/>
                      <a:pt x="1302343" y="577575"/>
                      <a:pt x="1154434" y="590275"/>
                    </a:cubicBezTo>
                    <a:cubicBezTo>
                      <a:pt x="1093580" y="608267"/>
                      <a:pt x="1053801" y="623891"/>
                      <a:pt x="1027628" y="620529"/>
                    </a:cubicBezTo>
                    <a:cubicBezTo>
                      <a:pt x="1001455" y="617167"/>
                      <a:pt x="945784" y="617346"/>
                      <a:pt x="906700" y="600359"/>
                    </a:cubicBezTo>
                    <a:cubicBezTo>
                      <a:pt x="867616" y="583372"/>
                      <a:pt x="819996" y="587517"/>
                      <a:pt x="762891" y="569028"/>
                    </a:cubicBezTo>
                    <a:cubicBezTo>
                      <a:pt x="705786" y="550539"/>
                      <a:pt x="634157" y="561521"/>
                      <a:pt x="584225" y="560020"/>
                    </a:cubicBezTo>
                    <a:cubicBezTo>
                      <a:pt x="534293" y="558519"/>
                      <a:pt x="502028" y="566115"/>
                      <a:pt x="463297" y="570105"/>
                    </a:cubicBezTo>
                    <a:cubicBezTo>
                      <a:pt x="424566" y="574095"/>
                      <a:pt x="418568" y="577323"/>
                      <a:pt x="351837" y="583958"/>
                    </a:cubicBezTo>
                    <a:cubicBezTo>
                      <a:pt x="285445" y="635130"/>
                      <a:pt x="129870" y="645398"/>
                      <a:pt x="62912" y="599833"/>
                    </a:cubicBezTo>
                    <a:cubicBezTo>
                      <a:pt x="118438" y="321378"/>
                      <a:pt x="21565" y="398523"/>
                      <a:pt x="891" y="2978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801" name="Oval 9">
                <a:extLst>
                  <a:ext uri="{FF2B5EF4-FFF2-40B4-BE49-F238E27FC236}">
                    <a16:creationId xmlns:a16="http://schemas.microsoft.com/office/drawing/2014/main" id="{FD816F7D-B7A9-474D-9EE7-F9FCD870D0AE}"/>
                  </a:ext>
                </a:extLst>
              </p:cNvPr>
              <p:cNvSpPr/>
              <p:nvPr/>
            </p:nvSpPr>
            <p:spPr>
              <a:xfrm>
                <a:off x="3945037" y="6125319"/>
                <a:ext cx="96861" cy="26819"/>
              </a:xfrm>
              <a:custGeom>
                <a:avLst/>
                <a:gdLst>
                  <a:gd name="connsiteX0" fmla="*/ 0 w 64241"/>
                  <a:gd name="connsiteY0" fmla="*/ 22860 h 45719"/>
                  <a:gd name="connsiteX1" fmla="*/ 32121 w 64241"/>
                  <a:gd name="connsiteY1" fmla="*/ 0 h 45719"/>
                  <a:gd name="connsiteX2" fmla="*/ 64242 w 64241"/>
                  <a:gd name="connsiteY2" fmla="*/ 22860 h 45719"/>
                  <a:gd name="connsiteX3" fmla="*/ 32121 w 64241"/>
                  <a:gd name="connsiteY3" fmla="*/ 45720 h 45719"/>
                  <a:gd name="connsiteX4" fmla="*/ 0 w 64241"/>
                  <a:gd name="connsiteY4" fmla="*/ 22860 h 45719"/>
                  <a:gd name="connsiteX0" fmla="*/ 0 w 64242"/>
                  <a:gd name="connsiteY0" fmla="*/ 22860 h 28640"/>
                  <a:gd name="connsiteX1" fmla="*/ 32121 w 64242"/>
                  <a:gd name="connsiteY1" fmla="*/ 0 h 28640"/>
                  <a:gd name="connsiteX2" fmla="*/ 64242 w 64242"/>
                  <a:gd name="connsiteY2" fmla="*/ 22860 h 28640"/>
                  <a:gd name="connsiteX3" fmla="*/ 32121 w 64242"/>
                  <a:gd name="connsiteY3" fmla="*/ 23495 h 28640"/>
                  <a:gd name="connsiteX4" fmla="*/ 0 w 64242"/>
                  <a:gd name="connsiteY4" fmla="*/ 22860 h 28640"/>
                  <a:gd name="connsiteX0" fmla="*/ 0 w 102342"/>
                  <a:gd name="connsiteY0" fmla="*/ 26053 h 28536"/>
                  <a:gd name="connsiteX1" fmla="*/ 70221 w 102342"/>
                  <a:gd name="connsiteY1" fmla="*/ 18 h 28536"/>
                  <a:gd name="connsiteX2" fmla="*/ 102342 w 102342"/>
                  <a:gd name="connsiteY2" fmla="*/ 22878 h 28536"/>
                  <a:gd name="connsiteX3" fmla="*/ 70221 w 102342"/>
                  <a:gd name="connsiteY3" fmla="*/ 23513 h 28536"/>
                  <a:gd name="connsiteX4" fmla="*/ 0 w 102342"/>
                  <a:gd name="connsiteY4" fmla="*/ 26053 h 28536"/>
                  <a:gd name="connsiteX0" fmla="*/ 1559 w 103901"/>
                  <a:gd name="connsiteY0" fmla="*/ 26920 h 29403"/>
                  <a:gd name="connsiteX1" fmla="*/ 26958 w 103901"/>
                  <a:gd name="connsiteY1" fmla="*/ 6837 h 29403"/>
                  <a:gd name="connsiteX2" fmla="*/ 71780 w 103901"/>
                  <a:gd name="connsiteY2" fmla="*/ 885 h 29403"/>
                  <a:gd name="connsiteX3" fmla="*/ 103901 w 103901"/>
                  <a:gd name="connsiteY3" fmla="*/ 23745 h 29403"/>
                  <a:gd name="connsiteX4" fmla="*/ 71780 w 103901"/>
                  <a:gd name="connsiteY4" fmla="*/ 24380 h 29403"/>
                  <a:gd name="connsiteX5" fmla="*/ 1559 w 103901"/>
                  <a:gd name="connsiteY5" fmla="*/ 26920 h 29403"/>
                  <a:gd name="connsiteX0" fmla="*/ 1559 w 103901"/>
                  <a:gd name="connsiteY0" fmla="*/ 26159 h 27399"/>
                  <a:gd name="connsiteX1" fmla="*/ 26958 w 103901"/>
                  <a:gd name="connsiteY1" fmla="*/ 6076 h 27399"/>
                  <a:gd name="connsiteX2" fmla="*/ 71780 w 103901"/>
                  <a:gd name="connsiteY2" fmla="*/ 124 h 27399"/>
                  <a:gd name="connsiteX3" fmla="*/ 103901 w 103901"/>
                  <a:gd name="connsiteY3" fmla="*/ 10284 h 27399"/>
                  <a:gd name="connsiteX4" fmla="*/ 71780 w 103901"/>
                  <a:gd name="connsiteY4" fmla="*/ 23619 h 27399"/>
                  <a:gd name="connsiteX5" fmla="*/ 1559 w 103901"/>
                  <a:gd name="connsiteY5" fmla="*/ 26159 h 27399"/>
                  <a:gd name="connsiteX0" fmla="*/ 4366 w 87658"/>
                  <a:gd name="connsiteY0" fmla="*/ 22984 h 25195"/>
                  <a:gd name="connsiteX1" fmla="*/ 10715 w 87658"/>
                  <a:gd name="connsiteY1" fmla="*/ 6076 h 25195"/>
                  <a:gd name="connsiteX2" fmla="*/ 55537 w 87658"/>
                  <a:gd name="connsiteY2" fmla="*/ 124 h 25195"/>
                  <a:gd name="connsiteX3" fmla="*/ 87658 w 87658"/>
                  <a:gd name="connsiteY3" fmla="*/ 10284 h 25195"/>
                  <a:gd name="connsiteX4" fmla="*/ 55537 w 87658"/>
                  <a:gd name="connsiteY4" fmla="*/ 23619 h 25195"/>
                  <a:gd name="connsiteX5" fmla="*/ 4366 w 87658"/>
                  <a:gd name="connsiteY5" fmla="*/ 22984 h 25195"/>
                  <a:gd name="connsiteX0" fmla="*/ 520 w 156837"/>
                  <a:gd name="connsiteY0" fmla="*/ 54734 h 54957"/>
                  <a:gd name="connsiteX1" fmla="*/ 79894 w 156837"/>
                  <a:gd name="connsiteY1" fmla="*/ 6076 h 54957"/>
                  <a:gd name="connsiteX2" fmla="*/ 124716 w 156837"/>
                  <a:gd name="connsiteY2" fmla="*/ 124 h 54957"/>
                  <a:gd name="connsiteX3" fmla="*/ 156837 w 156837"/>
                  <a:gd name="connsiteY3" fmla="*/ 10284 h 54957"/>
                  <a:gd name="connsiteX4" fmla="*/ 124716 w 156837"/>
                  <a:gd name="connsiteY4" fmla="*/ 23619 h 54957"/>
                  <a:gd name="connsiteX5" fmla="*/ 520 w 156837"/>
                  <a:gd name="connsiteY5" fmla="*/ 54734 h 54957"/>
                  <a:gd name="connsiteX0" fmla="*/ 386 w 156703"/>
                  <a:gd name="connsiteY0" fmla="*/ 54734 h 54957"/>
                  <a:gd name="connsiteX1" fmla="*/ 79760 w 156703"/>
                  <a:gd name="connsiteY1" fmla="*/ 6076 h 54957"/>
                  <a:gd name="connsiteX2" fmla="*/ 124582 w 156703"/>
                  <a:gd name="connsiteY2" fmla="*/ 124 h 54957"/>
                  <a:gd name="connsiteX3" fmla="*/ 156703 w 156703"/>
                  <a:gd name="connsiteY3" fmla="*/ 10284 h 54957"/>
                  <a:gd name="connsiteX4" fmla="*/ 124582 w 156703"/>
                  <a:gd name="connsiteY4" fmla="*/ 23619 h 54957"/>
                  <a:gd name="connsiteX5" fmla="*/ 386 w 156703"/>
                  <a:gd name="connsiteY5" fmla="*/ 54734 h 54957"/>
                  <a:gd name="connsiteX0" fmla="*/ 450 w 156767"/>
                  <a:gd name="connsiteY0" fmla="*/ 54734 h 54957"/>
                  <a:gd name="connsiteX1" fmla="*/ 79824 w 156767"/>
                  <a:gd name="connsiteY1" fmla="*/ 6076 h 54957"/>
                  <a:gd name="connsiteX2" fmla="*/ 124646 w 156767"/>
                  <a:gd name="connsiteY2" fmla="*/ 124 h 54957"/>
                  <a:gd name="connsiteX3" fmla="*/ 156767 w 156767"/>
                  <a:gd name="connsiteY3" fmla="*/ 10284 h 54957"/>
                  <a:gd name="connsiteX4" fmla="*/ 124646 w 156767"/>
                  <a:gd name="connsiteY4" fmla="*/ 23619 h 54957"/>
                  <a:gd name="connsiteX5" fmla="*/ 450 w 156767"/>
                  <a:gd name="connsiteY5" fmla="*/ 54734 h 54957"/>
                  <a:gd name="connsiteX0" fmla="*/ 1288 w 97280"/>
                  <a:gd name="connsiteY0" fmla="*/ 26159 h 27399"/>
                  <a:gd name="connsiteX1" fmla="*/ 20337 w 97280"/>
                  <a:gd name="connsiteY1" fmla="*/ 6076 h 27399"/>
                  <a:gd name="connsiteX2" fmla="*/ 65159 w 97280"/>
                  <a:gd name="connsiteY2" fmla="*/ 124 h 27399"/>
                  <a:gd name="connsiteX3" fmla="*/ 97280 w 97280"/>
                  <a:gd name="connsiteY3" fmla="*/ 10284 h 27399"/>
                  <a:gd name="connsiteX4" fmla="*/ 65159 w 97280"/>
                  <a:gd name="connsiteY4" fmla="*/ 23619 h 27399"/>
                  <a:gd name="connsiteX5" fmla="*/ 1288 w 97280"/>
                  <a:gd name="connsiteY5" fmla="*/ 26159 h 27399"/>
                  <a:gd name="connsiteX0" fmla="*/ 509 w 96501"/>
                  <a:gd name="connsiteY0" fmla="*/ 26159 h 106246"/>
                  <a:gd name="connsiteX1" fmla="*/ 19558 w 96501"/>
                  <a:gd name="connsiteY1" fmla="*/ 6076 h 106246"/>
                  <a:gd name="connsiteX2" fmla="*/ 64380 w 96501"/>
                  <a:gd name="connsiteY2" fmla="*/ 124 h 106246"/>
                  <a:gd name="connsiteX3" fmla="*/ 96501 w 96501"/>
                  <a:gd name="connsiteY3" fmla="*/ 10284 h 106246"/>
                  <a:gd name="connsiteX4" fmla="*/ 45330 w 96501"/>
                  <a:gd name="connsiteY4" fmla="*/ 106169 h 106246"/>
                  <a:gd name="connsiteX5" fmla="*/ 509 w 96501"/>
                  <a:gd name="connsiteY5" fmla="*/ 26159 h 106246"/>
                  <a:gd name="connsiteX0" fmla="*/ 509 w 96501"/>
                  <a:gd name="connsiteY0" fmla="*/ 26159 h 106246"/>
                  <a:gd name="connsiteX1" fmla="*/ 19558 w 96501"/>
                  <a:gd name="connsiteY1" fmla="*/ 6076 h 106246"/>
                  <a:gd name="connsiteX2" fmla="*/ 64380 w 96501"/>
                  <a:gd name="connsiteY2" fmla="*/ 124 h 106246"/>
                  <a:gd name="connsiteX3" fmla="*/ 96501 w 96501"/>
                  <a:gd name="connsiteY3" fmla="*/ 10284 h 106246"/>
                  <a:gd name="connsiteX4" fmla="*/ 45330 w 96501"/>
                  <a:gd name="connsiteY4" fmla="*/ 106169 h 106246"/>
                  <a:gd name="connsiteX5" fmla="*/ 509 w 96501"/>
                  <a:gd name="connsiteY5" fmla="*/ 26159 h 106246"/>
                  <a:gd name="connsiteX0" fmla="*/ 869 w 96861"/>
                  <a:gd name="connsiteY0" fmla="*/ 26159 h 26751"/>
                  <a:gd name="connsiteX1" fmla="*/ 19918 w 96861"/>
                  <a:gd name="connsiteY1" fmla="*/ 6076 h 26751"/>
                  <a:gd name="connsiteX2" fmla="*/ 64740 w 96861"/>
                  <a:gd name="connsiteY2" fmla="*/ 124 h 26751"/>
                  <a:gd name="connsiteX3" fmla="*/ 96861 w 96861"/>
                  <a:gd name="connsiteY3" fmla="*/ 10284 h 26751"/>
                  <a:gd name="connsiteX4" fmla="*/ 55215 w 96861"/>
                  <a:gd name="connsiteY4" fmla="*/ 20444 h 26751"/>
                  <a:gd name="connsiteX5" fmla="*/ 869 w 96861"/>
                  <a:gd name="connsiteY5" fmla="*/ 26159 h 26751"/>
                  <a:gd name="connsiteX0" fmla="*/ 869 w 201636"/>
                  <a:gd name="connsiteY0" fmla="*/ 26323 h 26878"/>
                  <a:gd name="connsiteX1" fmla="*/ 19918 w 201636"/>
                  <a:gd name="connsiteY1" fmla="*/ 6240 h 26878"/>
                  <a:gd name="connsiteX2" fmla="*/ 64740 w 201636"/>
                  <a:gd name="connsiteY2" fmla="*/ 288 h 26878"/>
                  <a:gd name="connsiteX3" fmla="*/ 201636 w 201636"/>
                  <a:gd name="connsiteY3" fmla="*/ 13623 h 26878"/>
                  <a:gd name="connsiteX4" fmla="*/ 55215 w 201636"/>
                  <a:gd name="connsiteY4" fmla="*/ 20608 h 26878"/>
                  <a:gd name="connsiteX5" fmla="*/ 869 w 201636"/>
                  <a:gd name="connsiteY5" fmla="*/ 26323 h 26878"/>
                  <a:gd name="connsiteX0" fmla="*/ 869 w 201636"/>
                  <a:gd name="connsiteY0" fmla="*/ 26323 h 26878"/>
                  <a:gd name="connsiteX1" fmla="*/ 19918 w 201636"/>
                  <a:gd name="connsiteY1" fmla="*/ 6240 h 26878"/>
                  <a:gd name="connsiteX2" fmla="*/ 64740 w 201636"/>
                  <a:gd name="connsiteY2" fmla="*/ 288 h 26878"/>
                  <a:gd name="connsiteX3" fmla="*/ 201636 w 201636"/>
                  <a:gd name="connsiteY3" fmla="*/ 13623 h 26878"/>
                  <a:gd name="connsiteX4" fmla="*/ 55215 w 201636"/>
                  <a:gd name="connsiteY4" fmla="*/ 20608 h 26878"/>
                  <a:gd name="connsiteX5" fmla="*/ 869 w 201636"/>
                  <a:gd name="connsiteY5" fmla="*/ 26323 h 26878"/>
                  <a:gd name="connsiteX0" fmla="*/ 869 w 96861"/>
                  <a:gd name="connsiteY0" fmla="*/ 26086 h 26819"/>
                  <a:gd name="connsiteX1" fmla="*/ 19918 w 96861"/>
                  <a:gd name="connsiteY1" fmla="*/ 6003 h 26819"/>
                  <a:gd name="connsiteX2" fmla="*/ 64740 w 96861"/>
                  <a:gd name="connsiteY2" fmla="*/ 51 h 26819"/>
                  <a:gd name="connsiteX3" fmla="*/ 96861 w 96861"/>
                  <a:gd name="connsiteY3" fmla="*/ 686 h 26819"/>
                  <a:gd name="connsiteX4" fmla="*/ 55215 w 96861"/>
                  <a:gd name="connsiteY4" fmla="*/ 20371 h 26819"/>
                  <a:gd name="connsiteX5" fmla="*/ 869 w 96861"/>
                  <a:gd name="connsiteY5" fmla="*/ 2608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861" h="26819">
                    <a:moveTo>
                      <a:pt x="869" y="26086"/>
                    </a:moveTo>
                    <a:cubicBezTo>
                      <a:pt x="-5014" y="23691"/>
                      <a:pt x="20915" y="19867"/>
                      <a:pt x="19918" y="6003"/>
                    </a:cubicBezTo>
                    <a:cubicBezTo>
                      <a:pt x="31622" y="1664"/>
                      <a:pt x="51916" y="937"/>
                      <a:pt x="64740" y="51"/>
                    </a:cubicBezTo>
                    <a:cubicBezTo>
                      <a:pt x="77564" y="-835"/>
                      <a:pt x="93686" y="10286"/>
                      <a:pt x="96861" y="686"/>
                    </a:cubicBezTo>
                    <a:cubicBezTo>
                      <a:pt x="96861" y="13311"/>
                      <a:pt x="71214" y="16138"/>
                      <a:pt x="55215" y="20371"/>
                    </a:cubicBezTo>
                    <a:cubicBezTo>
                      <a:pt x="39216" y="24604"/>
                      <a:pt x="6752" y="28481"/>
                      <a:pt x="869" y="260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sp>
          <p:nvSpPr>
            <p:cNvPr id="799" name="Freeform 798">
              <a:extLst>
                <a:ext uri="{FF2B5EF4-FFF2-40B4-BE49-F238E27FC236}">
                  <a16:creationId xmlns:a16="http://schemas.microsoft.com/office/drawing/2014/main" id="{1C7C36F9-5D77-234B-8CC7-AAB100BA81B6}"/>
                </a:ext>
              </a:extLst>
            </p:cNvPr>
            <p:cNvSpPr>
              <a:spLocks/>
            </p:cNvSpPr>
            <p:nvPr/>
          </p:nvSpPr>
          <p:spPr bwMode="auto">
            <a:xfrm>
              <a:off x="4023062" y="6052278"/>
              <a:ext cx="30040" cy="24573"/>
            </a:xfrm>
            <a:custGeom>
              <a:avLst/>
              <a:gdLst>
                <a:gd name="T0" fmla="*/ 29 w 122"/>
                <a:gd name="T1" fmla="*/ 0 h 100"/>
                <a:gd name="T2" fmla="*/ 50 w 122"/>
                <a:gd name="T3" fmla="*/ 0 h 100"/>
                <a:gd name="T4" fmla="*/ 60 w 122"/>
                <a:gd name="T5" fmla="*/ 2 h 100"/>
                <a:gd name="T6" fmla="*/ 65 w 122"/>
                <a:gd name="T7" fmla="*/ 2 h 100"/>
                <a:gd name="T8" fmla="*/ 69 w 122"/>
                <a:gd name="T9" fmla="*/ 4 h 100"/>
                <a:gd name="T10" fmla="*/ 84 w 122"/>
                <a:gd name="T11" fmla="*/ 12 h 100"/>
                <a:gd name="T12" fmla="*/ 97 w 122"/>
                <a:gd name="T13" fmla="*/ 19 h 100"/>
                <a:gd name="T14" fmla="*/ 98 w 122"/>
                <a:gd name="T15" fmla="*/ 21 h 100"/>
                <a:gd name="T16" fmla="*/ 99 w 122"/>
                <a:gd name="T17" fmla="*/ 23 h 100"/>
                <a:gd name="T18" fmla="*/ 102 w 122"/>
                <a:gd name="T19" fmla="*/ 25 h 100"/>
                <a:gd name="T20" fmla="*/ 107 w 122"/>
                <a:gd name="T21" fmla="*/ 28 h 100"/>
                <a:gd name="T22" fmla="*/ 109 w 122"/>
                <a:gd name="T23" fmla="*/ 29 h 100"/>
                <a:gd name="T24" fmla="*/ 110 w 122"/>
                <a:gd name="T25" fmla="*/ 29 h 100"/>
                <a:gd name="T26" fmla="*/ 113 w 122"/>
                <a:gd name="T27" fmla="*/ 36 h 100"/>
                <a:gd name="T28" fmla="*/ 117 w 122"/>
                <a:gd name="T29" fmla="*/ 42 h 100"/>
                <a:gd name="T30" fmla="*/ 120 w 122"/>
                <a:gd name="T31" fmla="*/ 52 h 100"/>
                <a:gd name="T32" fmla="*/ 122 w 122"/>
                <a:gd name="T33" fmla="*/ 65 h 100"/>
                <a:gd name="T34" fmla="*/ 118 w 122"/>
                <a:gd name="T35" fmla="*/ 77 h 100"/>
                <a:gd name="T36" fmla="*/ 116 w 122"/>
                <a:gd name="T37" fmla="*/ 80 h 100"/>
                <a:gd name="T38" fmla="*/ 111 w 122"/>
                <a:gd name="T39" fmla="*/ 82 h 100"/>
                <a:gd name="T40" fmla="*/ 107 w 122"/>
                <a:gd name="T41" fmla="*/ 85 h 100"/>
                <a:gd name="T42" fmla="*/ 101 w 122"/>
                <a:gd name="T43" fmla="*/ 85 h 100"/>
                <a:gd name="T44" fmla="*/ 98 w 122"/>
                <a:gd name="T45" fmla="*/ 88 h 100"/>
                <a:gd name="T46" fmla="*/ 94 w 122"/>
                <a:gd name="T47" fmla="*/ 92 h 100"/>
                <a:gd name="T48" fmla="*/ 83 w 122"/>
                <a:gd name="T49" fmla="*/ 97 h 100"/>
                <a:gd name="T50" fmla="*/ 79 w 122"/>
                <a:gd name="T51" fmla="*/ 99 h 100"/>
                <a:gd name="T52" fmla="*/ 75 w 122"/>
                <a:gd name="T53" fmla="*/ 100 h 100"/>
                <a:gd name="T54" fmla="*/ 63 w 122"/>
                <a:gd name="T55" fmla="*/ 100 h 100"/>
                <a:gd name="T56" fmla="*/ 52 w 122"/>
                <a:gd name="T57" fmla="*/ 100 h 100"/>
                <a:gd name="T58" fmla="*/ 44 w 122"/>
                <a:gd name="T59" fmla="*/ 97 h 100"/>
                <a:gd name="T60" fmla="*/ 42 w 122"/>
                <a:gd name="T61" fmla="*/ 94 h 100"/>
                <a:gd name="T62" fmla="*/ 37 w 122"/>
                <a:gd name="T63" fmla="*/ 88 h 100"/>
                <a:gd name="T64" fmla="*/ 37 w 122"/>
                <a:gd name="T65" fmla="*/ 82 h 100"/>
                <a:gd name="T66" fmla="*/ 37 w 122"/>
                <a:gd name="T67" fmla="*/ 77 h 100"/>
                <a:gd name="T68" fmla="*/ 37 w 122"/>
                <a:gd name="T69" fmla="*/ 66 h 100"/>
                <a:gd name="T70" fmla="*/ 36 w 122"/>
                <a:gd name="T71" fmla="*/ 61 h 100"/>
                <a:gd name="T72" fmla="*/ 31 w 122"/>
                <a:gd name="T73" fmla="*/ 56 h 100"/>
                <a:gd name="T74" fmla="*/ 29 w 122"/>
                <a:gd name="T75" fmla="*/ 54 h 100"/>
                <a:gd name="T76" fmla="*/ 29 w 122"/>
                <a:gd name="T77" fmla="*/ 51 h 100"/>
                <a:gd name="T78" fmla="*/ 27 w 122"/>
                <a:gd name="T79" fmla="*/ 48 h 100"/>
                <a:gd name="T80" fmla="*/ 26 w 122"/>
                <a:gd name="T81" fmla="*/ 44 h 100"/>
                <a:gd name="T82" fmla="*/ 23 w 122"/>
                <a:gd name="T83" fmla="*/ 40 h 100"/>
                <a:gd name="T84" fmla="*/ 19 w 122"/>
                <a:gd name="T85" fmla="*/ 37 h 100"/>
                <a:gd name="T86" fmla="*/ 14 w 122"/>
                <a:gd name="T87" fmla="*/ 33 h 100"/>
                <a:gd name="T88" fmla="*/ 4 w 122"/>
                <a:gd name="T89" fmla="*/ 29 h 100"/>
                <a:gd name="T90" fmla="*/ 2 w 122"/>
                <a:gd name="T91" fmla="*/ 28 h 100"/>
                <a:gd name="T92" fmla="*/ 0 w 122"/>
                <a:gd name="T93" fmla="*/ 21 h 100"/>
                <a:gd name="T94" fmla="*/ 0 w 122"/>
                <a:gd name="T95" fmla="*/ 19 h 100"/>
                <a:gd name="T96" fmla="*/ 4 w 122"/>
                <a:gd name="T97" fmla="*/ 12 h 100"/>
                <a:gd name="T98" fmla="*/ 8 w 122"/>
                <a:gd name="T99" fmla="*/ 8 h 100"/>
                <a:gd name="T100" fmla="*/ 14 w 122"/>
                <a:gd name="T101" fmla="*/ 4 h 100"/>
                <a:gd name="T102" fmla="*/ 23 w 122"/>
                <a:gd name="T10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00">
                  <a:moveTo>
                    <a:pt x="29" y="0"/>
                  </a:moveTo>
                  <a:lnTo>
                    <a:pt x="29" y="0"/>
                  </a:lnTo>
                  <a:lnTo>
                    <a:pt x="50" y="0"/>
                  </a:lnTo>
                  <a:lnTo>
                    <a:pt x="50" y="0"/>
                  </a:lnTo>
                  <a:lnTo>
                    <a:pt x="56" y="1"/>
                  </a:lnTo>
                  <a:lnTo>
                    <a:pt x="60" y="2"/>
                  </a:lnTo>
                  <a:lnTo>
                    <a:pt x="60" y="2"/>
                  </a:lnTo>
                  <a:lnTo>
                    <a:pt x="65" y="2"/>
                  </a:lnTo>
                  <a:lnTo>
                    <a:pt x="69" y="4"/>
                  </a:lnTo>
                  <a:lnTo>
                    <a:pt x="69" y="4"/>
                  </a:lnTo>
                  <a:lnTo>
                    <a:pt x="84" y="12"/>
                  </a:lnTo>
                  <a:lnTo>
                    <a:pt x="84" y="12"/>
                  </a:lnTo>
                  <a:lnTo>
                    <a:pt x="92" y="16"/>
                  </a:lnTo>
                  <a:lnTo>
                    <a:pt x="97" y="19"/>
                  </a:lnTo>
                  <a:lnTo>
                    <a:pt x="98" y="20"/>
                  </a:lnTo>
                  <a:lnTo>
                    <a:pt x="98" y="21"/>
                  </a:lnTo>
                  <a:lnTo>
                    <a:pt x="98" y="21"/>
                  </a:lnTo>
                  <a:lnTo>
                    <a:pt x="99" y="23"/>
                  </a:lnTo>
                  <a:lnTo>
                    <a:pt x="101" y="23"/>
                  </a:lnTo>
                  <a:lnTo>
                    <a:pt x="102" y="25"/>
                  </a:lnTo>
                  <a:lnTo>
                    <a:pt x="102" y="25"/>
                  </a:lnTo>
                  <a:lnTo>
                    <a:pt x="107" y="28"/>
                  </a:lnTo>
                  <a:lnTo>
                    <a:pt x="107" y="28"/>
                  </a:lnTo>
                  <a:lnTo>
                    <a:pt x="109" y="29"/>
                  </a:lnTo>
                  <a:lnTo>
                    <a:pt x="110" y="29"/>
                  </a:lnTo>
                  <a:lnTo>
                    <a:pt x="110" y="29"/>
                  </a:lnTo>
                  <a:lnTo>
                    <a:pt x="111" y="33"/>
                  </a:lnTo>
                  <a:lnTo>
                    <a:pt x="113" y="36"/>
                  </a:lnTo>
                  <a:lnTo>
                    <a:pt x="117" y="42"/>
                  </a:lnTo>
                  <a:lnTo>
                    <a:pt x="117" y="42"/>
                  </a:lnTo>
                  <a:lnTo>
                    <a:pt x="120" y="52"/>
                  </a:lnTo>
                  <a:lnTo>
                    <a:pt x="120" y="52"/>
                  </a:lnTo>
                  <a:lnTo>
                    <a:pt x="121" y="58"/>
                  </a:lnTo>
                  <a:lnTo>
                    <a:pt x="122" y="65"/>
                  </a:lnTo>
                  <a:lnTo>
                    <a:pt x="121" y="70"/>
                  </a:lnTo>
                  <a:lnTo>
                    <a:pt x="118" y="77"/>
                  </a:lnTo>
                  <a:lnTo>
                    <a:pt x="118" y="77"/>
                  </a:lnTo>
                  <a:lnTo>
                    <a:pt x="116" y="80"/>
                  </a:lnTo>
                  <a:lnTo>
                    <a:pt x="111" y="82"/>
                  </a:lnTo>
                  <a:lnTo>
                    <a:pt x="111" y="82"/>
                  </a:lnTo>
                  <a:lnTo>
                    <a:pt x="107" y="85"/>
                  </a:lnTo>
                  <a:lnTo>
                    <a:pt x="107" y="85"/>
                  </a:lnTo>
                  <a:lnTo>
                    <a:pt x="103" y="85"/>
                  </a:lnTo>
                  <a:lnTo>
                    <a:pt x="101" y="85"/>
                  </a:lnTo>
                  <a:lnTo>
                    <a:pt x="101" y="85"/>
                  </a:lnTo>
                  <a:lnTo>
                    <a:pt x="98" y="88"/>
                  </a:lnTo>
                  <a:lnTo>
                    <a:pt x="94" y="92"/>
                  </a:lnTo>
                  <a:lnTo>
                    <a:pt x="94" y="92"/>
                  </a:lnTo>
                  <a:lnTo>
                    <a:pt x="88" y="94"/>
                  </a:lnTo>
                  <a:lnTo>
                    <a:pt x="83" y="97"/>
                  </a:lnTo>
                  <a:lnTo>
                    <a:pt x="83" y="97"/>
                  </a:lnTo>
                  <a:lnTo>
                    <a:pt x="79" y="99"/>
                  </a:lnTo>
                  <a:lnTo>
                    <a:pt x="75" y="100"/>
                  </a:lnTo>
                  <a:lnTo>
                    <a:pt x="75" y="100"/>
                  </a:lnTo>
                  <a:lnTo>
                    <a:pt x="63" y="100"/>
                  </a:lnTo>
                  <a:lnTo>
                    <a:pt x="63" y="100"/>
                  </a:lnTo>
                  <a:lnTo>
                    <a:pt x="52" y="100"/>
                  </a:lnTo>
                  <a:lnTo>
                    <a:pt x="52" y="100"/>
                  </a:lnTo>
                  <a:lnTo>
                    <a:pt x="46" y="99"/>
                  </a:lnTo>
                  <a:lnTo>
                    <a:pt x="44" y="97"/>
                  </a:lnTo>
                  <a:lnTo>
                    <a:pt x="42" y="94"/>
                  </a:lnTo>
                  <a:lnTo>
                    <a:pt x="42" y="94"/>
                  </a:lnTo>
                  <a:lnTo>
                    <a:pt x="40" y="92"/>
                  </a:lnTo>
                  <a:lnTo>
                    <a:pt x="37" y="88"/>
                  </a:lnTo>
                  <a:lnTo>
                    <a:pt x="37" y="88"/>
                  </a:lnTo>
                  <a:lnTo>
                    <a:pt x="37" y="82"/>
                  </a:lnTo>
                  <a:lnTo>
                    <a:pt x="37" y="77"/>
                  </a:lnTo>
                  <a:lnTo>
                    <a:pt x="37" y="77"/>
                  </a:lnTo>
                  <a:lnTo>
                    <a:pt x="37" y="66"/>
                  </a:lnTo>
                  <a:lnTo>
                    <a:pt x="37" y="66"/>
                  </a:lnTo>
                  <a:lnTo>
                    <a:pt x="37" y="62"/>
                  </a:lnTo>
                  <a:lnTo>
                    <a:pt x="36" y="61"/>
                  </a:lnTo>
                  <a:lnTo>
                    <a:pt x="31" y="56"/>
                  </a:lnTo>
                  <a:lnTo>
                    <a:pt x="31" y="56"/>
                  </a:lnTo>
                  <a:lnTo>
                    <a:pt x="30" y="55"/>
                  </a:lnTo>
                  <a:lnTo>
                    <a:pt x="29" y="54"/>
                  </a:lnTo>
                  <a:lnTo>
                    <a:pt x="29" y="54"/>
                  </a:lnTo>
                  <a:lnTo>
                    <a:pt x="29" y="51"/>
                  </a:lnTo>
                  <a:lnTo>
                    <a:pt x="29" y="51"/>
                  </a:lnTo>
                  <a:lnTo>
                    <a:pt x="27" y="48"/>
                  </a:lnTo>
                  <a:lnTo>
                    <a:pt x="27" y="48"/>
                  </a:lnTo>
                  <a:lnTo>
                    <a:pt x="26" y="44"/>
                  </a:lnTo>
                  <a:lnTo>
                    <a:pt x="23" y="40"/>
                  </a:lnTo>
                  <a:lnTo>
                    <a:pt x="23" y="40"/>
                  </a:lnTo>
                  <a:lnTo>
                    <a:pt x="19" y="37"/>
                  </a:lnTo>
                  <a:lnTo>
                    <a:pt x="19" y="37"/>
                  </a:lnTo>
                  <a:lnTo>
                    <a:pt x="17" y="36"/>
                  </a:lnTo>
                  <a:lnTo>
                    <a:pt x="14" y="33"/>
                  </a:lnTo>
                  <a:lnTo>
                    <a:pt x="14" y="33"/>
                  </a:lnTo>
                  <a:lnTo>
                    <a:pt x="4" y="29"/>
                  </a:lnTo>
                  <a:lnTo>
                    <a:pt x="4" y="29"/>
                  </a:lnTo>
                  <a:lnTo>
                    <a:pt x="2" y="28"/>
                  </a:lnTo>
                  <a:lnTo>
                    <a:pt x="0" y="27"/>
                  </a:lnTo>
                  <a:lnTo>
                    <a:pt x="0" y="21"/>
                  </a:lnTo>
                  <a:lnTo>
                    <a:pt x="0" y="21"/>
                  </a:lnTo>
                  <a:lnTo>
                    <a:pt x="0" y="19"/>
                  </a:lnTo>
                  <a:lnTo>
                    <a:pt x="2" y="16"/>
                  </a:lnTo>
                  <a:lnTo>
                    <a:pt x="4" y="12"/>
                  </a:lnTo>
                  <a:lnTo>
                    <a:pt x="4" y="12"/>
                  </a:lnTo>
                  <a:lnTo>
                    <a:pt x="8" y="8"/>
                  </a:lnTo>
                  <a:lnTo>
                    <a:pt x="14" y="4"/>
                  </a:lnTo>
                  <a:lnTo>
                    <a:pt x="14" y="4"/>
                  </a:lnTo>
                  <a:lnTo>
                    <a:pt x="18" y="2"/>
                  </a:lnTo>
                  <a:lnTo>
                    <a:pt x="23"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a:p>
          </p:txBody>
        </p:sp>
      </p:grpSp>
      <p:sp>
        <p:nvSpPr>
          <p:cNvPr id="802" name="Rectangle 801">
            <a:extLst>
              <a:ext uri="{FF2B5EF4-FFF2-40B4-BE49-F238E27FC236}">
                <a16:creationId xmlns:a16="http://schemas.microsoft.com/office/drawing/2014/main" id="{AFB5FBD3-5C51-9E4B-AC46-DB6E1DF750E3}"/>
              </a:ext>
            </a:extLst>
          </p:cNvPr>
          <p:cNvSpPr>
            <a:spLocks noChangeArrowheads="1"/>
          </p:cNvSpPr>
          <p:nvPr userDrawn="1"/>
        </p:nvSpPr>
        <p:spPr bwMode="auto">
          <a:xfrm>
            <a:off x="1258779" y="3907112"/>
            <a:ext cx="2958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fr-FR"/>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altLang="en-US" sz="1000" dirty="0">
                <a:solidFill>
                  <a:schemeClr val="bg1"/>
                </a:solidFill>
                <a:latin typeface="FreightSans Pro Medium" panose="02000606030000020004" pitchFamily="2" charset="0"/>
              </a:rPr>
              <a:t>AK</a:t>
            </a:r>
            <a:endParaRPr lang="en-US" altLang="en-US" dirty="0">
              <a:solidFill>
                <a:schemeClr val="bg1"/>
              </a:solidFill>
              <a:latin typeface="FreightSans Pro Medium" panose="02000606030000020004" pitchFamily="2" charset="0"/>
            </a:endParaRPr>
          </a:p>
        </p:txBody>
      </p:sp>
      <p:sp>
        <p:nvSpPr>
          <p:cNvPr id="804" name="Text Placeholder 1194">
            <a:extLst>
              <a:ext uri="{FF2B5EF4-FFF2-40B4-BE49-F238E27FC236}">
                <a16:creationId xmlns:a16="http://schemas.microsoft.com/office/drawing/2014/main" id="{A5E25BAD-FBD5-0A43-B82E-13AB09C504FE}"/>
              </a:ext>
            </a:extLst>
          </p:cNvPr>
          <p:cNvSpPr>
            <a:spLocks noGrp="1"/>
          </p:cNvSpPr>
          <p:nvPr>
            <p:ph type="body" sz="quarter" idx="10" hasCustomPrompt="1"/>
          </p:nvPr>
        </p:nvSpPr>
        <p:spPr>
          <a:xfrm>
            <a:off x="628650" y="161828"/>
            <a:ext cx="7886700" cy="713384"/>
          </a:xfrm>
        </p:spPr>
        <p:txBody>
          <a:bodyPr/>
          <a:lstStyle>
            <a:lvl1pPr algn="ctr">
              <a:lnSpc>
                <a:spcPct val="100000"/>
              </a:lnSpc>
              <a:buNone/>
              <a:defRPr sz="4000"/>
            </a:lvl1pPr>
          </a:lstStyle>
          <a:p>
            <a:pPr lvl="0"/>
            <a:r>
              <a:rPr lang="en-US"/>
              <a:t>Click to edit headline</a:t>
            </a:r>
          </a:p>
        </p:txBody>
      </p:sp>
    </p:spTree>
    <p:extLst>
      <p:ext uri="{BB962C8B-B14F-4D97-AF65-F5344CB8AC3E}">
        <p14:creationId xmlns:p14="http://schemas.microsoft.com/office/powerpoint/2010/main" val="217824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orld Map, Headline, Bulleted Text">
    <p:spTree>
      <p:nvGrpSpPr>
        <p:cNvPr id="1" name=""/>
        <p:cNvGrpSpPr/>
        <p:nvPr/>
      </p:nvGrpSpPr>
      <p:grpSpPr>
        <a:xfrm>
          <a:off x="0" y="0"/>
          <a:ext cx="0" cy="0"/>
          <a:chOff x="0" y="0"/>
          <a:chExt cx="0" cy="0"/>
        </a:xfrm>
      </p:grpSpPr>
      <p:sp>
        <p:nvSpPr>
          <p:cNvPr id="1195" name="Text Placeholder 1194">
            <a:extLst>
              <a:ext uri="{FF2B5EF4-FFF2-40B4-BE49-F238E27FC236}">
                <a16:creationId xmlns:a16="http://schemas.microsoft.com/office/drawing/2014/main" id="{CAD806D0-7AB6-5043-A940-D8C8CC27C1E6}"/>
              </a:ext>
            </a:extLst>
          </p:cNvPr>
          <p:cNvSpPr>
            <a:spLocks noGrp="1"/>
          </p:cNvSpPr>
          <p:nvPr>
            <p:ph type="body" sz="quarter" idx="10" hasCustomPrompt="1"/>
          </p:nvPr>
        </p:nvSpPr>
        <p:spPr>
          <a:xfrm>
            <a:off x="628650" y="161828"/>
            <a:ext cx="7886700" cy="713384"/>
          </a:xfrm>
        </p:spPr>
        <p:txBody>
          <a:bodyPr/>
          <a:lstStyle>
            <a:lvl1pPr algn="ctr">
              <a:lnSpc>
                <a:spcPct val="100000"/>
              </a:lnSpc>
              <a:buNone/>
              <a:defRPr sz="4000"/>
            </a:lvl1pPr>
          </a:lstStyle>
          <a:p>
            <a:pPr lvl="0"/>
            <a:r>
              <a:rPr lang="en-US"/>
              <a:t>Click to edit headline</a:t>
            </a:r>
          </a:p>
        </p:txBody>
      </p:sp>
      <p:cxnSp>
        <p:nvCxnSpPr>
          <p:cNvPr id="400" name="Straight Connector 399">
            <a:extLst>
              <a:ext uri="{FF2B5EF4-FFF2-40B4-BE49-F238E27FC236}">
                <a16:creationId xmlns:a16="http://schemas.microsoft.com/office/drawing/2014/main" id="{DACBE209-95B9-544C-9169-E0C404627240}"/>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402" name="Picture 401">
            <a:extLst>
              <a:ext uri="{FF2B5EF4-FFF2-40B4-BE49-F238E27FC236}">
                <a16:creationId xmlns:a16="http://schemas.microsoft.com/office/drawing/2014/main" id="{C3C81178-989F-F54F-B725-1E7CF0B32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grpSp>
        <p:nvGrpSpPr>
          <p:cNvPr id="403" name="Group 402">
            <a:extLst>
              <a:ext uri="{FF2B5EF4-FFF2-40B4-BE49-F238E27FC236}">
                <a16:creationId xmlns:a16="http://schemas.microsoft.com/office/drawing/2014/main" id="{EEAC581F-4C6B-984F-8323-DC59A819E8C1}"/>
              </a:ext>
            </a:extLst>
          </p:cNvPr>
          <p:cNvGrpSpPr/>
          <p:nvPr userDrawn="1"/>
        </p:nvGrpSpPr>
        <p:grpSpPr>
          <a:xfrm>
            <a:off x="1113471" y="1071155"/>
            <a:ext cx="6917058" cy="3517755"/>
            <a:chOff x="3843499" y="3719582"/>
            <a:chExt cx="16665619" cy="8244192"/>
          </a:xfrm>
          <a:solidFill>
            <a:schemeClr val="bg1">
              <a:lumMod val="75000"/>
            </a:schemeClr>
          </a:solidFill>
        </p:grpSpPr>
        <p:sp>
          <p:nvSpPr>
            <p:cNvPr id="404" name="Freeform 781">
              <a:extLst>
                <a:ext uri="{FF2B5EF4-FFF2-40B4-BE49-F238E27FC236}">
                  <a16:creationId xmlns:a16="http://schemas.microsoft.com/office/drawing/2014/main" id="{98001A1D-008E-6B41-98BA-BE09E7E61B2D}"/>
                </a:ext>
              </a:extLst>
            </p:cNvPr>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5" name="Freeform 403">
              <a:extLst>
                <a:ext uri="{FF2B5EF4-FFF2-40B4-BE49-F238E27FC236}">
                  <a16:creationId xmlns:a16="http://schemas.microsoft.com/office/drawing/2014/main" id="{D1FB43A0-DFCA-0549-B2A1-8913E832AC16}"/>
                </a:ext>
              </a:extLst>
            </p:cNvPr>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accent2"/>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6" name="Freeform 404">
              <a:extLst>
                <a:ext uri="{FF2B5EF4-FFF2-40B4-BE49-F238E27FC236}">
                  <a16:creationId xmlns:a16="http://schemas.microsoft.com/office/drawing/2014/main" id="{92DE1DDC-F023-4E4A-B785-90BBF2D36829}"/>
                </a:ext>
              </a:extLst>
            </p:cNvPr>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7" name="Freeform 405">
              <a:extLst>
                <a:ext uri="{FF2B5EF4-FFF2-40B4-BE49-F238E27FC236}">
                  <a16:creationId xmlns:a16="http://schemas.microsoft.com/office/drawing/2014/main" id="{230F8E7B-64FE-A048-96BE-71FAA1CFEC25}"/>
                </a:ext>
              </a:extLst>
            </p:cNvPr>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8" name="Freeform 406">
              <a:extLst>
                <a:ext uri="{FF2B5EF4-FFF2-40B4-BE49-F238E27FC236}">
                  <a16:creationId xmlns:a16="http://schemas.microsoft.com/office/drawing/2014/main" id="{911886FF-D79C-D445-ABD7-8AC773D290C4}"/>
                </a:ext>
              </a:extLst>
            </p:cNvPr>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09" name="Freeform 407">
              <a:extLst>
                <a:ext uri="{FF2B5EF4-FFF2-40B4-BE49-F238E27FC236}">
                  <a16:creationId xmlns:a16="http://schemas.microsoft.com/office/drawing/2014/main" id="{89FD185A-7335-314A-95BE-C8B0A6635860}"/>
                </a:ext>
              </a:extLst>
            </p:cNvPr>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0" name="Freeform 408">
              <a:extLst>
                <a:ext uri="{FF2B5EF4-FFF2-40B4-BE49-F238E27FC236}">
                  <a16:creationId xmlns:a16="http://schemas.microsoft.com/office/drawing/2014/main" id="{C6E76C60-F564-D142-ABD5-AAD47293E79E}"/>
                </a:ext>
              </a:extLst>
            </p:cNvPr>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1" name="Freeform 409">
              <a:extLst>
                <a:ext uri="{FF2B5EF4-FFF2-40B4-BE49-F238E27FC236}">
                  <a16:creationId xmlns:a16="http://schemas.microsoft.com/office/drawing/2014/main" id="{CF3A7FC6-363E-F740-842D-EC2C15A49E77}"/>
                </a:ext>
              </a:extLst>
            </p:cNvPr>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2" name="Freeform 410">
              <a:extLst>
                <a:ext uri="{FF2B5EF4-FFF2-40B4-BE49-F238E27FC236}">
                  <a16:creationId xmlns:a16="http://schemas.microsoft.com/office/drawing/2014/main" id="{5C4F06E4-CB59-4F42-A43C-5B7D17490C0A}"/>
                </a:ext>
              </a:extLst>
            </p:cNvPr>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3" name="Freeform 411">
              <a:extLst>
                <a:ext uri="{FF2B5EF4-FFF2-40B4-BE49-F238E27FC236}">
                  <a16:creationId xmlns:a16="http://schemas.microsoft.com/office/drawing/2014/main" id="{5D1CEEEE-78BA-F745-944F-498A0444EF98}"/>
                </a:ext>
              </a:extLst>
            </p:cNvPr>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4" name="Freeform 412">
              <a:extLst>
                <a:ext uri="{FF2B5EF4-FFF2-40B4-BE49-F238E27FC236}">
                  <a16:creationId xmlns:a16="http://schemas.microsoft.com/office/drawing/2014/main" id="{A1961141-49F1-5043-8CCD-DE7D9C29F4E1}"/>
                </a:ext>
              </a:extLst>
            </p:cNvPr>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5" name="Freeform 413">
              <a:extLst>
                <a:ext uri="{FF2B5EF4-FFF2-40B4-BE49-F238E27FC236}">
                  <a16:creationId xmlns:a16="http://schemas.microsoft.com/office/drawing/2014/main" id="{8FA3CA07-AEF1-AD46-AF9D-1FF10A1A388F}"/>
                </a:ext>
              </a:extLst>
            </p:cNvPr>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6" name="Freeform 414">
              <a:extLst>
                <a:ext uri="{FF2B5EF4-FFF2-40B4-BE49-F238E27FC236}">
                  <a16:creationId xmlns:a16="http://schemas.microsoft.com/office/drawing/2014/main" id="{CA1E8784-7401-E743-BEC7-4D0B6FA8DD09}"/>
                </a:ext>
              </a:extLst>
            </p:cNvPr>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7" name="Freeform 415">
              <a:extLst>
                <a:ext uri="{FF2B5EF4-FFF2-40B4-BE49-F238E27FC236}">
                  <a16:creationId xmlns:a16="http://schemas.microsoft.com/office/drawing/2014/main" id="{9C476E67-D33D-4044-9134-D43A5BFE22A0}"/>
                </a:ext>
              </a:extLst>
            </p:cNvPr>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8" name="Freeform 416">
              <a:extLst>
                <a:ext uri="{FF2B5EF4-FFF2-40B4-BE49-F238E27FC236}">
                  <a16:creationId xmlns:a16="http://schemas.microsoft.com/office/drawing/2014/main" id="{7DCF0CD8-B322-5B41-8C9F-C73697EEFFD6}"/>
                </a:ext>
              </a:extLst>
            </p:cNvPr>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19" name="Freeform 417">
              <a:extLst>
                <a:ext uri="{FF2B5EF4-FFF2-40B4-BE49-F238E27FC236}">
                  <a16:creationId xmlns:a16="http://schemas.microsoft.com/office/drawing/2014/main" id="{CE30EDF2-1413-614B-AEDF-E791D1CF71A2}"/>
                </a:ext>
              </a:extLst>
            </p:cNvPr>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0" name="Freeform 418">
              <a:extLst>
                <a:ext uri="{FF2B5EF4-FFF2-40B4-BE49-F238E27FC236}">
                  <a16:creationId xmlns:a16="http://schemas.microsoft.com/office/drawing/2014/main" id="{EF8BF434-8483-104A-B5C6-E7492272B84A}"/>
                </a:ext>
              </a:extLst>
            </p:cNvPr>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1" name="Freeform 419">
              <a:extLst>
                <a:ext uri="{FF2B5EF4-FFF2-40B4-BE49-F238E27FC236}">
                  <a16:creationId xmlns:a16="http://schemas.microsoft.com/office/drawing/2014/main" id="{2BCC1158-6DB5-7845-A006-5CE2C3CCF450}"/>
                </a:ext>
              </a:extLst>
            </p:cNvPr>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2" name="Freeform 420">
              <a:extLst>
                <a:ext uri="{FF2B5EF4-FFF2-40B4-BE49-F238E27FC236}">
                  <a16:creationId xmlns:a16="http://schemas.microsoft.com/office/drawing/2014/main" id="{0DA23EAF-AA3A-494D-A283-A05BB6263F3A}"/>
                </a:ext>
              </a:extLst>
            </p:cNvPr>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3" name="Freeform 421">
              <a:extLst>
                <a:ext uri="{FF2B5EF4-FFF2-40B4-BE49-F238E27FC236}">
                  <a16:creationId xmlns:a16="http://schemas.microsoft.com/office/drawing/2014/main" id="{1BC99E65-6CCD-E946-AEC7-0187B3F68B5E}"/>
                </a:ext>
              </a:extLst>
            </p:cNvPr>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4" name="Freeform 422">
              <a:extLst>
                <a:ext uri="{FF2B5EF4-FFF2-40B4-BE49-F238E27FC236}">
                  <a16:creationId xmlns:a16="http://schemas.microsoft.com/office/drawing/2014/main" id="{4303BCA9-98D4-D545-AD4B-5D10831F49BA}"/>
                </a:ext>
              </a:extLst>
            </p:cNvPr>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5" name="Freeform 423">
              <a:extLst>
                <a:ext uri="{FF2B5EF4-FFF2-40B4-BE49-F238E27FC236}">
                  <a16:creationId xmlns:a16="http://schemas.microsoft.com/office/drawing/2014/main" id="{BA4D1348-43D6-DE4F-A37E-70A669694C95}"/>
                </a:ext>
              </a:extLst>
            </p:cNvPr>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6" name="Freeform 424">
              <a:extLst>
                <a:ext uri="{FF2B5EF4-FFF2-40B4-BE49-F238E27FC236}">
                  <a16:creationId xmlns:a16="http://schemas.microsoft.com/office/drawing/2014/main" id="{53D09405-4EE2-2741-B90D-A83E691AFA5C}"/>
                </a:ext>
              </a:extLst>
            </p:cNvPr>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7" name="Freeform 425">
              <a:extLst>
                <a:ext uri="{FF2B5EF4-FFF2-40B4-BE49-F238E27FC236}">
                  <a16:creationId xmlns:a16="http://schemas.microsoft.com/office/drawing/2014/main" id="{5F6142A5-063A-C746-AED7-B27D209887B6}"/>
                </a:ext>
              </a:extLst>
            </p:cNvPr>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8" name="Freeform 426">
              <a:extLst>
                <a:ext uri="{FF2B5EF4-FFF2-40B4-BE49-F238E27FC236}">
                  <a16:creationId xmlns:a16="http://schemas.microsoft.com/office/drawing/2014/main" id="{B2244789-F15A-9E42-B2EC-0C8A8E0041B6}"/>
                </a:ext>
              </a:extLst>
            </p:cNvPr>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29" name="Freeform 427">
              <a:extLst>
                <a:ext uri="{FF2B5EF4-FFF2-40B4-BE49-F238E27FC236}">
                  <a16:creationId xmlns:a16="http://schemas.microsoft.com/office/drawing/2014/main" id="{612CCDC6-DE63-5441-BD81-EA6356B97C29}"/>
                </a:ext>
              </a:extLst>
            </p:cNvPr>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0" name="Freeform 428">
              <a:extLst>
                <a:ext uri="{FF2B5EF4-FFF2-40B4-BE49-F238E27FC236}">
                  <a16:creationId xmlns:a16="http://schemas.microsoft.com/office/drawing/2014/main" id="{57C7C3D0-3096-D54F-8E15-EE68D75389B6}"/>
                </a:ext>
              </a:extLst>
            </p:cNvPr>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1" name="Freeform 429">
              <a:extLst>
                <a:ext uri="{FF2B5EF4-FFF2-40B4-BE49-F238E27FC236}">
                  <a16:creationId xmlns:a16="http://schemas.microsoft.com/office/drawing/2014/main" id="{2D40678E-EAAA-E549-A396-5189A847A1FA}"/>
                </a:ext>
              </a:extLst>
            </p:cNvPr>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nvGrpSpPr>
            <p:cNvPr id="432" name="Group 431">
              <a:extLst>
                <a:ext uri="{FF2B5EF4-FFF2-40B4-BE49-F238E27FC236}">
                  <a16:creationId xmlns:a16="http://schemas.microsoft.com/office/drawing/2014/main" id="{0661AEEB-B939-FF4D-A228-AAFB5157D450}"/>
                </a:ext>
              </a:extLst>
            </p:cNvPr>
            <p:cNvGrpSpPr/>
            <p:nvPr/>
          </p:nvGrpSpPr>
          <p:grpSpPr>
            <a:xfrm>
              <a:off x="17709756" y="6761778"/>
              <a:ext cx="697449" cy="662593"/>
              <a:chOff x="5961121" y="2686387"/>
              <a:chExt cx="288233" cy="273757"/>
            </a:xfrm>
            <a:grpFill/>
          </p:grpSpPr>
          <p:sp>
            <p:nvSpPr>
              <p:cNvPr id="797" name="Freeform 430">
                <a:extLst>
                  <a:ext uri="{FF2B5EF4-FFF2-40B4-BE49-F238E27FC236}">
                    <a16:creationId xmlns:a16="http://schemas.microsoft.com/office/drawing/2014/main" id="{74C9B6AB-D08D-DC4E-8DF7-DDB0FB2DFEDF}"/>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8" name="Freeform 431">
                <a:extLst>
                  <a:ext uri="{FF2B5EF4-FFF2-40B4-BE49-F238E27FC236}">
                    <a16:creationId xmlns:a16="http://schemas.microsoft.com/office/drawing/2014/main" id="{651FD2BD-A400-AA46-BCCF-E08A6F2FBBB0}"/>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sp>
          <p:nvSpPr>
            <p:cNvPr id="433" name="Freeform 432">
              <a:extLst>
                <a:ext uri="{FF2B5EF4-FFF2-40B4-BE49-F238E27FC236}">
                  <a16:creationId xmlns:a16="http://schemas.microsoft.com/office/drawing/2014/main" id="{BEE59250-FD6D-4745-AA4C-8700A5E5784F}"/>
                </a:ext>
              </a:extLst>
            </p:cNvPr>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4" name="Freeform 433">
              <a:extLst>
                <a:ext uri="{FF2B5EF4-FFF2-40B4-BE49-F238E27FC236}">
                  <a16:creationId xmlns:a16="http://schemas.microsoft.com/office/drawing/2014/main" id="{77D936F7-2C6D-8948-B2C7-8B96DEC6A296}"/>
                </a:ext>
              </a:extLst>
            </p:cNvPr>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5" name="Freeform 434">
              <a:extLst>
                <a:ext uri="{FF2B5EF4-FFF2-40B4-BE49-F238E27FC236}">
                  <a16:creationId xmlns:a16="http://schemas.microsoft.com/office/drawing/2014/main" id="{FBB8A3C3-148E-A547-BABF-240DB31D07C9}"/>
                </a:ext>
              </a:extLst>
            </p:cNvPr>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6" name="Freeform 435">
              <a:extLst>
                <a:ext uri="{FF2B5EF4-FFF2-40B4-BE49-F238E27FC236}">
                  <a16:creationId xmlns:a16="http://schemas.microsoft.com/office/drawing/2014/main" id="{05418742-CA14-624A-9DAE-D200EE796D7E}"/>
                </a:ext>
              </a:extLst>
            </p:cNvPr>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7" name="Freeform 436">
              <a:extLst>
                <a:ext uri="{FF2B5EF4-FFF2-40B4-BE49-F238E27FC236}">
                  <a16:creationId xmlns:a16="http://schemas.microsoft.com/office/drawing/2014/main" id="{4D0C86AD-2D28-D643-92F5-5A2203D544E5}"/>
                </a:ext>
              </a:extLst>
            </p:cNvPr>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8" name="Freeform 437">
              <a:extLst>
                <a:ext uri="{FF2B5EF4-FFF2-40B4-BE49-F238E27FC236}">
                  <a16:creationId xmlns:a16="http://schemas.microsoft.com/office/drawing/2014/main" id="{04BF0FF4-0579-6749-BF8C-67239DC784F7}"/>
                </a:ext>
              </a:extLst>
            </p:cNvPr>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39" name="Freeform 438">
              <a:extLst>
                <a:ext uri="{FF2B5EF4-FFF2-40B4-BE49-F238E27FC236}">
                  <a16:creationId xmlns:a16="http://schemas.microsoft.com/office/drawing/2014/main" id="{9335C73D-BAA7-1C4C-A48E-D437C805A505}"/>
                </a:ext>
              </a:extLst>
            </p:cNvPr>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0" name="Freeform 439">
              <a:extLst>
                <a:ext uri="{FF2B5EF4-FFF2-40B4-BE49-F238E27FC236}">
                  <a16:creationId xmlns:a16="http://schemas.microsoft.com/office/drawing/2014/main" id="{C123AD3A-4388-8643-BCEC-23E5B12A8F4C}"/>
                </a:ext>
              </a:extLst>
            </p:cNvPr>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1" name="Freeform 440">
              <a:extLst>
                <a:ext uri="{FF2B5EF4-FFF2-40B4-BE49-F238E27FC236}">
                  <a16:creationId xmlns:a16="http://schemas.microsoft.com/office/drawing/2014/main" id="{F5290CAA-F341-364F-8CFB-69C069D31FD9}"/>
                </a:ext>
              </a:extLst>
            </p:cNvPr>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2" name="Freeform 441">
              <a:extLst>
                <a:ext uri="{FF2B5EF4-FFF2-40B4-BE49-F238E27FC236}">
                  <a16:creationId xmlns:a16="http://schemas.microsoft.com/office/drawing/2014/main" id="{12B92E5F-C0AF-924D-AC96-C50FBF8B8775}"/>
                </a:ext>
              </a:extLst>
            </p:cNvPr>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3" name="Freeform 442">
              <a:extLst>
                <a:ext uri="{FF2B5EF4-FFF2-40B4-BE49-F238E27FC236}">
                  <a16:creationId xmlns:a16="http://schemas.microsoft.com/office/drawing/2014/main" id="{F45623A7-0E84-2744-AFE1-F2E9A42D49B5}"/>
                </a:ext>
              </a:extLst>
            </p:cNvPr>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4" name="Freeform 443">
              <a:extLst>
                <a:ext uri="{FF2B5EF4-FFF2-40B4-BE49-F238E27FC236}">
                  <a16:creationId xmlns:a16="http://schemas.microsoft.com/office/drawing/2014/main" id="{61B8730E-1CB7-1B4D-A733-B40A1D55E4DA}"/>
                </a:ext>
              </a:extLst>
            </p:cNvPr>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5" name="Freeform 444">
              <a:extLst>
                <a:ext uri="{FF2B5EF4-FFF2-40B4-BE49-F238E27FC236}">
                  <a16:creationId xmlns:a16="http://schemas.microsoft.com/office/drawing/2014/main" id="{FE0CAA44-C583-8C47-9566-14B9EF057F75}"/>
                </a:ext>
              </a:extLst>
            </p:cNvPr>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6" name="Freeform 445">
              <a:extLst>
                <a:ext uri="{FF2B5EF4-FFF2-40B4-BE49-F238E27FC236}">
                  <a16:creationId xmlns:a16="http://schemas.microsoft.com/office/drawing/2014/main" id="{3000D759-227C-D945-A659-3505F72EB53F}"/>
                </a:ext>
              </a:extLst>
            </p:cNvPr>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7" name="Freeform 446">
              <a:extLst>
                <a:ext uri="{FF2B5EF4-FFF2-40B4-BE49-F238E27FC236}">
                  <a16:creationId xmlns:a16="http://schemas.microsoft.com/office/drawing/2014/main" id="{497B60C8-01A1-7646-BBEE-12D618683B25}"/>
                </a:ext>
              </a:extLst>
            </p:cNvPr>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8" name="Freeform 447">
              <a:extLst>
                <a:ext uri="{FF2B5EF4-FFF2-40B4-BE49-F238E27FC236}">
                  <a16:creationId xmlns:a16="http://schemas.microsoft.com/office/drawing/2014/main" id="{EF221BD6-7FA3-B943-B6E5-7257BA55626A}"/>
                </a:ext>
              </a:extLst>
            </p:cNvPr>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49" name="Freeform 448">
              <a:extLst>
                <a:ext uri="{FF2B5EF4-FFF2-40B4-BE49-F238E27FC236}">
                  <a16:creationId xmlns:a16="http://schemas.microsoft.com/office/drawing/2014/main" id="{3D0171BB-8584-1445-A32B-7601BD3110AC}"/>
                </a:ext>
              </a:extLst>
            </p:cNvPr>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0" name="Freeform 449">
              <a:extLst>
                <a:ext uri="{FF2B5EF4-FFF2-40B4-BE49-F238E27FC236}">
                  <a16:creationId xmlns:a16="http://schemas.microsoft.com/office/drawing/2014/main" id="{DC798C2A-1335-F34B-8B34-801DB831A64A}"/>
                </a:ext>
              </a:extLst>
            </p:cNvPr>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1" name="Freeform 450">
              <a:extLst>
                <a:ext uri="{FF2B5EF4-FFF2-40B4-BE49-F238E27FC236}">
                  <a16:creationId xmlns:a16="http://schemas.microsoft.com/office/drawing/2014/main" id="{A33DE8C8-2C75-6C40-BB11-225E194F1756}"/>
                </a:ext>
              </a:extLst>
            </p:cNvPr>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2" name="Freeform 451">
              <a:extLst>
                <a:ext uri="{FF2B5EF4-FFF2-40B4-BE49-F238E27FC236}">
                  <a16:creationId xmlns:a16="http://schemas.microsoft.com/office/drawing/2014/main" id="{F4616224-CE03-574C-B23D-152E515F1CE7}"/>
                </a:ext>
              </a:extLst>
            </p:cNvPr>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3" name="Freeform 452">
              <a:extLst>
                <a:ext uri="{FF2B5EF4-FFF2-40B4-BE49-F238E27FC236}">
                  <a16:creationId xmlns:a16="http://schemas.microsoft.com/office/drawing/2014/main" id="{CE84E354-9598-CB45-9715-FB5CCB14A516}"/>
                </a:ext>
              </a:extLst>
            </p:cNvPr>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4" name="Freeform 453">
              <a:extLst>
                <a:ext uri="{FF2B5EF4-FFF2-40B4-BE49-F238E27FC236}">
                  <a16:creationId xmlns:a16="http://schemas.microsoft.com/office/drawing/2014/main" id="{71672D1F-E6FF-9447-BAB9-7E1E901B0F75}"/>
                </a:ext>
              </a:extLst>
            </p:cNvPr>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5" name="Freeform 454">
              <a:extLst>
                <a:ext uri="{FF2B5EF4-FFF2-40B4-BE49-F238E27FC236}">
                  <a16:creationId xmlns:a16="http://schemas.microsoft.com/office/drawing/2014/main" id="{2522F327-3425-674A-9CAA-56EBB3D8BF61}"/>
                </a:ext>
              </a:extLst>
            </p:cNvPr>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6" name="Freeform 455">
              <a:extLst>
                <a:ext uri="{FF2B5EF4-FFF2-40B4-BE49-F238E27FC236}">
                  <a16:creationId xmlns:a16="http://schemas.microsoft.com/office/drawing/2014/main" id="{32B99463-622B-C445-9712-E4A65DFCA609}"/>
                </a:ext>
              </a:extLst>
            </p:cNvPr>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7" name="Freeform 456">
              <a:extLst>
                <a:ext uri="{FF2B5EF4-FFF2-40B4-BE49-F238E27FC236}">
                  <a16:creationId xmlns:a16="http://schemas.microsoft.com/office/drawing/2014/main" id="{6A39F3BB-77CC-434D-B99E-14D0DA86E35F}"/>
                </a:ext>
              </a:extLst>
            </p:cNvPr>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8" name="Freeform 457">
              <a:extLst>
                <a:ext uri="{FF2B5EF4-FFF2-40B4-BE49-F238E27FC236}">
                  <a16:creationId xmlns:a16="http://schemas.microsoft.com/office/drawing/2014/main" id="{9FE3008B-6355-5F49-9FFA-F1A66F19341E}"/>
                </a:ext>
              </a:extLst>
            </p:cNvPr>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59" name="Freeform 458">
              <a:extLst>
                <a:ext uri="{FF2B5EF4-FFF2-40B4-BE49-F238E27FC236}">
                  <a16:creationId xmlns:a16="http://schemas.microsoft.com/office/drawing/2014/main" id="{7614F18E-BBE9-0D41-9A6C-A282098E6830}"/>
                </a:ext>
              </a:extLst>
            </p:cNvPr>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0" name="Freeform 459">
              <a:extLst>
                <a:ext uri="{FF2B5EF4-FFF2-40B4-BE49-F238E27FC236}">
                  <a16:creationId xmlns:a16="http://schemas.microsoft.com/office/drawing/2014/main" id="{E39DD2C8-4550-4145-B73F-61D494238B34}"/>
                </a:ext>
              </a:extLst>
            </p:cNvPr>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1" name="Freeform 460">
              <a:extLst>
                <a:ext uri="{FF2B5EF4-FFF2-40B4-BE49-F238E27FC236}">
                  <a16:creationId xmlns:a16="http://schemas.microsoft.com/office/drawing/2014/main" id="{9F49F4CC-59B8-B149-B9BF-638D77AD7D6D}"/>
                </a:ext>
              </a:extLst>
            </p:cNvPr>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2" name="Freeform 461">
              <a:extLst>
                <a:ext uri="{FF2B5EF4-FFF2-40B4-BE49-F238E27FC236}">
                  <a16:creationId xmlns:a16="http://schemas.microsoft.com/office/drawing/2014/main" id="{FBAE800D-2055-3B44-9D65-A9304D3A9722}"/>
                </a:ext>
              </a:extLst>
            </p:cNvPr>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3" name="Freeform 462">
              <a:extLst>
                <a:ext uri="{FF2B5EF4-FFF2-40B4-BE49-F238E27FC236}">
                  <a16:creationId xmlns:a16="http://schemas.microsoft.com/office/drawing/2014/main" id="{78068E4C-5DDC-184A-9820-E09A18F48F05}"/>
                </a:ext>
              </a:extLst>
            </p:cNvPr>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4" name="Freeform 463">
              <a:extLst>
                <a:ext uri="{FF2B5EF4-FFF2-40B4-BE49-F238E27FC236}">
                  <a16:creationId xmlns:a16="http://schemas.microsoft.com/office/drawing/2014/main" id="{6ED73987-778B-AD42-93AC-D680C3105E25}"/>
                </a:ext>
              </a:extLst>
            </p:cNvPr>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5" name="Freeform 464">
              <a:extLst>
                <a:ext uri="{FF2B5EF4-FFF2-40B4-BE49-F238E27FC236}">
                  <a16:creationId xmlns:a16="http://schemas.microsoft.com/office/drawing/2014/main" id="{5F153BA9-78AF-834A-B52A-A7AB28DC986E}"/>
                </a:ext>
              </a:extLst>
            </p:cNvPr>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6" name="Freeform 465">
              <a:extLst>
                <a:ext uri="{FF2B5EF4-FFF2-40B4-BE49-F238E27FC236}">
                  <a16:creationId xmlns:a16="http://schemas.microsoft.com/office/drawing/2014/main" id="{7FE0EB69-B7ED-4448-976B-505CC3799914}"/>
                </a:ext>
              </a:extLst>
            </p:cNvPr>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7" name="Freeform 466">
              <a:extLst>
                <a:ext uri="{FF2B5EF4-FFF2-40B4-BE49-F238E27FC236}">
                  <a16:creationId xmlns:a16="http://schemas.microsoft.com/office/drawing/2014/main" id="{0EB5A2D1-4A81-564E-9ADE-8480C365F099}"/>
                </a:ext>
              </a:extLst>
            </p:cNvPr>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8" name="Freeform 467">
              <a:extLst>
                <a:ext uri="{FF2B5EF4-FFF2-40B4-BE49-F238E27FC236}">
                  <a16:creationId xmlns:a16="http://schemas.microsoft.com/office/drawing/2014/main" id="{899FC1A7-78B3-0145-BD7A-0104D2782F37}"/>
                </a:ext>
              </a:extLst>
            </p:cNvPr>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69" name="Freeform 468">
              <a:extLst>
                <a:ext uri="{FF2B5EF4-FFF2-40B4-BE49-F238E27FC236}">
                  <a16:creationId xmlns:a16="http://schemas.microsoft.com/office/drawing/2014/main" id="{7E397CDB-1F6A-D942-BCEF-D0B0537A1A62}"/>
                </a:ext>
              </a:extLst>
            </p:cNvPr>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0" name="Freeform 469">
              <a:extLst>
                <a:ext uri="{FF2B5EF4-FFF2-40B4-BE49-F238E27FC236}">
                  <a16:creationId xmlns:a16="http://schemas.microsoft.com/office/drawing/2014/main" id="{57903473-0862-7E49-9E22-4E2BA0472F30}"/>
                </a:ext>
              </a:extLst>
            </p:cNvPr>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1" name="Freeform 470">
              <a:extLst>
                <a:ext uri="{FF2B5EF4-FFF2-40B4-BE49-F238E27FC236}">
                  <a16:creationId xmlns:a16="http://schemas.microsoft.com/office/drawing/2014/main" id="{C5D5B9DF-A687-CF44-86D5-95DD3C9EEC78}"/>
                </a:ext>
              </a:extLst>
            </p:cNvPr>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2" name="Freeform 471">
              <a:extLst>
                <a:ext uri="{FF2B5EF4-FFF2-40B4-BE49-F238E27FC236}">
                  <a16:creationId xmlns:a16="http://schemas.microsoft.com/office/drawing/2014/main" id="{923ECBBC-3798-D84D-AAB9-6655D8A0A521}"/>
                </a:ext>
              </a:extLst>
            </p:cNvPr>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3" name="Freeform 472">
              <a:extLst>
                <a:ext uri="{FF2B5EF4-FFF2-40B4-BE49-F238E27FC236}">
                  <a16:creationId xmlns:a16="http://schemas.microsoft.com/office/drawing/2014/main" id="{0BDF8636-C382-0349-91F2-2E93C563FA05}"/>
                </a:ext>
              </a:extLst>
            </p:cNvPr>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4" name="Freeform 473">
              <a:extLst>
                <a:ext uri="{FF2B5EF4-FFF2-40B4-BE49-F238E27FC236}">
                  <a16:creationId xmlns:a16="http://schemas.microsoft.com/office/drawing/2014/main" id="{9190350C-EAF0-6946-ACB8-37C972B05888}"/>
                </a:ext>
              </a:extLst>
            </p:cNvPr>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5" name="Freeform 474">
              <a:extLst>
                <a:ext uri="{FF2B5EF4-FFF2-40B4-BE49-F238E27FC236}">
                  <a16:creationId xmlns:a16="http://schemas.microsoft.com/office/drawing/2014/main" id="{F11C1907-BEBE-4B4F-89AD-F6B4F40D1F44}"/>
                </a:ext>
              </a:extLst>
            </p:cNvPr>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6" name="Freeform 475">
              <a:extLst>
                <a:ext uri="{FF2B5EF4-FFF2-40B4-BE49-F238E27FC236}">
                  <a16:creationId xmlns:a16="http://schemas.microsoft.com/office/drawing/2014/main" id="{997890A5-6CCA-104A-840D-3E26600D3116}"/>
                </a:ext>
              </a:extLst>
            </p:cNvPr>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7" name="Freeform 476">
              <a:extLst>
                <a:ext uri="{FF2B5EF4-FFF2-40B4-BE49-F238E27FC236}">
                  <a16:creationId xmlns:a16="http://schemas.microsoft.com/office/drawing/2014/main" id="{0410A642-2D20-9A43-8EBB-520D57617609}"/>
                </a:ext>
              </a:extLst>
            </p:cNvPr>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8" name="Freeform 477">
              <a:extLst>
                <a:ext uri="{FF2B5EF4-FFF2-40B4-BE49-F238E27FC236}">
                  <a16:creationId xmlns:a16="http://schemas.microsoft.com/office/drawing/2014/main" id="{CE84F23E-C4C9-9A47-93BC-7BB9392A91FD}"/>
                </a:ext>
              </a:extLst>
            </p:cNvPr>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79" name="Freeform 478">
              <a:extLst>
                <a:ext uri="{FF2B5EF4-FFF2-40B4-BE49-F238E27FC236}">
                  <a16:creationId xmlns:a16="http://schemas.microsoft.com/office/drawing/2014/main" id="{8AF32E76-B74D-3740-AEBC-1F5E4A5E0D6B}"/>
                </a:ext>
              </a:extLst>
            </p:cNvPr>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0" name="Freeform 479">
              <a:extLst>
                <a:ext uri="{FF2B5EF4-FFF2-40B4-BE49-F238E27FC236}">
                  <a16:creationId xmlns:a16="http://schemas.microsoft.com/office/drawing/2014/main" id="{C82A5AB8-01BD-B345-A7C0-C3A3D29C16B4}"/>
                </a:ext>
              </a:extLst>
            </p:cNvPr>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1" name="Freeform 480">
              <a:extLst>
                <a:ext uri="{FF2B5EF4-FFF2-40B4-BE49-F238E27FC236}">
                  <a16:creationId xmlns:a16="http://schemas.microsoft.com/office/drawing/2014/main" id="{800B8C8C-9AF5-E746-ADCC-DBF21FF8E5AC}"/>
                </a:ext>
              </a:extLst>
            </p:cNvPr>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2" name="Freeform 481">
              <a:extLst>
                <a:ext uri="{FF2B5EF4-FFF2-40B4-BE49-F238E27FC236}">
                  <a16:creationId xmlns:a16="http://schemas.microsoft.com/office/drawing/2014/main" id="{26123863-3175-3641-9887-0EFF1AA4547E}"/>
                </a:ext>
              </a:extLst>
            </p:cNvPr>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3" name="Freeform 482">
              <a:extLst>
                <a:ext uri="{FF2B5EF4-FFF2-40B4-BE49-F238E27FC236}">
                  <a16:creationId xmlns:a16="http://schemas.microsoft.com/office/drawing/2014/main" id="{4FF0F5B5-C087-EE4A-8F62-0A92627ECB52}"/>
                </a:ext>
              </a:extLst>
            </p:cNvPr>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4" name="Freeform 483">
              <a:extLst>
                <a:ext uri="{FF2B5EF4-FFF2-40B4-BE49-F238E27FC236}">
                  <a16:creationId xmlns:a16="http://schemas.microsoft.com/office/drawing/2014/main" id="{376E5551-BB86-474F-9A0A-370613FA144E}"/>
                </a:ext>
              </a:extLst>
            </p:cNvPr>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5" name="Freeform 484">
              <a:extLst>
                <a:ext uri="{FF2B5EF4-FFF2-40B4-BE49-F238E27FC236}">
                  <a16:creationId xmlns:a16="http://schemas.microsoft.com/office/drawing/2014/main" id="{DA4FBD49-DD71-154E-A397-2EEAFAB8F3E2}"/>
                </a:ext>
              </a:extLst>
            </p:cNvPr>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6" name="Freeform 485">
              <a:extLst>
                <a:ext uri="{FF2B5EF4-FFF2-40B4-BE49-F238E27FC236}">
                  <a16:creationId xmlns:a16="http://schemas.microsoft.com/office/drawing/2014/main" id="{2A932BF7-775C-054E-92D9-25F8B72DF9B9}"/>
                </a:ext>
              </a:extLst>
            </p:cNvPr>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7" name="Freeform 486">
              <a:extLst>
                <a:ext uri="{FF2B5EF4-FFF2-40B4-BE49-F238E27FC236}">
                  <a16:creationId xmlns:a16="http://schemas.microsoft.com/office/drawing/2014/main" id="{F92249FA-9F87-A04C-B2E2-73AE71797FF8}"/>
                </a:ext>
              </a:extLst>
            </p:cNvPr>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8" name="Freeform 487">
              <a:extLst>
                <a:ext uri="{FF2B5EF4-FFF2-40B4-BE49-F238E27FC236}">
                  <a16:creationId xmlns:a16="http://schemas.microsoft.com/office/drawing/2014/main" id="{1DF4A398-DD38-8543-8C08-339C575471C4}"/>
                </a:ext>
              </a:extLst>
            </p:cNvPr>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89" name="Freeform 488">
              <a:extLst>
                <a:ext uri="{FF2B5EF4-FFF2-40B4-BE49-F238E27FC236}">
                  <a16:creationId xmlns:a16="http://schemas.microsoft.com/office/drawing/2014/main" id="{7D4A757A-09F7-CC45-BD89-CE861C290DA6}"/>
                </a:ext>
              </a:extLst>
            </p:cNvPr>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0" name="Freeform 489">
              <a:extLst>
                <a:ext uri="{FF2B5EF4-FFF2-40B4-BE49-F238E27FC236}">
                  <a16:creationId xmlns:a16="http://schemas.microsoft.com/office/drawing/2014/main" id="{2C4DE610-1CA7-DF46-8E78-B3351445CF6B}"/>
                </a:ext>
              </a:extLst>
            </p:cNvPr>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1" name="Freeform 490">
              <a:extLst>
                <a:ext uri="{FF2B5EF4-FFF2-40B4-BE49-F238E27FC236}">
                  <a16:creationId xmlns:a16="http://schemas.microsoft.com/office/drawing/2014/main" id="{4AD30B3C-606D-8047-B29F-43A5592BEBAE}"/>
                </a:ext>
              </a:extLst>
            </p:cNvPr>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2" name="Freeform 491">
              <a:extLst>
                <a:ext uri="{FF2B5EF4-FFF2-40B4-BE49-F238E27FC236}">
                  <a16:creationId xmlns:a16="http://schemas.microsoft.com/office/drawing/2014/main" id="{56821A35-F42E-8747-B14A-CABB5F35CF14}"/>
                </a:ext>
              </a:extLst>
            </p:cNvPr>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3" name="Freeform 492">
              <a:extLst>
                <a:ext uri="{FF2B5EF4-FFF2-40B4-BE49-F238E27FC236}">
                  <a16:creationId xmlns:a16="http://schemas.microsoft.com/office/drawing/2014/main" id="{B87745BC-5257-0A4D-9F4B-30F6EF9E2D5D}"/>
                </a:ext>
              </a:extLst>
            </p:cNvPr>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4" name="Freeform 493">
              <a:extLst>
                <a:ext uri="{FF2B5EF4-FFF2-40B4-BE49-F238E27FC236}">
                  <a16:creationId xmlns:a16="http://schemas.microsoft.com/office/drawing/2014/main" id="{5AB95D24-295B-A24B-8CF8-26C8B09E27E1}"/>
                </a:ext>
              </a:extLst>
            </p:cNvPr>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5" name="Freeform 494">
              <a:extLst>
                <a:ext uri="{FF2B5EF4-FFF2-40B4-BE49-F238E27FC236}">
                  <a16:creationId xmlns:a16="http://schemas.microsoft.com/office/drawing/2014/main" id="{82DE1044-CD0A-1B4D-97D1-1E2E020C2438}"/>
                </a:ext>
              </a:extLst>
            </p:cNvPr>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6" name="Freeform 495">
              <a:extLst>
                <a:ext uri="{FF2B5EF4-FFF2-40B4-BE49-F238E27FC236}">
                  <a16:creationId xmlns:a16="http://schemas.microsoft.com/office/drawing/2014/main" id="{641660F1-7AB7-7A43-BB9D-6098F0BEC142}"/>
                </a:ext>
              </a:extLst>
            </p:cNvPr>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7" name="Freeform 496">
              <a:extLst>
                <a:ext uri="{FF2B5EF4-FFF2-40B4-BE49-F238E27FC236}">
                  <a16:creationId xmlns:a16="http://schemas.microsoft.com/office/drawing/2014/main" id="{F4917591-3DDE-8940-A035-5EEC5CA36D34}"/>
                </a:ext>
              </a:extLst>
            </p:cNvPr>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8" name="Freeform 497">
              <a:extLst>
                <a:ext uri="{FF2B5EF4-FFF2-40B4-BE49-F238E27FC236}">
                  <a16:creationId xmlns:a16="http://schemas.microsoft.com/office/drawing/2014/main" id="{60AE4C29-B8E2-874D-A73A-34A3B390D857}"/>
                </a:ext>
              </a:extLst>
            </p:cNvPr>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499" name="Freeform 498">
              <a:extLst>
                <a:ext uri="{FF2B5EF4-FFF2-40B4-BE49-F238E27FC236}">
                  <a16:creationId xmlns:a16="http://schemas.microsoft.com/office/drawing/2014/main" id="{7016F1DC-1FB6-4E49-B769-95703C1D2A87}"/>
                </a:ext>
              </a:extLst>
            </p:cNvPr>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0" name="Freeform 499">
              <a:extLst>
                <a:ext uri="{FF2B5EF4-FFF2-40B4-BE49-F238E27FC236}">
                  <a16:creationId xmlns:a16="http://schemas.microsoft.com/office/drawing/2014/main" id="{440B8EB5-FE34-DA4F-9493-356ED8BBF356}"/>
                </a:ext>
              </a:extLst>
            </p:cNvPr>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1" name="Freeform 500">
              <a:extLst>
                <a:ext uri="{FF2B5EF4-FFF2-40B4-BE49-F238E27FC236}">
                  <a16:creationId xmlns:a16="http://schemas.microsoft.com/office/drawing/2014/main" id="{3062472B-9895-644E-868D-1B3F483D7763}"/>
                </a:ext>
              </a:extLst>
            </p:cNvPr>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2" name="Freeform 501">
              <a:extLst>
                <a:ext uri="{FF2B5EF4-FFF2-40B4-BE49-F238E27FC236}">
                  <a16:creationId xmlns:a16="http://schemas.microsoft.com/office/drawing/2014/main" id="{CAD40055-2E77-E246-B313-56145989F169}"/>
                </a:ext>
              </a:extLst>
            </p:cNvPr>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3" name="Freeform 502">
              <a:extLst>
                <a:ext uri="{FF2B5EF4-FFF2-40B4-BE49-F238E27FC236}">
                  <a16:creationId xmlns:a16="http://schemas.microsoft.com/office/drawing/2014/main" id="{76124729-A94D-0A47-B2C9-68AA77693DEF}"/>
                </a:ext>
              </a:extLst>
            </p:cNvPr>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4" name="Freeform 503">
              <a:extLst>
                <a:ext uri="{FF2B5EF4-FFF2-40B4-BE49-F238E27FC236}">
                  <a16:creationId xmlns:a16="http://schemas.microsoft.com/office/drawing/2014/main" id="{626DD2E8-9ABE-D347-9EBF-7EDF3C6DB13F}"/>
                </a:ext>
              </a:extLst>
            </p:cNvPr>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5" name="Freeform 504">
              <a:extLst>
                <a:ext uri="{FF2B5EF4-FFF2-40B4-BE49-F238E27FC236}">
                  <a16:creationId xmlns:a16="http://schemas.microsoft.com/office/drawing/2014/main" id="{7E23F02F-6DB4-F74D-A2EB-6CEB272A744F}"/>
                </a:ext>
              </a:extLst>
            </p:cNvPr>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6" name="Freeform 505">
              <a:extLst>
                <a:ext uri="{FF2B5EF4-FFF2-40B4-BE49-F238E27FC236}">
                  <a16:creationId xmlns:a16="http://schemas.microsoft.com/office/drawing/2014/main" id="{1D6D6615-1C17-3D4F-BB63-93B78D81187D}"/>
                </a:ext>
              </a:extLst>
            </p:cNvPr>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7" name="Freeform 506">
              <a:extLst>
                <a:ext uri="{FF2B5EF4-FFF2-40B4-BE49-F238E27FC236}">
                  <a16:creationId xmlns:a16="http://schemas.microsoft.com/office/drawing/2014/main" id="{A629F5A2-0CD5-1642-8232-8A1758835C54}"/>
                </a:ext>
              </a:extLst>
            </p:cNvPr>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8" name="Freeform 507">
              <a:extLst>
                <a:ext uri="{FF2B5EF4-FFF2-40B4-BE49-F238E27FC236}">
                  <a16:creationId xmlns:a16="http://schemas.microsoft.com/office/drawing/2014/main" id="{57EB0835-CC3F-A847-9266-5D772E3A2F59}"/>
                </a:ext>
              </a:extLst>
            </p:cNvPr>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09" name="Freeform 508">
              <a:extLst>
                <a:ext uri="{FF2B5EF4-FFF2-40B4-BE49-F238E27FC236}">
                  <a16:creationId xmlns:a16="http://schemas.microsoft.com/office/drawing/2014/main" id="{03F4FE47-B555-2341-81C2-A03BAE818494}"/>
                </a:ext>
              </a:extLst>
            </p:cNvPr>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0" name="Freeform 509">
              <a:extLst>
                <a:ext uri="{FF2B5EF4-FFF2-40B4-BE49-F238E27FC236}">
                  <a16:creationId xmlns:a16="http://schemas.microsoft.com/office/drawing/2014/main" id="{774E913B-84F6-B248-86DF-6576360C3749}"/>
                </a:ext>
              </a:extLst>
            </p:cNvPr>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1" name="Freeform 510">
              <a:extLst>
                <a:ext uri="{FF2B5EF4-FFF2-40B4-BE49-F238E27FC236}">
                  <a16:creationId xmlns:a16="http://schemas.microsoft.com/office/drawing/2014/main" id="{C64D55C9-443A-F542-9D35-31D5A7156B36}"/>
                </a:ext>
              </a:extLst>
            </p:cNvPr>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2" name="Freeform 511">
              <a:extLst>
                <a:ext uri="{FF2B5EF4-FFF2-40B4-BE49-F238E27FC236}">
                  <a16:creationId xmlns:a16="http://schemas.microsoft.com/office/drawing/2014/main" id="{5FC3829D-D829-4F46-B1F2-6F8E0BAC0BD1}"/>
                </a:ext>
              </a:extLst>
            </p:cNvPr>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3" name="Freeform 512">
              <a:extLst>
                <a:ext uri="{FF2B5EF4-FFF2-40B4-BE49-F238E27FC236}">
                  <a16:creationId xmlns:a16="http://schemas.microsoft.com/office/drawing/2014/main" id="{B80BD0BE-AC39-1641-AF1A-D7A394DF59C5}"/>
                </a:ext>
              </a:extLst>
            </p:cNvPr>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4" name="Freeform 513">
              <a:extLst>
                <a:ext uri="{FF2B5EF4-FFF2-40B4-BE49-F238E27FC236}">
                  <a16:creationId xmlns:a16="http://schemas.microsoft.com/office/drawing/2014/main" id="{33EDA4B0-813A-3844-85BB-00ADAABB50A4}"/>
                </a:ext>
              </a:extLst>
            </p:cNvPr>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5" name="Freeform 514">
              <a:extLst>
                <a:ext uri="{FF2B5EF4-FFF2-40B4-BE49-F238E27FC236}">
                  <a16:creationId xmlns:a16="http://schemas.microsoft.com/office/drawing/2014/main" id="{475EF852-D256-CD47-90BF-D4D6767FEBB9}"/>
                </a:ext>
              </a:extLst>
            </p:cNvPr>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6" name="Freeform 515">
              <a:extLst>
                <a:ext uri="{FF2B5EF4-FFF2-40B4-BE49-F238E27FC236}">
                  <a16:creationId xmlns:a16="http://schemas.microsoft.com/office/drawing/2014/main" id="{4CC72764-D551-AB48-A10F-0AB893D9491B}"/>
                </a:ext>
              </a:extLst>
            </p:cNvPr>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7" name="Freeform 516">
              <a:extLst>
                <a:ext uri="{FF2B5EF4-FFF2-40B4-BE49-F238E27FC236}">
                  <a16:creationId xmlns:a16="http://schemas.microsoft.com/office/drawing/2014/main" id="{9453614F-32B7-BE46-A886-7ABFBAAC0E57}"/>
                </a:ext>
              </a:extLst>
            </p:cNvPr>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8" name="Freeform 517">
              <a:extLst>
                <a:ext uri="{FF2B5EF4-FFF2-40B4-BE49-F238E27FC236}">
                  <a16:creationId xmlns:a16="http://schemas.microsoft.com/office/drawing/2014/main" id="{01605ABD-2C05-1742-B8D0-3B3AEB6B7D66}"/>
                </a:ext>
              </a:extLst>
            </p:cNvPr>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19" name="Freeform 518">
              <a:extLst>
                <a:ext uri="{FF2B5EF4-FFF2-40B4-BE49-F238E27FC236}">
                  <a16:creationId xmlns:a16="http://schemas.microsoft.com/office/drawing/2014/main" id="{170F8E04-F83F-F741-BD09-165FCA418AA9}"/>
                </a:ext>
              </a:extLst>
            </p:cNvPr>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0" name="Freeform 519">
              <a:extLst>
                <a:ext uri="{FF2B5EF4-FFF2-40B4-BE49-F238E27FC236}">
                  <a16:creationId xmlns:a16="http://schemas.microsoft.com/office/drawing/2014/main" id="{E52E08D5-4BF6-8044-92AB-92CA7D3EFF69}"/>
                </a:ext>
              </a:extLst>
            </p:cNvPr>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1" name="Freeform 520">
              <a:extLst>
                <a:ext uri="{FF2B5EF4-FFF2-40B4-BE49-F238E27FC236}">
                  <a16:creationId xmlns:a16="http://schemas.microsoft.com/office/drawing/2014/main" id="{4745B46F-1D24-274B-A50A-FA8AF29030FE}"/>
                </a:ext>
              </a:extLst>
            </p:cNvPr>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2" name="Freeform 521">
              <a:extLst>
                <a:ext uri="{FF2B5EF4-FFF2-40B4-BE49-F238E27FC236}">
                  <a16:creationId xmlns:a16="http://schemas.microsoft.com/office/drawing/2014/main" id="{ED22E475-BC9D-CA45-AC96-7F184641E407}"/>
                </a:ext>
              </a:extLst>
            </p:cNvPr>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3" name="Freeform 522">
              <a:extLst>
                <a:ext uri="{FF2B5EF4-FFF2-40B4-BE49-F238E27FC236}">
                  <a16:creationId xmlns:a16="http://schemas.microsoft.com/office/drawing/2014/main" id="{82774269-0E4B-4447-8ADF-A378E4ABF26B}"/>
                </a:ext>
              </a:extLst>
            </p:cNvPr>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4" name="Freeform 523">
              <a:extLst>
                <a:ext uri="{FF2B5EF4-FFF2-40B4-BE49-F238E27FC236}">
                  <a16:creationId xmlns:a16="http://schemas.microsoft.com/office/drawing/2014/main" id="{0E3AF5E9-353C-1A42-8CC6-3B1BB6B54411}"/>
                </a:ext>
              </a:extLst>
            </p:cNvPr>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5" name="Freeform 524">
              <a:extLst>
                <a:ext uri="{FF2B5EF4-FFF2-40B4-BE49-F238E27FC236}">
                  <a16:creationId xmlns:a16="http://schemas.microsoft.com/office/drawing/2014/main" id="{FB959132-A8CC-6D48-B46B-F9D93CC16D82}"/>
                </a:ext>
              </a:extLst>
            </p:cNvPr>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6" name="Freeform 525">
              <a:extLst>
                <a:ext uri="{FF2B5EF4-FFF2-40B4-BE49-F238E27FC236}">
                  <a16:creationId xmlns:a16="http://schemas.microsoft.com/office/drawing/2014/main" id="{6B19AE54-B4ED-9746-864D-BFB17D428919}"/>
                </a:ext>
              </a:extLst>
            </p:cNvPr>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7" name="Freeform 526">
              <a:extLst>
                <a:ext uri="{FF2B5EF4-FFF2-40B4-BE49-F238E27FC236}">
                  <a16:creationId xmlns:a16="http://schemas.microsoft.com/office/drawing/2014/main" id="{B5E53BF2-5F3C-7D46-808B-9A2F52EE690D}"/>
                </a:ext>
              </a:extLst>
            </p:cNvPr>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8" name="Freeform 527">
              <a:extLst>
                <a:ext uri="{FF2B5EF4-FFF2-40B4-BE49-F238E27FC236}">
                  <a16:creationId xmlns:a16="http://schemas.microsoft.com/office/drawing/2014/main" id="{1BACF17D-FEEE-434E-8FAE-7154037D3A3D}"/>
                </a:ext>
              </a:extLst>
            </p:cNvPr>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29" name="Freeform 528">
              <a:extLst>
                <a:ext uri="{FF2B5EF4-FFF2-40B4-BE49-F238E27FC236}">
                  <a16:creationId xmlns:a16="http://schemas.microsoft.com/office/drawing/2014/main" id="{6108E55D-7796-864D-B563-5B02165E3039}"/>
                </a:ext>
              </a:extLst>
            </p:cNvPr>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0" name="Freeform 529">
              <a:extLst>
                <a:ext uri="{FF2B5EF4-FFF2-40B4-BE49-F238E27FC236}">
                  <a16:creationId xmlns:a16="http://schemas.microsoft.com/office/drawing/2014/main" id="{C0660B36-C3C8-A84F-8011-9FE5D0A3C4B7}"/>
                </a:ext>
              </a:extLst>
            </p:cNvPr>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1" name="Freeform 530">
              <a:extLst>
                <a:ext uri="{FF2B5EF4-FFF2-40B4-BE49-F238E27FC236}">
                  <a16:creationId xmlns:a16="http://schemas.microsoft.com/office/drawing/2014/main" id="{10D0ECCF-73E9-EA4B-8664-74AFD17FE332}"/>
                </a:ext>
              </a:extLst>
            </p:cNvPr>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2" name="Freeform 531">
              <a:extLst>
                <a:ext uri="{FF2B5EF4-FFF2-40B4-BE49-F238E27FC236}">
                  <a16:creationId xmlns:a16="http://schemas.microsoft.com/office/drawing/2014/main" id="{B25AA69C-0448-334C-9E7C-5DD2C47685A4}"/>
                </a:ext>
              </a:extLst>
            </p:cNvPr>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3" name="Freeform 532">
              <a:extLst>
                <a:ext uri="{FF2B5EF4-FFF2-40B4-BE49-F238E27FC236}">
                  <a16:creationId xmlns:a16="http://schemas.microsoft.com/office/drawing/2014/main" id="{F9D13228-1C97-5046-B952-7FA529F13F26}"/>
                </a:ext>
              </a:extLst>
            </p:cNvPr>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4" name="Freeform 533">
              <a:extLst>
                <a:ext uri="{FF2B5EF4-FFF2-40B4-BE49-F238E27FC236}">
                  <a16:creationId xmlns:a16="http://schemas.microsoft.com/office/drawing/2014/main" id="{CDA7B1EF-70E2-4E42-AFE5-B2704E543347}"/>
                </a:ext>
              </a:extLst>
            </p:cNvPr>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5" name="Freeform 534">
              <a:extLst>
                <a:ext uri="{FF2B5EF4-FFF2-40B4-BE49-F238E27FC236}">
                  <a16:creationId xmlns:a16="http://schemas.microsoft.com/office/drawing/2014/main" id="{E66E3919-27EA-254F-901D-AA00C25DFA61}"/>
                </a:ext>
              </a:extLst>
            </p:cNvPr>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6" name="Freeform 535">
              <a:extLst>
                <a:ext uri="{FF2B5EF4-FFF2-40B4-BE49-F238E27FC236}">
                  <a16:creationId xmlns:a16="http://schemas.microsoft.com/office/drawing/2014/main" id="{D7A1BC90-9930-DD4E-9C47-F7EF69579FE2}"/>
                </a:ext>
              </a:extLst>
            </p:cNvPr>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7" name="Freeform 536">
              <a:extLst>
                <a:ext uri="{FF2B5EF4-FFF2-40B4-BE49-F238E27FC236}">
                  <a16:creationId xmlns:a16="http://schemas.microsoft.com/office/drawing/2014/main" id="{3F5F9527-23FA-2240-8653-C91F28A2FC79}"/>
                </a:ext>
              </a:extLst>
            </p:cNvPr>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8" name="Freeform 537">
              <a:extLst>
                <a:ext uri="{FF2B5EF4-FFF2-40B4-BE49-F238E27FC236}">
                  <a16:creationId xmlns:a16="http://schemas.microsoft.com/office/drawing/2014/main" id="{5104651E-B5FA-CC49-89F6-02F8499169B8}"/>
                </a:ext>
              </a:extLst>
            </p:cNvPr>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39" name="Freeform 538">
              <a:extLst>
                <a:ext uri="{FF2B5EF4-FFF2-40B4-BE49-F238E27FC236}">
                  <a16:creationId xmlns:a16="http://schemas.microsoft.com/office/drawing/2014/main" id="{56D821DF-BA35-AC4D-9DA1-0D4AB027DB75}"/>
                </a:ext>
              </a:extLst>
            </p:cNvPr>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0" name="Freeform 539">
              <a:extLst>
                <a:ext uri="{FF2B5EF4-FFF2-40B4-BE49-F238E27FC236}">
                  <a16:creationId xmlns:a16="http://schemas.microsoft.com/office/drawing/2014/main" id="{C8864DE9-7B63-864B-AAAD-8C2D284665C0}"/>
                </a:ext>
              </a:extLst>
            </p:cNvPr>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1" name="Freeform 540">
              <a:extLst>
                <a:ext uri="{FF2B5EF4-FFF2-40B4-BE49-F238E27FC236}">
                  <a16:creationId xmlns:a16="http://schemas.microsoft.com/office/drawing/2014/main" id="{2AF26865-2996-7A42-82F1-B8E78CE4A0A2}"/>
                </a:ext>
              </a:extLst>
            </p:cNvPr>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2" name="Freeform 541">
              <a:extLst>
                <a:ext uri="{FF2B5EF4-FFF2-40B4-BE49-F238E27FC236}">
                  <a16:creationId xmlns:a16="http://schemas.microsoft.com/office/drawing/2014/main" id="{38435F31-33EE-9949-B4AF-69A31A6552A5}"/>
                </a:ext>
              </a:extLst>
            </p:cNvPr>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3" name="Freeform 542">
              <a:extLst>
                <a:ext uri="{FF2B5EF4-FFF2-40B4-BE49-F238E27FC236}">
                  <a16:creationId xmlns:a16="http://schemas.microsoft.com/office/drawing/2014/main" id="{7A977F93-4F12-BE4D-A95A-C5655396BEAF}"/>
                </a:ext>
              </a:extLst>
            </p:cNvPr>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4" name="Freeform 543">
              <a:extLst>
                <a:ext uri="{FF2B5EF4-FFF2-40B4-BE49-F238E27FC236}">
                  <a16:creationId xmlns:a16="http://schemas.microsoft.com/office/drawing/2014/main" id="{6F52E9BE-E0E2-2E4D-BC5C-F14B8A575CAA}"/>
                </a:ext>
              </a:extLst>
            </p:cNvPr>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5" name="Freeform 544">
              <a:extLst>
                <a:ext uri="{FF2B5EF4-FFF2-40B4-BE49-F238E27FC236}">
                  <a16:creationId xmlns:a16="http://schemas.microsoft.com/office/drawing/2014/main" id="{E668EB49-C181-D449-AD42-7715D599474A}"/>
                </a:ext>
              </a:extLst>
            </p:cNvPr>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6" name="Freeform 545">
              <a:extLst>
                <a:ext uri="{FF2B5EF4-FFF2-40B4-BE49-F238E27FC236}">
                  <a16:creationId xmlns:a16="http://schemas.microsoft.com/office/drawing/2014/main" id="{C92E58DB-7CF1-5346-8FF7-16FDD6FB9A07}"/>
                </a:ext>
              </a:extLst>
            </p:cNvPr>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7" name="Freeform 546">
              <a:extLst>
                <a:ext uri="{FF2B5EF4-FFF2-40B4-BE49-F238E27FC236}">
                  <a16:creationId xmlns:a16="http://schemas.microsoft.com/office/drawing/2014/main" id="{85BAA6BE-FB24-F34F-BCDC-0AEDDE63C8FC}"/>
                </a:ext>
              </a:extLst>
            </p:cNvPr>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8" name="Freeform 547">
              <a:extLst>
                <a:ext uri="{FF2B5EF4-FFF2-40B4-BE49-F238E27FC236}">
                  <a16:creationId xmlns:a16="http://schemas.microsoft.com/office/drawing/2014/main" id="{A26E5A85-993E-6F4D-936D-7130D270A158}"/>
                </a:ext>
              </a:extLst>
            </p:cNvPr>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49" name="Freeform 548">
              <a:extLst>
                <a:ext uri="{FF2B5EF4-FFF2-40B4-BE49-F238E27FC236}">
                  <a16:creationId xmlns:a16="http://schemas.microsoft.com/office/drawing/2014/main" id="{C1F51494-5189-EB43-B575-9419FDB3AB0D}"/>
                </a:ext>
              </a:extLst>
            </p:cNvPr>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0" name="Freeform 549">
              <a:extLst>
                <a:ext uri="{FF2B5EF4-FFF2-40B4-BE49-F238E27FC236}">
                  <a16:creationId xmlns:a16="http://schemas.microsoft.com/office/drawing/2014/main" id="{9F54476A-4EA0-FB49-B707-84E6A3E76D44}"/>
                </a:ext>
              </a:extLst>
            </p:cNvPr>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1" name="Freeform 550">
              <a:extLst>
                <a:ext uri="{FF2B5EF4-FFF2-40B4-BE49-F238E27FC236}">
                  <a16:creationId xmlns:a16="http://schemas.microsoft.com/office/drawing/2014/main" id="{F0E76DB1-B7A9-1F4C-86B4-593BB1969B43}"/>
                </a:ext>
              </a:extLst>
            </p:cNvPr>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2" name="Freeform 551">
              <a:extLst>
                <a:ext uri="{FF2B5EF4-FFF2-40B4-BE49-F238E27FC236}">
                  <a16:creationId xmlns:a16="http://schemas.microsoft.com/office/drawing/2014/main" id="{F2B142CE-6C34-D549-AA0A-29DBDF241209}"/>
                </a:ext>
              </a:extLst>
            </p:cNvPr>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3" name="Freeform 552">
              <a:extLst>
                <a:ext uri="{FF2B5EF4-FFF2-40B4-BE49-F238E27FC236}">
                  <a16:creationId xmlns:a16="http://schemas.microsoft.com/office/drawing/2014/main" id="{3A813932-BA3F-8B4D-91A2-9697C4AF0C02}"/>
                </a:ext>
              </a:extLst>
            </p:cNvPr>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4" name="Freeform 553">
              <a:extLst>
                <a:ext uri="{FF2B5EF4-FFF2-40B4-BE49-F238E27FC236}">
                  <a16:creationId xmlns:a16="http://schemas.microsoft.com/office/drawing/2014/main" id="{6E12D062-67AC-6148-A75E-BECE68C36A9E}"/>
                </a:ext>
              </a:extLst>
            </p:cNvPr>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5" name="Freeform 554">
              <a:extLst>
                <a:ext uri="{FF2B5EF4-FFF2-40B4-BE49-F238E27FC236}">
                  <a16:creationId xmlns:a16="http://schemas.microsoft.com/office/drawing/2014/main" id="{33D5B94F-6A4C-964B-8C4A-12F867C8BF27}"/>
                </a:ext>
              </a:extLst>
            </p:cNvPr>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6" name="Freeform 555">
              <a:extLst>
                <a:ext uri="{FF2B5EF4-FFF2-40B4-BE49-F238E27FC236}">
                  <a16:creationId xmlns:a16="http://schemas.microsoft.com/office/drawing/2014/main" id="{7F8A516D-9883-E44A-B660-0E9A98D22663}"/>
                </a:ext>
              </a:extLst>
            </p:cNvPr>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7" name="Freeform 556">
              <a:extLst>
                <a:ext uri="{FF2B5EF4-FFF2-40B4-BE49-F238E27FC236}">
                  <a16:creationId xmlns:a16="http://schemas.microsoft.com/office/drawing/2014/main" id="{BE71ABFF-765A-E247-976B-0E4F48F1975F}"/>
                </a:ext>
              </a:extLst>
            </p:cNvPr>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8" name="Freeform 557">
              <a:extLst>
                <a:ext uri="{FF2B5EF4-FFF2-40B4-BE49-F238E27FC236}">
                  <a16:creationId xmlns:a16="http://schemas.microsoft.com/office/drawing/2014/main" id="{9209F30D-52D9-1149-BAAA-1F48540F2D3C}"/>
                </a:ext>
              </a:extLst>
            </p:cNvPr>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59" name="Freeform 558">
              <a:extLst>
                <a:ext uri="{FF2B5EF4-FFF2-40B4-BE49-F238E27FC236}">
                  <a16:creationId xmlns:a16="http://schemas.microsoft.com/office/drawing/2014/main" id="{812409C2-BF59-4148-9241-EF883C8F9E11}"/>
                </a:ext>
              </a:extLst>
            </p:cNvPr>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0" name="Freeform 559">
              <a:extLst>
                <a:ext uri="{FF2B5EF4-FFF2-40B4-BE49-F238E27FC236}">
                  <a16:creationId xmlns:a16="http://schemas.microsoft.com/office/drawing/2014/main" id="{1192E255-F7A4-594F-A137-DC2806CCFA31}"/>
                </a:ext>
              </a:extLst>
            </p:cNvPr>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1" name="Freeform 560">
              <a:extLst>
                <a:ext uri="{FF2B5EF4-FFF2-40B4-BE49-F238E27FC236}">
                  <a16:creationId xmlns:a16="http://schemas.microsoft.com/office/drawing/2014/main" id="{E05F9BAE-5A33-EA41-A8DE-DCFB0FF461FE}"/>
                </a:ext>
              </a:extLst>
            </p:cNvPr>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2" name="Freeform 561">
              <a:extLst>
                <a:ext uri="{FF2B5EF4-FFF2-40B4-BE49-F238E27FC236}">
                  <a16:creationId xmlns:a16="http://schemas.microsoft.com/office/drawing/2014/main" id="{30C7E845-7EC7-5449-9494-B09359572993}"/>
                </a:ext>
              </a:extLst>
            </p:cNvPr>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3" name="Freeform 562">
              <a:extLst>
                <a:ext uri="{FF2B5EF4-FFF2-40B4-BE49-F238E27FC236}">
                  <a16:creationId xmlns:a16="http://schemas.microsoft.com/office/drawing/2014/main" id="{0B8A687A-69A6-5149-8AD6-6EBEA9928B9C}"/>
                </a:ext>
              </a:extLst>
            </p:cNvPr>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4" name="Freeform 563">
              <a:extLst>
                <a:ext uri="{FF2B5EF4-FFF2-40B4-BE49-F238E27FC236}">
                  <a16:creationId xmlns:a16="http://schemas.microsoft.com/office/drawing/2014/main" id="{BD1674BB-925B-8A48-AF36-4AF30B0D1C6C}"/>
                </a:ext>
              </a:extLst>
            </p:cNvPr>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5" name="Freeform 564">
              <a:extLst>
                <a:ext uri="{FF2B5EF4-FFF2-40B4-BE49-F238E27FC236}">
                  <a16:creationId xmlns:a16="http://schemas.microsoft.com/office/drawing/2014/main" id="{AAF70C06-61E7-CD49-980D-60D61B66486C}"/>
                </a:ext>
              </a:extLst>
            </p:cNvPr>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6" name="Freeform 565">
              <a:extLst>
                <a:ext uri="{FF2B5EF4-FFF2-40B4-BE49-F238E27FC236}">
                  <a16:creationId xmlns:a16="http://schemas.microsoft.com/office/drawing/2014/main" id="{7E755DF4-C3DD-DA42-B76D-CDBFFE066FCD}"/>
                </a:ext>
              </a:extLst>
            </p:cNvPr>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7" name="Freeform 566">
              <a:extLst>
                <a:ext uri="{FF2B5EF4-FFF2-40B4-BE49-F238E27FC236}">
                  <a16:creationId xmlns:a16="http://schemas.microsoft.com/office/drawing/2014/main" id="{340B1829-AB54-2A4C-8FE1-8CD04C4881DD}"/>
                </a:ext>
              </a:extLst>
            </p:cNvPr>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8" name="Freeform 567">
              <a:extLst>
                <a:ext uri="{FF2B5EF4-FFF2-40B4-BE49-F238E27FC236}">
                  <a16:creationId xmlns:a16="http://schemas.microsoft.com/office/drawing/2014/main" id="{8454ABE4-1D4E-C34E-9702-812AE68E12F2}"/>
                </a:ext>
              </a:extLst>
            </p:cNvPr>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69" name="Freeform 568">
              <a:extLst>
                <a:ext uri="{FF2B5EF4-FFF2-40B4-BE49-F238E27FC236}">
                  <a16:creationId xmlns:a16="http://schemas.microsoft.com/office/drawing/2014/main" id="{812860BF-E193-224F-96C5-74E45C7606BA}"/>
                </a:ext>
              </a:extLst>
            </p:cNvPr>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0" name="Freeform 569">
              <a:extLst>
                <a:ext uri="{FF2B5EF4-FFF2-40B4-BE49-F238E27FC236}">
                  <a16:creationId xmlns:a16="http://schemas.microsoft.com/office/drawing/2014/main" id="{9CC03D7D-2AED-9B4C-A23F-AE0EC619590C}"/>
                </a:ext>
              </a:extLst>
            </p:cNvPr>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1" name="Freeform 570">
              <a:extLst>
                <a:ext uri="{FF2B5EF4-FFF2-40B4-BE49-F238E27FC236}">
                  <a16:creationId xmlns:a16="http://schemas.microsoft.com/office/drawing/2014/main" id="{E8656F11-B793-FA4D-8D2A-9C56D6D79D31}"/>
                </a:ext>
              </a:extLst>
            </p:cNvPr>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2" name="Freeform 571">
              <a:extLst>
                <a:ext uri="{FF2B5EF4-FFF2-40B4-BE49-F238E27FC236}">
                  <a16:creationId xmlns:a16="http://schemas.microsoft.com/office/drawing/2014/main" id="{9CDC2322-F52C-3A4B-8C81-63577C1A6B43}"/>
                </a:ext>
              </a:extLst>
            </p:cNvPr>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3" name="Freeform 572">
              <a:extLst>
                <a:ext uri="{FF2B5EF4-FFF2-40B4-BE49-F238E27FC236}">
                  <a16:creationId xmlns:a16="http://schemas.microsoft.com/office/drawing/2014/main" id="{EEF0248E-A1D8-844B-AE10-1D3B46CD8B51}"/>
                </a:ext>
              </a:extLst>
            </p:cNvPr>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4" name="Freeform 573">
              <a:extLst>
                <a:ext uri="{FF2B5EF4-FFF2-40B4-BE49-F238E27FC236}">
                  <a16:creationId xmlns:a16="http://schemas.microsoft.com/office/drawing/2014/main" id="{644035EA-36E7-1B43-9C14-F01981401416}"/>
                </a:ext>
              </a:extLst>
            </p:cNvPr>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5" name="Freeform 574">
              <a:extLst>
                <a:ext uri="{FF2B5EF4-FFF2-40B4-BE49-F238E27FC236}">
                  <a16:creationId xmlns:a16="http://schemas.microsoft.com/office/drawing/2014/main" id="{DB28FF19-DC35-ED4E-B26C-FC7CEBF7A993}"/>
                </a:ext>
              </a:extLst>
            </p:cNvPr>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6" name="Freeform 575">
              <a:extLst>
                <a:ext uri="{FF2B5EF4-FFF2-40B4-BE49-F238E27FC236}">
                  <a16:creationId xmlns:a16="http://schemas.microsoft.com/office/drawing/2014/main" id="{A1BBD15D-D2D6-CC41-AE01-3F0852D5DB9C}"/>
                </a:ext>
              </a:extLst>
            </p:cNvPr>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7" name="Freeform 576">
              <a:extLst>
                <a:ext uri="{FF2B5EF4-FFF2-40B4-BE49-F238E27FC236}">
                  <a16:creationId xmlns:a16="http://schemas.microsoft.com/office/drawing/2014/main" id="{FEBBCB56-7C9A-554C-96A1-FDA517BC2E71}"/>
                </a:ext>
              </a:extLst>
            </p:cNvPr>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8" name="Freeform 577">
              <a:extLst>
                <a:ext uri="{FF2B5EF4-FFF2-40B4-BE49-F238E27FC236}">
                  <a16:creationId xmlns:a16="http://schemas.microsoft.com/office/drawing/2014/main" id="{B4EB6E11-ED3A-5242-9201-ED47CC17EF80}"/>
                </a:ext>
              </a:extLst>
            </p:cNvPr>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79" name="Freeform 578">
              <a:extLst>
                <a:ext uri="{FF2B5EF4-FFF2-40B4-BE49-F238E27FC236}">
                  <a16:creationId xmlns:a16="http://schemas.microsoft.com/office/drawing/2014/main" id="{395597FA-901D-4143-B31F-56DCED45ABAC}"/>
                </a:ext>
              </a:extLst>
            </p:cNvPr>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0" name="Freeform 579">
              <a:extLst>
                <a:ext uri="{FF2B5EF4-FFF2-40B4-BE49-F238E27FC236}">
                  <a16:creationId xmlns:a16="http://schemas.microsoft.com/office/drawing/2014/main" id="{95A90C98-4CDD-AA40-8EDE-232312A210D2}"/>
                </a:ext>
              </a:extLst>
            </p:cNvPr>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1" name="Freeform 580">
              <a:extLst>
                <a:ext uri="{FF2B5EF4-FFF2-40B4-BE49-F238E27FC236}">
                  <a16:creationId xmlns:a16="http://schemas.microsoft.com/office/drawing/2014/main" id="{1A568EC4-21E6-E640-82D8-3ED7AE411BE3}"/>
                </a:ext>
              </a:extLst>
            </p:cNvPr>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2" name="Freeform 581">
              <a:extLst>
                <a:ext uri="{FF2B5EF4-FFF2-40B4-BE49-F238E27FC236}">
                  <a16:creationId xmlns:a16="http://schemas.microsoft.com/office/drawing/2014/main" id="{F9BCF6E2-D442-9A48-BFB6-BA31D2DABE11}"/>
                </a:ext>
              </a:extLst>
            </p:cNvPr>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3" name="Freeform 582">
              <a:extLst>
                <a:ext uri="{FF2B5EF4-FFF2-40B4-BE49-F238E27FC236}">
                  <a16:creationId xmlns:a16="http://schemas.microsoft.com/office/drawing/2014/main" id="{07E891EB-5F36-3947-9194-60F92FA61A83}"/>
                </a:ext>
              </a:extLst>
            </p:cNvPr>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4" name="Freeform 583">
              <a:extLst>
                <a:ext uri="{FF2B5EF4-FFF2-40B4-BE49-F238E27FC236}">
                  <a16:creationId xmlns:a16="http://schemas.microsoft.com/office/drawing/2014/main" id="{6BD3F379-1F8B-2049-AE67-67AC797D4129}"/>
                </a:ext>
              </a:extLst>
            </p:cNvPr>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5" name="Freeform 584">
              <a:extLst>
                <a:ext uri="{FF2B5EF4-FFF2-40B4-BE49-F238E27FC236}">
                  <a16:creationId xmlns:a16="http://schemas.microsoft.com/office/drawing/2014/main" id="{CC2DC6F8-07FB-2A4A-972E-50539148A598}"/>
                </a:ext>
              </a:extLst>
            </p:cNvPr>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6" name="Freeform 585">
              <a:extLst>
                <a:ext uri="{FF2B5EF4-FFF2-40B4-BE49-F238E27FC236}">
                  <a16:creationId xmlns:a16="http://schemas.microsoft.com/office/drawing/2014/main" id="{2A23C4B6-CCC4-494A-9819-426159D9E01E}"/>
                </a:ext>
              </a:extLst>
            </p:cNvPr>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7" name="Freeform 586">
              <a:extLst>
                <a:ext uri="{FF2B5EF4-FFF2-40B4-BE49-F238E27FC236}">
                  <a16:creationId xmlns:a16="http://schemas.microsoft.com/office/drawing/2014/main" id="{5EDBA055-8875-4747-A4B2-54FE4D555581}"/>
                </a:ext>
              </a:extLst>
            </p:cNvPr>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8" name="Freeform 587">
              <a:extLst>
                <a:ext uri="{FF2B5EF4-FFF2-40B4-BE49-F238E27FC236}">
                  <a16:creationId xmlns:a16="http://schemas.microsoft.com/office/drawing/2014/main" id="{FE5F265D-36C1-9C40-842A-C6274A2C5971}"/>
                </a:ext>
              </a:extLst>
            </p:cNvPr>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89" name="Freeform 588">
              <a:extLst>
                <a:ext uri="{FF2B5EF4-FFF2-40B4-BE49-F238E27FC236}">
                  <a16:creationId xmlns:a16="http://schemas.microsoft.com/office/drawing/2014/main" id="{63193492-F3A4-6E43-BAE3-0E85155E95A3}"/>
                </a:ext>
              </a:extLst>
            </p:cNvPr>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0" name="Freeform 589">
              <a:extLst>
                <a:ext uri="{FF2B5EF4-FFF2-40B4-BE49-F238E27FC236}">
                  <a16:creationId xmlns:a16="http://schemas.microsoft.com/office/drawing/2014/main" id="{214575E1-D723-3C48-9C83-69B6490FD68C}"/>
                </a:ext>
              </a:extLst>
            </p:cNvPr>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1" name="Freeform 590">
              <a:extLst>
                <a:ext uri="{FF2B5EF4-FFF2-40B4-BE49-F238E27FC236}">
                  <a16:creationId xmlns:a16="http://schemas.microsoft.com/office/drawing/2014/main" id="{1470C02D-7239-8845-B4DA-B8D8CE9A3FA2}"/>
                </a:ext>
              </a:extLst>
            </p:cNvPr>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2" name="Freeform 591">
              <a:extLst>
                <a:ext uri="{FF2B5EF4-FFF2-40B4-BE49-F238E27FC236}">
                  <a16:creationId xmlns:a16="http://schemas.microsoft.com/office/drawing/2014/main" id="{77152FF9-43BB-3445-93CD-AD4B1D0880C8}"/>
                </a:ext>
              </a:extLst>
            </p:cNvPr>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3" name="Freeform 592">
              <a:extLst>
                <a:ext uri="{FF2B5EF4-FFF2-40B4-BE49-F238E27FC236}">
                  <a16:creationId xmlns:a16="http://schemas.microsoft.com/office/drawing/2014/main" id="{BA7B93D1-CA7A-6242-8F51-4D7D5E44B103}"/>
                </a:ext>
              </a:extLst>
            </p:cNvPr>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4" name="Freeform 593">
              <a:extLst>
                <a:ext uri="{FF2B5EF4-FFF2-40B4-BE49-F238E27FC236}">
                  <a16:creationId xmlns:a16="http://schemas.microsoft.com/office/drawing/2014/main" id="{56ED6F6D-EB54-6646-A4BD-EAD8202F1111}"/>
                </a:ext>
              </a:extLst>
            </p:cNvPr>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5" name="Freeform 594">
              <a:extLst>
                <a:ext uri="{FF2B5EF4-FFF2-40B4-BE49-F238E27FC236}">
                  <a16:creationId xmlns:a16="http://schemas.microsoft.com/office/drawing/2014/main" id="{BA0ED52A-4FCE-F947-B733-71F5AA561A7F}"/>
                </a:ext>
              </a:extLst>
            </p:cNvPr>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6" name="Freeform 595">
              <a:extLst>
                <a:ext uri="{FF2B5EF4-FFF2-40B4-BE49-F238E27FC236}">
                  <a16:creationId xmlns:a16="http://schemas.microsoft.com/office/drawing/2014/main" id="{4F9E9E84-DD8C-4943-8619-81C7234604C8}"/>
                </a:ext>
              </a:extLst>
            </p:cNvPr>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7" name="Freeform 596">
              <a:extLst>
                <a:ext uri="{FF2B5EF4-FFF2-40B4-BE49-F238E27FC236}">
                  <a16:creationId xmlns:a16="http://schemas.microsoft.com/office/drawing/2014/main" id="{04365A4D-9526-E147-AD5E-5DF4E294578D}"/>
                </a:ext>
              </a:extLst>
            </p:cNvPr>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8" name="Freeform 597">
              <a:extLst>
                <a:ext uri="{FF2B5EF4-FFF2-40B4-BE49-F238E27FC236}">
                  <a16:creationId xmlns:a16="http://schemas.microsoft.com/office/drawing/2014/main" id="{31E48C6D-8255-B942-B37D-B5915B84C750}"/>
                </a:ext>
              </a:extLst>
            </p:cNvPr>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599" name="Freeform 598">
              <a:extLst>
                <a:ext uri="{FF2B5EF4-FFF2-40B4-BE49-F238E27FC236}">
                  <a16:creationId xmlns:a16="http://schemas.microsoft.com/office/drawing/2014/main" id="{274C7171-62F4-8D49-8481-7139438E9A13}"/>
                </a:ext>
              </a:extLst>
            </p:cNvPr>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0" name="Freeform 599">
              <a:extLst>
                <a:ext uri="{FF2B5EF4-FFF2-40B4-BE49-F238E27FC236}">
                  <a16:creationId xmlns:a16="http://schemas.microsoft.com/office/drawing/2014/main" id="{CAF7D607-4D85-8144-9FE4-F864E0CC9CA6}"/>
                </a:ext>
              </a:extLst>
            </p:cNvPr>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1" name="Freeform 600">
              <a:extLst>
                <a:ext uri="{FF2B5EF4-FFF2-40B4-BE49-F238E27FC236}">
                  <a16:creationId xmlns:a16="http://schemas.microsoft.com/office/drawing/2014/main" id="{F2BEB3F5-D8BE-E848-BFF5-33CD11BEDF8E}"/>
                </a:ext>
              </a:extLst>
            </p:cNvPr>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2" name="Freeform 601">
              <a:extLst>
                <a:ext uri="{FF2B5EF4-FFF2-40B4-BE49-F238E27FC236}">
                  <a16:creationId xmlns:a16="http://schemas.microsoft.com/office/drawing/2014/main" id="{3F818635-7AB6-9443-A9D3-1D50AF3BB4FE}"/>
                </a:ext>
              </a:extLst>
            </p:cNvPr>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3" name="Freeform 602">
              <a:extLst>
                <a:ext uri="{FF2B5EF4-FFF2-40B4-BE49-F238E27FC236}">
                  <a16:creationId xmlns:a16="http://schemas.microsoft.com/office/drawing/2014/main" id="{32958FE7-EE86-394A-A4AE-8135A6460AA4}"/>
                </a:ext>
              </a:extLst>
            </p:cNvPr>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4" name="Freeform 603">
              <a:extLst>
                <a:ext uri="{FF2B5EF4-FFF2-40B4-BE49-F238E27FC236}">
                  <a16:creationId xmlns:a16="http://schemas.microsoft.com/office/drawing/2014/main" id="{7218B6F3-A8CA-5A41-B2A0-D3481D9B9BDE}"/>
                </a:ext>
              </a:extLst>
            </p:cNvPr>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5" name="Freeform 604">
              <a:extLst>
                <a:ext uri="{FF2B5EF4-FFF2-40B4-BE49-F238E27FC236}">
                  <a16:creationId xmlns:a16="http://schemas.microsoft.com/office/drawing/2014/main" id="{5833B8A8-B9E3-BD4A-BAC8-BBDD4F5988EF}"/>
                </a:ext>
              </a:extLst>
            </p:cNvPr>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6" name="Freeform 605">
              <a:extLst>
                <a:ext uri="{FF2B5EF4-FFF2-40B4-BE49-F238E27FC236}">
                  <a16:creationId xmlns:a16="http://schemas.microsoft.com/office/drawing/2014/main" id="{747732F4-1F02-CD44-A044-C8B699FDE707}"/>
                </a:ext>
              </a:extLst>
            </p:cNvPr>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7" name="Freeform 606">
              <a:extLst>
                <a:ext uri="{FF2B5EF4-FFF2-40B4-BE49-F238E27FC236}">
                  <a16:creationId xmlns:a16="http://schemas.microsoft.com/office/drawing/2014/main" id="{1AF0BA17-5F60-A047-A7A9-5E913A42003A}"/>
                </a:ext>
              </a:extLst>
            </p:cNvPr>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8" name="Freeform 607">
              <a:extLst>
                <a:ext uri="{FF2B5EF4-FFF2-40B4-BE49-F238E27FC236}">
                  <a16:creationId xmlns:a16="http://schemas.microsoft.com/office/drawing/2014/main" id="{1A12BC5D-23FC-3D45-B94A-FBBD5B73ECCA}"/>
                </a:ext>
              </a:extLst>
            </p:cNvPr>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09" name="Freeform 608">
              <a:extLst>
                <a:ext uri="{FF2B5EF4-FFF2-40B4-BE49-F238E27FC236}">
                  <a16:creationId xmlns:a16="http://schemas.microsoft.com/office/drawing/2014/main" id="{C4CFEA10-69C4-F742-B424-B5AD1FEEE09E}"/>
                </a:ext>
              </a:extLst>
            </p:cNvPr>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0" name="Freeform 609">
              <a:extLst>
                <a:ext uri="{FF2B5EF4-FFF2-40B4-BE49-F238E27FC236}">
                  <a16:creationId xmlns:a16="http://schemas.microsoft.com/office/drawing/2014/main" id="{8C1864AA-6D1B-DC43-ADE5-5FB3C763FEAC}"/>
                </a:ext>
              </a:extLst>
            </p:cNvPr>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1" name="Freeform 610">
              <a:extLst>
                <a:ext uri="{FF2B5EF4-FFF2-40B4-BE49-F238E27FC236}">
                  <a16:creationId xmlns:a16="http://schemas.microsoft.com/office/drawing/2014/main" id="{E6E0B1A8-8DE2-864F-8E4A-7AFB52E23A2B}"/>
                </a:ext>
              </a:extLst>
            </p:cNvPr>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2" name="Freeform 611">
              <a:extLst>
                <a:ext uri="{FF2B5EF4-FFF2-40B4-BE49-F238E27FC236}">
                  <a16:creationId xmlns:a16="http://schemas.microsoft.com/office/drawing/2014/main" id="{481587A5-ECF8-A440-A85E-B35326A7AE7D}"/>
                </a:ext>
              </a:extLst>
            </p:cNvPr>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3" name="Rectangle 612">
              <a:extLst>
                <a:ext uri="{FF2B5EF4-FFF2-40B4-BE49-F238E27FC236}">
                  <a16:creationId xmlns:a16="http://schemas.microsoft.com/office/drawing/2014/main" id="{7764C8C0-025E-BF4E-ACA4-643EDB8DC641}"/>
                </a:ext>
              </a:extLst>
            </p:cNvPr>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4" name="Freeform 613">
              <a:extLst>
                <a:ext uri="{FF2B5EF4-FFF2-40B4-BE49-F238E27FC236}">
                  <a16:creationId xmlns:a16="http://schemas.microsoft.com/office/drawing/2014/main" id="{BD22A4D3-9B3B-D140-BFD3-548116B139BF}"/>
                </a:ext>
              </a:extLst>
            </p:cNvPr>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5" name="Freeform 614">
              <a:extLst>
                <a:ext uri="{FF2B5EF4-FFF2-40B4-BE49-F238E27FC236}">
                  <a16:creationId xmlns:a16="http://schemas.microsoft.com/office/drawing/2014/main" id="{1991CE09-19CC-254C-9A94-9DACA80F3E5E}"/>
                </a:ext>
              </a:extLst>
            </p:cNvPr>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6" name="Freeform 615">
              <a:extLst>
                <a:ext uri="{FF2B5EF4-FFF2-40B4-BE49-F238E27FC236}">
                  <a16:creationId xmlns:a16="http://schemas.microsoft.com/office/drawing/2014/main" id="{01E2D536-3DCA-144E-9149-AB4AEFCBCB85}"/>
                </a:ext>
              </a:extLst>
            </p:cNvPr>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7" name="Freeform 616">
              <a:extLst>
                <a:ext uri="{FF2B5EF4-FFF2-40B4-BE49-F238E27FC236}">
                  <a16:creationId xmlns:a16="http://schemas.microsoft.com/office/drawing/2014/main" id="{2318E0BB-E381-8F4A-8896-56D1EBC9E976}"/>
                </a:ext>
              </a:extLst>
            </p:cNvPr>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8" name="Freeform 617">
              <a:extLst>
                <a:ext uri="{FF2B5EF4-FFF2-40B4-BE49-F238E27FC236}">
                  <a16:creationId xmlns:a16="http://schemas.microsoft.com/office/drawing/2014/main" id="{A9E828B0-922A-304D-B370-987968A1F429}"/>
                </a:ext>
              </a:extLst>
            </p:cNvPr>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19" name="Freeform 618">
              <a:extLst>
                <a:ext uri="{FF2B5EF4-FFF2-40B4-BE49-F238E27FC236}">
                  <a16:creationId xmlns:a16="http://schemas.microsoft.com/office/drawing/2014/main" id="{447EA9B4-3FC8-BD4F-B572-ADE1FF70780B}"/>
                </a:ext>
              </a:extLst>
            </p:cNvPr>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0" name="Freeform 619">
              <a:extLst>
                <a:ext uri="{FF2B5EF4-FFF2-40B4-BE49-F238E27FC236}">
                  <a16:creationId xmlns:a16="http://schemas.microsoft.com/office/drawing/2014/main" id="{489F09A1-9719-C74D-B528-0BEE84B615E4}"/>
                </a:ext>
              </a:extLst>
            </p:cNvPr>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1" name="Freeform 620">
              <a:extLst>
                <a:ext uri="{FF2B5EF4-FFF2-40B4-BE49-F238E27FC236}">
                  <a16:creationId xmlns:a16="http://schemas.microsoft.com/office/drawing/2014/main" id="{44F43CB0-A59C-154C-BDF3-D493E8965052}"/>
                </a:ext>
              </a:extLst>
            </p:cNvPr>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2" name="Freeform 621">
              <a:extLst>
                <a:ext uri="{FF2B5EF4-FFF2-40B4-BE49-F238E27FC236}">
                  <a16:creationId xmlns:a16="http://schemas.microsoft.com/office/drawing/2014/main" id="{100645A2-E09D-DB41-A44A-1BB309C7CDB6}"/>
                </a:ext>
              </a:extLst>
            </p:cNvPr>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3" name="Freeform 622">
              <a:extLst>
                <a:ext uri="{FF2B5EF4-FFF2-40B4-BE49-F238E27FC236}">
                  <a16:creationId xmlns:a16="http://schemas.microsoft.com/office/drawing/2014/main" id="{1E0623E6-B480-DA47-93D4-EF134C2ADCE4}"/>
                </a:ext>
              </a:extLst>
            </p:cNvPr>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4" name="Freeform 623">
              <a:extLst>
                <a:ext uri="{FF2B5EF4-FFF2-40B4-BE49-F238E27FC236}">
                  <a16:creationId xmlns:a16="http://schemas.microsoft.com/office/drawing/2014/main" id="{EBDF0BB7-5282-A94D-8B5E-97F24AA562B1}"/>
                </a:ext>
              </a:extLst>
            </p:cNvPr>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5" name="Freeform 624">
              <a:extLst>
                <a:ext uri="{FF2B5EF4-FFF2-40B4-BE49-F238E27FC236}">
                  <a16:creationId xmlns:a16="http://schemas.microsoft.com/office/drawing/2014/main" id="{B3575784-2984-8E4C-BD28-9EC69880D4C4}"/>
                </a:ext>
              </a:extLst>
            </p:cNvPr>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6" name="Freeform 625">
              <a:extLst>
                <a:ext uri="{FF2B5EF4-FFF2-40B4-BE49-F238E27FC236}">
                  <a16:creationId xmlns:a16="http://schemas.microsoft.com/office/drawing/2014/main" id="{BF59784B-2ECF-DE40-8594-235A2BEFA3D5}"/>
                </a:ext>
              </a:extLst>
            </p:cNvPr>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7" name="Freeform 626">
              <a:extLst>
                <a:ext uri="{FF2B5EF4-FFF2-40B4-BE49-F238E27FC236}">
                  <a16:creationId xmlns:a16="http://schemas.microsoft.com/office/drawing/2014/main" id="{7128A365-0D9C-6E42-932D-D09E9B37C7E5}"/>
                </a:ext>
              </a:extLst>
            </p:cNvPr>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8" name="Freeform 627">
              <a:extLst>
                <a:ext uri="{FF2B5EF4-FFF2-40B4-BE49-F238E27FC236}">
                  <a16:creationId xmlns:a16="http://schemas.microsoft.com/office/drawing/2014/main" id="{61206970-A6AF-6140-8C3D-0B731BC02F64}"/>
                </a:ext>
              </a:extLst>
            </p:cNvPr>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29" name="Freeform 628">
              <a:extLst>
                <a:ext uri="{FF2B5EF4-FFF2-40B4-BE49-F238E27FC236}">
                  <a16:creationId xmlns:a16="http://schemas.microsoft.com/office/drawing/2014/main" id="{12436215-4442-2141-B15A-3114411540A4}"/>
                </a:ext>
              </a:extLst>
            </p:cNvPr>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0" name="Freeform 629">
              <a:extLst>
                <a:ext uri="{FF2B5EF4-FFF2-40B4-BE49-F238E27FC236}">
                  <a16:creationId xmlns:a16="http://schemas.microsoft.com/office/drawing/2014/main" id="{3B413AE0-2692-5445-AD34-1CA186AB57E2}"/>
                </a:ext>
              </a:extLst>
            </p:cNvPr>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1" name="Freeform 630">
              <a:extLst>
                <a:ext uri="{FF2B5EF4-FFF2-40B4-BE49-F238E27FC236}">
                  <a16:creationId xmlns:a16="http://schemas.microsoft.com/office/drawing/2014/main" id="{048A0308-F777-0045-8506-72C8DBC4B67B}"/>
                </a:ext>
              </a:extLst>
            </p:cNvPr>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2" name="Freeform 631">
              <a:extLst>
                <a:ext uri="{FF2B5EF4-FFF2-40B4-BE49-F238E27FC236}">
                  <a16:creationId xmlns:a16="http://schemas.microsoft.com/office/drawing/2014/main" id="{DBCF34B7-31AD-AB45-9313-008475EA5DD4}"/>
                </a:ext>
              </a:extLst>
            </p:cNvPr>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3" name="Freeform 632">
              <a:extLst>
                <a:ext uri="{FF2B5EF4-FFF2-40B4-BE49-F238E27FC236}">
                  <a16:creationId xmlns:a16="http://schemas.microsoft.com/office/drawing/2014/main" id="{D0FDC2EC-13BB-6245-A2FD-9A1347DD1DE9}"/>
                </a:ext>
              </a:extLst>
            </p:cNvPr>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4" name="Freeform 633">
              <a:extLst>
                <a:ext uri="{FF2B5EF4-FFF2-40B4-BE49-F238E27FC236}">
                  <a16:creationId xmlns:a16="http://schemas.microsoft.com/office/drawing/2014/main" id="{9689D8C8-1759-9441-81E6-3D79B62C28FA}"/>
                </a:ext>
              </a:extLst>
            </p:cNvPr>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5" name="Freeform 634">
              <a:extLst>
                <a:ext uri="{FF2B5EF4-FFF2-40B4-BE49-F238E27FC236}">
                  <a16:creationId xmlns:a16="http://schemas.microsoft.com/office/drawing/2014/main" id="{EC12E75B-92B9-6B4C-991D-C11EB43498CA}"/>
                </a:ext>
              </a:extLst>
            </p:cNvPr>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6" name="Freeform 635">
              <a:extLst>
                <a:ext uri="{FF2B5EF4-FFF2-40B4-BE49-F238E27FC236}">
                  <a16:creationId xmlns:a16="http://schemas.microsoft.com/office/drawing/2014/main" id="{2042982D-2758-EC4D-AF9E-099C1CF3D5B2}"/>
                </a:ext>
              </a:extLst>
            </p:cNvPr>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7" name="Freeform 636">
              <a:extLst>
                <a:ext uri="{FF2B5EF4-FFF2-40B4-BE49-F238E27FC236}">
                  <a16:creationId xmlns:a16="http://schemas.microsoft.com/office/drawing/2014/main" id="{76CB623E-88EB-F04C-8E69-5FE7D93A18FB}"/>
                </a:ext>
              </a:extLst>
            </p:cNvPr>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8" name="Freeform 637">
              <a:extLst>
                <a:ext uri="{FF2B5EF4-FFF2-40B4-BE49-F238E27FC236}">
                  <a16:creationId xmlns:a16="http://schemas.microsoft.com/office/drawing/2014/main" id="{6872C197-E2F4-F04E-9377-44B144653534}"/>
                </a:ext>
              </a:extLst>
            </p:cNvPr>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39" name="Freeform 638">
              <a:extLst>
                <a:ext uri="{FF2B5EF4-FFF2-40B4-BE49-F238E27FC236}">
                  <a16:creationId xmlns:a16="http://schemas.microsoft.com/office/drawing/2014/main" id="{39BBC044-BF59-A842-AC2F-81E2C53107DA}"/>
                </a:ext>
              </a:extLst>
            </p:cNvPr>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0" name="Freeform 639">
              <a:extLst>
                <a:ext uri="{FF2B5EF4-FFF2-40B4-BE49-F238E27FC236}">
                  <a16:creationId xmlns:a16="http://schemas.microsoft.com/office/drawing/2014/main" id="{0FCAF56B-6123-EC4E-B181-96F7F1577F93}"/>
                </a:ext>
              </a:extLst>
            </p:cNvPr>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1" name="Freeform 640">
              <a:extLst>
                <a:ext uri="{FF2B5EF4-FFF2-40B4-BE49-F238E27FC236}">
                  <a16:creationId xmlns:a16="http://schemas.microsoft.com/office/drawing/2014/main" id="{BFC0C8F6-3E05-E54F-B708-DC80CCFED5B3}"/>
                </a:ext>
              </a:extLst>
            </p:cNvPr>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accent1"/>
            </a:solid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2" name="Freeform 641">
              <a:extLst>
                <a:ext uri="{FF2B5EF4-FFF2-40B4-BE49-F238E27FC236}">
                  <a16:creationId xmlns:a16="http://schemas.microsoft.com/office/drawing/2014/main" id="{AF43C244-581B-9541-880D-8ED59497C3AE}"/>
                </a:ext>
              </a:extLst>
            </p:cNvPr>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3" name="Freeform 642">
              <a:extLst>
                <a:ext uri="{FF2B5EF4-FFF2-40B4-BE49-F238E27FC236}">
                  <a16:creationId xmlns:a16="http://schemas.microsoft.com/office/drawing/2014/main" id="{991687EA-6590-CB48-9411-9B01F990716C}"/>
                </a:ext>
              </a:extLst>
            </p:cNvPr>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4" name="Freeform 643">
              <a:extLst>
                <a:ext uri="{FF2B5EF4-FFF2-40B4-BE49-F238E27FC236}">
                  <a16:creationId xmlns:a16="http://schemas.microsoft.com/office/drawing/2014/main" id="{ED158F70-C71C-ED47-8FB0-AF1119DB5D45}"/>
                </a:ext>
              </a:extLst>
            </p:cNvPr>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5" name="Freeform 644">
              <a:extLst>
                <a:ext uri="{FF2B5EF4-FFF2-40B4-BE49-F238E27FC236}">
                  <a16:creationId xmlns:a16="http://schemas.microsoft.com/office/drawing/2014/main" id="{283841A5-FB54-9D4E-930D-F22D121D3331}"/>
                </a:ext>
              </a:extLst>
            </p:cNvPr>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6" name="Freeform 645">
              <a:extLst>
                <a:ext uri="{FF2B5EF4-FFF2-40B4-BE49-F238E27FC236}">
                  <a16:creationId xmlns:a16="http://schemas.microsoft.com/office/drawing/2014/main" id="{AC9DA19D-16BC-BF45-BC6B-639C64A135CA}"/>
                </a:ext>
              </a:extLst>
            </p:cNvPr>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7" name="Freeform 646">
              <a:extLst>
                <a:ext uri="{FF2B5EF4-FFF2-40B4-BE49-F238E27FC236}">
                  <a16:creationId xmlns:a16="http://schemas.microsoft.com/office/drawing/2014/main" id="{A40276A5-637E-8E47-8C6D-4A17C0968B1D}"/>
                </a:ext>
              </a:extLst>
            </p:cNvPr>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8" name="Freeform 647">
              <a:extLst>
                <a:ext uri="{FF2B5EF4-FFF2-40B4-BE49-F238E27FC236}">
                  <a16:creationId xmlns:a16="http://schemas.microsoft.com/office/drawing/2014/main" id="{8FA8FE46-D7F1-3542-B64C-2047F428FE1B}"/>
                </a:ext>
              </a:extLst>
            </p:cNvPr>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49" name="Freeform 648">
              <a:extLst>
                <a:ext uri="{FF2B5EF4-FFF2-40B4-BE49-F238E27FC236}">
                  <a16:creationId xmlns:a16="http://schemas.microsoft.com/office/drawing/2014/main" id="{68C5522C-FFAF-FC43-8952-7FAE85389F5A}"/>
                </a:ext>
              </a:extLst>
            </p:cNvPr>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0" name="Freeform 649">
              <a:extLst>
                <a:ext uri="{FF2B5EF4-FFF2-40B4-BE49-F238E27FC236}">
                  <a16:creationId xmlns:a16="http://schemas.microsoft.com/office/drawing/2014/main" id="{AF3F97FC-787C-9645-BF53-D8272DDDD1A4}"/>
                </a:ext>
              </a:extLst>
            </p:cNvPr>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1" name="Freeform 650">
              <a:extLst>
                <a:ext uri="{FF2B5EF4-FFF2-40B4-BE49-F238E27FC236}">
                  <a16:creationId xmlns:a16="http://schemas.microsoft.com/office/drawing/2014/main" id="{F2BDD3DF-319D-914A-9FDF-36F508C6DBF0}"/>
                </a:ext>
              </a:extLst>
            </p:cNvPr>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2" name="Freeform 651">
              <a:extLst>
                <a:ext uri="{FF2B5EF4-FFF2-40B4-BE49-F238E27FC236}">
                  <a16:creationId xmlns:a16="http://schemas.microsoft.com/office/drawing/2014/main" id="{0E5893DB-B9C0-E447-916D-75A3B7A4874D}"/>
                </a:ext>
              </a:extLst>
            </p:cNvPr>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3" name="Freeform 652">
              <a:extLst>
                <a:ext uri="{FF2B5EF4-FFF2-40B4-BE49-F238E27FC236}">
                  <a16:creationId xmlns:a16="http://schemas.microsoft.com/office/drawing/2014/main" id="{82E878B6-6946-864F-8B42-30EE2DD77F22}"/>
                </a:ext>
              </a:extLst>
            </p:cNvPr>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4" name="Freeform 653">
              <a:extLst>
                <a:ext uri="{FF2B5EF4-FFF2-40B4-BE49-F238E27FC236}">
                  <a16:creationId xmlns:a16="http://schemas.microsoft.com/office/drawing/2014/main" id="{E4ADAD4E-E3DC-4446-AF13-5724A7417199}"/>
                </a:ext>
              </a:extLst>
            </p:cNvPr>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5" name="Freeform 654">
              <a:extLst>
                <a:ext uri="{FF2B5EF4-FFF2-40B4-BE49-F238E27FC236}">
                  <a16:creationId xmlns:a16="http://schemas.microsoft.com/office/drawing/2014/main" id="{07D3EE63-FE1E-CA43-A4B8-E9B23C190A16}"/>
                </a:ext>
              </a:extLst>
            </p:cNvPr>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6" name="Freeform 655">
              <a:extLst>
                <a:ext uri="{FF2B5EF4-FFF2-40B4-BE49-F238E27FC236}">
                  <a16:creationId xmlns:a16="http://schemas.microsoft.com/office/drawing/2014/main" id="{9D42B36B-2495-8F41-8694-B601D72F92E1}"/>
                </a:ext>
              </a:extLst>
            </p:cNvPr>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7" name="Freeform 656">
              <a:extLst>
                <a:ext uri="{FF2B5EF4-FFF2-40B4-BE49-F238E27FC236}">
                  <a16:creationId xmlns:a16="http://schemas.microsoft.com/office/drawing/2014/main" id="{8223073C-C73D-604B-9FDA-557CDF3DCBFD}"/>
                </a:ext>
              </a:extLst>
            </p:cNvPr>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8" name="Freeform 657">
              <a:extLst>
                <a:ext uri="{FF2B5EF4-FFF2-40B4-BE49-F238E27FC236}">
                  <a16:creationId xmlns:a16="http://schemas.microsoft.com/office/drawing/2014/main" id="{ECCA4A26-4FC0-9C4C-9847-114000600202}"/>
                </a:ext>
              </a:extLst>
            </p:cNvPr>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59" name="Freeform 658">
              <a:extLst>
                <a:ext uri="{FF2B5EF4-FFF2-40B4-BE49-F238E27FC236}">
                  <a16:creationId xmlns:a16="http://schemas.microsoft.com/office/drawing/2014/main" id="{3A568578-42A9-934B-B2B8-7EA0D4AA9FB1}"/>
                </a:ext>
              </a:extLst>
            </p:cNvPr>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0" name="Freeform 659">
              <a:extLst>
                <a:ext uri="{FF2B5EF4-FFF2-40B4-BE49-F238E27FC236}">
                  <a16:creationId xmlns:a16="http://schemas.microsoft.com/office/drawing/2014/main" id="{B08C44AA-0EB5-804F-994D-9EE60763E07B}"/>
                </a:ext>
              </a:extLst>
            </p:cNvPr>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1" name="Freeform 660">
              <a:extLst>
                <a:ext uri="{FF2B5EF4-FFF2-40B4-BE49-F238E27FC236}">
                  <a16:creationId xmlns:a16="http://schemas.microsoft.com/office/drawing/2014/main" id="{1065E1C0-70FE-6943-9EAB-48A39D3392EC}"/>
                </a:ext>
              </a:extLst>
            </p:cNvPr>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2" name="Freeform 661">
              <a:extLst>
                <a:ext uri="{FF2B5EF4-FFF2-40B4-BE49-F238E27FC236}">
                  <a16:creationId xmlns:a16="http://schemas.microsoft.com/office/drawing/2014/main" id="{73EB1DCC-1242-A949-8B98-26739A87EAE5}"/>
                </a:ext>
              </a:extLst>
            </p:cNvPr>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3" name="Freeform 662">
              <a:extLst>
                <a:ext uri="{FF2B5EF4-FFF2-40B4-BE49-F238E27FC236}">
                  <a16:creationId xmlns:a16="http://schemas.microsoft.com/office/drawing/2014/main" id="{3B1170AD-02CF-4A4F-8BDD-801BC584005A}"/>
                </a:ext>
              </a:extLst>
            </p:cNvPr>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4" name="Freeform 663">
              <a:extLst>
                <a:ext uri="{FF2B5EF4-FFF2-40B4-BE49-F238E27FC236}">
                  <a16:creationId xmlns:a16="http://schemas.microsoft.com/office/drawing/2014/main" id="{6A8028F7-154B-734C-A594-5DB634DCDA39}"/>
                </a:ext>
              </a:extLst>
            </p:cNvPr>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5" name="Freeform 664">
              <a:extLst>
                <a:ext uri="{FF2B5EF4-FFF2-40B4-BE49-F238E27FC236}">
                  <a16:creationId xmlns:a16="http://schemas.microsoft.com/office/drawing/2014/main" id="{4BAB5C14-07D1-5342-A51A-9CD48CC18F83}"/>
                </a:ext>
              </a:extLst>
            </p:cNvPr>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6" name="Freeform 665">
              <a:extLst>
                <a:ext uri="{FF2B5EF4-FFF2-40B4-BE49-F238E27FC236}">
                  <a16:creationId xmlns:a16="http://schemas.microsoft.com/office/drawing/2014/main" id="{F8BC35A4-08F5-E545-91EC-18FAB4DDD3CF}"/>
                </a:ext>
              </a:extLst>
            </p:cNvPr>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7" name="Freeform 666">
              <a:extLst>
                <a:ext uri="{FF2B5EF4-FFF2-40B4-BE49-F238E27FC236}">
                  <a16:creationId xmlns:a16="http://schemas.microsoft.com/office/drawing/2014/main" id="{95A36979-2300-5E44-952C-CA6E49F48F0E}"/>
                </a:ext>
              </a:extLst>
            </p:cNvPr>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8" name="Freeform 667">
              <a:extLst>
                <a:ext uri="{FF2B5EF4-FFF2-40B4-BE49-F238E27FC236}">
                  <a16:creationId xmlns:a16="http://schemas.microsoft.com/office/drawing/2014/main" id="{AB10C75D-D853-2E4E-A9E3-9BA4A12CD101}"/>
                </a:ext>
              </a:extLst>
            </p:cNvPr>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69" name="Freeform 668">
              <a:extLst>
                <a:ext uri="{FF2B5EF4-FFF2-40B4-BE49-F238E27FC236}">
                  <a16:creationId xmlns:a16="http://schemas.microsoft.com/office/drawing/2014/main" id="{741A165A-9B9B-904C-9BC0-C868B0A36912}"/>
                </a:ext>
              </a:extLst>
            </p:cNvPr>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0" name="Freeform 669">
              <a:extLst>
                <a:ext uri="{FF2B5EF4-FFF2-40B4-BE49-F238E27FC236}">
                  <a16:creationId xmlns:a16="http://schemas.microsoft.com/office/drawing/2014/main" id="{F9050B49-3CF0-5946-884D-DFF46B7CA028}"/>
                </a:ext>
              </a:extLst>
            </p:cNvPr>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1" name="Freeform 670">
              <a:extLst>
                <a:ext uri="{FF2B5EF4-FFF2-40B4-BE49-F238E27FC236}">
                  <a16:creationId xmlns:a16="http://schemas.microsoft.com/office/drawing/2014/main" id="{DFEDF64C-42E6-0245-A455-D311DBB2425A}"/>
                </a:ext>
              </a:extLst>
            </p:cNvPr>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2" name="Freeform 671">
              <a:extLst>
                <a:ext uri="{FF2B5EF4-FFF2-40B4-BE49-F238E27FC236}">
                  <a16:creationId xmlns:a16="http://schemas.microsoft.com/office/drawing/2014/main" id="{34A1B47C-FB40-1848-B695-C659F0D84A88}"/>
                </a:ext>
              </a:extLst>
            </p:cNvPr>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3" name="Freeform 672">
              <a:extLst>
                <a:ext uri="{FF2B5EF4-FFF2-40B4-BE49-F238E27FC236}">
                  <a16:creationId xmlns:a16="http://schemas.microsoft.com/office/drawing/2014/main" id="{D3767D20-4FF0-304A-9A6F-594CABFA2972}"/>
                </a:ext>
              </a:extLst>
            </p:cNvPr>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4" name="Freeform 673">
              <a:extLst>
                <a:ext uri="{FF2B5EF4-FFF2-40B4-BE49-F238E27FC236}">
                  <a16:creationId xmlns:a16="http://schemas.microsoft.com/office/drawing/2014/main" id="{931AECDC-6397-734F-B141-A72BC481EEB6}"/>
                </a:ext>
              </a:extLst>
            </p:cNvPr>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5" name="Freeform 674">
              <a:extLst>
                <a:ext uri="{FF2B5EF4-FFF2-40B4-BE49-F238E27FC236}">
                  <a16:creationId xmlns:a16="http://schemas.microsoft.com/office/drawing/2014/main" id="{AA365F58-F256-7D47-B7B2-374616083B70}"/>
                </a:ext>
              </a:extLst>
            </p:cNvPr>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6" name="Freeform 675">
              <a:extLst>
                <a:ext uri="{FF2B5EF4-FFF2-40B4-BE49-F238E27FC236}">
                  <a16:creationId xmlns:a16="http://schemas.microsoft.com/office/drawing/2014/main" id="{4C6BEBB3-E931-2B42-8766-19000A3E0D19}"/>
                </a:ext>
              </a:extLst>
            </p:cNvPr>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7" name="Freeform 676">
              <a:extLst>
                <a:ext uri="{FF2B5EF4-FFF2-40B4-BE49-F238E27FC236}">
                  <a16:creationId xmlns:a16="http://schemas.microsoft.com/office/drawing/2014/main" id="{03059D55-B0FF-A041-BEFF-703A68B91642}"/>
                </a:ext>
              </a:extLst>
            </p:cNvPr>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8" name="Freeform 677">
              <a:extLst>
                <a:ext uri="{FF2B5EF4-FFF2-40B4-BE49-F238E27FC236}">
                  <a16:creationId xmlns:a16="http://schemas.microsoft.com/office/drawing/2014/main" id="{B6DF990A-565E-A64C-8F1B-6A63A9DC3446}"/>
                </a:ext>
              </a:extLst>
            </p:cNvPr>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79" name="Freeform 678">
              <a:extLst>
                <a:ext uri="{FF2B5EF4-FFF2-40B4-BE49-F238E27FC236}">
                  <a16:creationId xmlns:a16="http://schemas.microsoft.com/office/drawing/2014/main" id="{55CEB4A4-2F80-D342-82A5-41A31EAB65DB}"/>
                </a:ext>
              </a:extLst>
            </p:cNvPr>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0" name="Freeform 679">
              <a:extLst>
                <a:ext uri="{FF2B5EF4-FFF2-40B4-BE49-F238E27FC236}">
                  <a16:creationId xmlns:a16="http://schemas.microsoft.com/office/drawing/2014/main" id="{A4962D7C-2B6A-9945-87DC-666C812D7341}"/>
                </a:ext>
              </a:extLst>
            </p:cNvPr>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1" name="Freeform 680">
              <a:extLst>
                <a:ext uri="{FF2B5EF4-FFF2-40B4-BE49-F238E27FC236}">
                  <a16:creationId xmlns:a16="http://schemas.microsoft.com/office/drawing/2014/main" id="{8F12C4EE-6752-C841-870D-9A2DAB5DB0E3}"/>
                </a:ext>
              </a:extLst>
            </p:cNvPr>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2" name="Freeform 681">
              <a:extLst>
                <a:ext uri="{FF2B5EF4-FFF2-40B4-BE49-F238E27FC236}">
                  <a16:creationId xmlns:a16="http://schemas.microsoft.com/office/drawing/2014/main" id="{EF17DBCE-C442-7F4D-AE52-3F37D80EF47C}"/>
                </a:ext>
              </a:extLst>
            </p:cNvPr>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3" name="Freeform 682">
              <a:extLst>
                <a:ext uri="{FF2B5EF4-FFF2-40B4-BE49-F238E27FC236}">
                  <a16:creationId xmlns:a16="http://schemas.microsoft.com/office/drawing/2014/main" id="{A1F0265B-996A-A749-A33E-8823C1060970}"/>
                </a:ext>
              </a:extLst>
            </p:cNvPr>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4" name="Freeform 683">
              <a:extLst>
                <a:ext uri="{FF2B5EF4-FFF2-40B4-BE49-F238E27FC236}">
                  <a16:creationId xmlns:a16="http://schemas.microsoft.com/office/drawing/2014/main" id="{365FBB15-EEDF-C344-B20D-E7E74D5CF656}"/>
                </a:ext>
              </a:extLst>
            </p:cNvPr>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5" name="Freeform 684">
              <a:extLst>
                <a:ext uri="{FF2B5EF4-FFF2-40B4-BE49-F238E27FC236}">
                  <a16:creationId xmlns:a16="http://schemas.microsoft.com/office/drawing/2014/main" id="{7B41825D-9D24-A64F-B6B3-BF54D360C862}"/>
                </a:ext>
              </a:extLst>
            </p:cNvPr>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6" name="Freeform 685">
              <a:extLst>
                <a:ext uri="{FF2B5EF4-FFF2-40B4-BE49-F238E27FC236}">
                  <a16:creationId xmlns:a16="http://schemas.microsoft.com/office/drawing/2014/main" id="{DB804CDB-F5C3-B04C-BF8A-D13B599A43D2}"/>
                </a:ext>
              </a:extLst>
            </p:cNvPr>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7" name="Freeform 686">
              <a:extLst>
                <a:ext uri="{FF2B5EF4-FFF2-40B4-BE49-F238E27FC236}">
                  <a16:creationId xmlns:a16="http://schemas.microsoft.com/office/drawing/2014/main" id="{BF1E265B-7CC3-E447-9649-8B84BCA5B885}"/>
                </a:ext>
              </a:extLst>
            </p:cNvPr>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8" name="Freeform 687">
              <a:extLst>
                <a:ext uri="{FF2B5EF4-FFF2-40B4-BE49-F238E27FC236}">
                  <a16:creationId xmlns:a16="http://schemas.microsoft.com/office/drawing/2014/main" id="{6B2C5D23-D9CC-2643-8377-7F42AB399E41}"/>
                </a:ext>
              </a:extLst>
            </p:cNvPr>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89" name="Freeform 688">
              <a:extLst>
                <a:ext uri="{FF2B5EF4-FFF2-40B4-BE49-F238E27FC236}">
                  <a16:creationId xmlns:a16="http://schemas.microsoft.com/office/drawing/2014/main" id="{04DF214B-AA24-B84C-8DF9-6B5A6EA70C13}"/>
                </a:ext>
              </a:extLst>
            </p:cNvPr>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0" name="Freeform 689">
              <a:extLst>
                <a:ext uri="{FF2B5EF4-FFF2-40B4-BE49-F238E27FC236}">
                  <a16:creationId xmlns:a16="http://schemas.microsoft.com/office/drawing/2014/main" id="{3597063B-CC24-5A48-9C66-0FD327118135}"/>
                </a:ext>
              </a:extLst>
            </p:cNvPr>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1" name="Freeform 690">
              <a:extLst>
                <a:ext uri="{FF2B5EF4-FFF2-40B4-BE49-F238E27FC236}">
                  <a16:creationId xmlns:a16="http://schemas.microsoft.com/office/drawing/2014/main" id="{D2A33D9A-D5F5-174C-8437-45264CD19131}"/>
                </a:ext>
              </a:extLst>
            </p:cNvPr>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2" name="Freeform 691">
              <a:extLst>
                <a:ext uri="{FF2B5EF4-FFF2-40B4-BE49-F238E27FC236}">
                  <a16:creationId xmlns:a16="http://schemas.microsoft.com/office/drawing/2014/main" id="{850188E1-E384-D941-9E5A-994876BA0FBE}"/>
                </a:ext>
              </a:extLst>
            </p:cNvPr>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3" name="Freeform 692">
              <a:extLst>
                <a:ext uri="{FF2B5EF4-FFF2-40B4-BE49-F238E27FC236}">
                  <a16:creationId xmlns:a16="http://schemas.microsoft.com/office/drawing/2014/main" id="{36C623BE-AC31-9E42-B9B8-5647C51BA515}"/>
                </a:ext>
              </a:extLst>
            </p:cNvPr>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4" name="Freeform 693">
              <a:extLst>
                <a:ext uri="{FF2B5EF4-FFF2-40B4-BE49-F238E27FC236}">
                  <a16:creationId xmlns:a16="http://schemas.microsoft.com/office/drawing/2014/main" id="{300CE213-C02C-C246-BB23-0EC4E1278B3C}"/>
                </a:ext>
              </a:extLst>
            </p:cNvPr>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5" name="Freeform 694">
              <a:extLst>
                <a:ext uri="{FF2B5EF4-FFF2-40B4-BE49-F238E27FC236}">
                  <a16:creationId xmlns:a16="http://schemas.microsoft.com/office/drawing/2014/main" id="{F76F493C-3920-594A-BFE8-DF17D4B339CA}"/>
                </a:ext>
              </a:extLst>
            </p:cNvPr>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6" name="Freeform 695">
              <a:extLst>
                <a:ext uri="{FF2B5EF4-FFF2-40B4-BE49-F238E27FC236}">
                  <a16:creationId xmlns:a16="http://schemas.microsoft.com/office/drawing/2014/main" id="{46EEAACA-0162-8B44-9B18-A464DE3C0044}"/>
                </a:ext>
              </a:extLst>
            </p:cNvPr>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7" name="Freeform 696">
              <a:extLst>
                <a:ext uri="{FF2B5EF4-FFF2-40B4-BE49-F238E27FC236}">
                  <a16:creationId xmlns:a16="http://schemas.microsoft.com/office/drawing/2014/main" id="{FCB155E2-CE6E-0245-9669-2D5674BA5AAF}"/>
                </a:ext>
              </a:extLst>
            </p:cNvPr>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8" name="Freeform 697">
              <a:extLst>
                <a:ext uri="{FF2B5EF4-FFF2-40B4-BE49-F238E27FC236}">
                  <a16:creationId xmlns:a16="http://schemas.microsoft.com/office/drawing/2014/main" id="{5DFF1BA4-D93B-A34B-BF14-170F166D49DD}"/>
                </a:ext>
              </a:extLst>
            </p:cNvPr>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699" name="Freeform 698">
              <a:extLst>
                <a:ext uri="{FF2B5EF4-FFF2-40B4-BE49-F238E27FC236}">
                  <a16:creationId xmlns:a16="http://schemas.microsoft.com/office/drawing/2014/main" id="{EC0B8B63-BFE3-204B-9A65-63E6E78BF191}"/>
                </a:ext>
              </a:extLst>
            </p:cNvPr>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0" name="Freeform 699">
              <a:extLst>
                <a:ext uri="{FF2B5EF4-FFF2-40B4-BE49-F238E27FC236}">
                  <a16:creationId xmlns:a16="http://schemas.microsoft.com/office/drawing/2014/main" id="{502B53C6-117F-A448-9B69-3BDADF9D8494}"/>
                </a:ext>
              </a:extLst>
            </p:cNvPr>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1" name="Freeform 700">
              <a:extLst>
                <a:ext uri="{FF2B5EF4-FFF2-40B4-BE49-F238E27FC236}">
                  <a16:creationId xmlns:a16="http://schemas.microsoft.com/office/drawing/2014/main" id="{BD108A6F-BC3D-464F-96F4-4D08115ED70D}"/>
                </a:ext>
              </a:extLst>
            </p:cNvPr>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no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2" name="Freeform 701">
              <a:extLst>
                <a:ext uri="{FF2B5EF4-FFF2-40B4-BE49-F238E27FC236}">
                  <a16:creationId xmlns:a16="http://schemas.microsoft.com/office/drawing/2014/main" id="{0B9670BD-6395-9442-83A0-C2CD0FF4AE36}"/>
                </a:ext>
              </a:extLst>
            </p:cNvPr>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3" name="Freeform 702">
              <a:extLst>
                <a:ext uri="{FF2B5EF4-FFF2-40B4-BE49-F238E27FC236}">
                  <a16:creationId xmlns:a16="http://schemas.microsoft.com/office/drawing/2014/main" id="{B854E6CB-2782-CF41-9C6F-AC436438A163}"/>
                </a:ext>
              </a:extLst>
            </p:cNvPr>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4" name="Freeform 703">
              <a:extLst>
                <a:ext uri="{FF2B5EF4-FFF2-40B4-BE49-F238E27FC236}">
                  <a16:creationId xmlns:a16="http://schemas.microsoft.com/office/drawing/2014/main" id="{CD0C0774-59AD-1C42-95D9-878ACD0DE8EB}"/>
                </a:ext>
              </a:extLst>
            </p:cNvPr>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5" name="Freeform 704">
              <a:extLst>
                <a:ext uri="{FF2B5EF4-FFF2-40B4-BE49-F238E27FC236}">
                  <a16:creationId xmlns:a16="http://schemas.microsoft.com/office/drawing/2014/main" id="{B304281D-F035-F84F-A1FA-1E463239C3AD}"/>
                </a:ext>
              </a:extLst>
            </p:cNvPr>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6" name="Freeform 705">
              <a:extLst>
                <a:ext uri="{FF2B5EF4-FFF2-40B4-BE49-F238E27FC236}">
                  <a16:creationId xmlns:a16="http://schemas.microsoft.com/office/drawing/2014/main" id="{CDD26174-42DD-4744-AEDC-261189B6DF4E}"/>
                </a:ext>
              </a:extLst>
            </p:cNvPr>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7" name="Freeform 706">
              <a:extLst>
                <a:ext uri="{FF2B5EF4-FFF2-40B4-BE49-F238E27FC236}">
                  <a16:creationId xmlns:a16="http://schemas.microsoft.com/office/drawing/2014/main" id="{054F8601-0A86-3F43-8660-5BB4409F9344}"/>
                </a:ext>
              </a:extLst>
            </p:cNvPr>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8" name="Freeform 707">
              <a:extLst>
                <a:ext uri="{FF2B5EF4-FFF2-40B4-BE49-F238E27FC236}">
                  <a16:creationId xmlns:a16="http://schemas.microsoft.com/office/drawing/2014/main" id="{8A32BB66-6EF7-AF49-BB7A-61865AAAD6C3}"/>
                </a:ext>
              </a:extLst>
            </p:cNvPr>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09" name="Freeform 708">
              <a:extLst>
                <a:ext uri="{FF2B5EF4-FFF2-40B4-BE49-F238E27FC236}">
                  <a16:creationId xmlns:a16="http://schemas.microsoft.com/office/drawing/2014/main" id="{56891969-3575-AC4E-B473-C61A37A31135}"/>
                </a:ext>
              </a:extLst>
            </p:cNvPr>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0" name="Freeform 709">
              <a:extLst>
                <a:ext uri="{FF2B5EF4-FFF2-40B4-BE49-F238E27FC236}">
                  <a16:creationId xmlns:a16="http://schemas.microsoft.com/office/drawing/2014/main" id="{B1E1A78D-0B54-7345-BAE1-AFB30DE9D761}"/>
                </a:ext>
              </a:extLst>
            </p:cNvPr>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1" name="Freeform 710">
              <a:extLst>
                <a:ext uri="{FF2B5EF4-FFF2-40B4-BE49-F238E27FC236}">
                  <a16:creationId xmlns:a16="http://schemas.microsoft.com/office/drawing/2014/main" id="{B9331B80-E8B5-A043-B473-58F78CFB8511}"/>
                </a:ext>
              </a:extLst>
            </p:cNvPr>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2" name="Freeform 711">
              <a:extLst>
                <a:ext uri="{FF2B5EF4-FFF2-40B4-BE49-F238E27FC236}">
                  <a16:creationId xmlns:a16="http://schemas.microsoft.com/office/drawing/2014/main" id="{452F0F3B-CF05-044D-8A71-482810DFF847}"/>
                </a:ext>
              </a:extLst>
            </p:cNvPr>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3" name="Freeform 712">
              <a:extLst>
                <a:ext uri="{FF2B5EF4-FFF2-40B4-BE49-F238E27FC236}">
                  <a16:creationId xmlns:a16="http://schemas.microsoft.com/office/drawing/2014/main" id="{BF5D63D4-3C13-F447-8432-78F062CBD661}"/>
                </a:ext>
              </a:extLst>
            </p:cNvPr>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4" name="Freeform 713">
              <a:extLst>
                <a:ext uri="{FF2B5EF4-FFF2-40B4-BE49-F238E27FC236}">
                  <a16:creationId xmlns:a16="http://schemas.microsoft.com/office/drawing/2014/main" id="{AB467487-E3C2-B845-9C2C-BEA69128302C}"/>
                </a:ext>
              </a:extLst>
            </p:cNvPr>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5" name="Freeform 714">
              <a:extLst>
                <a:ext uri="{FF2B5EF4-FFF2-40B4-BE49-F238E27FC236}">
                  <a16:creationId xmlns:a16="http://schemas.microsoft.com/office/drawing/2014/main" id="{AE76FF33-118E-F641-A186-DEBA59D2D0B0}"/>
                </a:ext>
              </a:extLst>
            </p:cNvPr>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6" name="Freeform 715">
              <a:extLst>
                <a:ext uri="{FF2B5EF4-FFF2-40B4-BE49-F238E27FC236}">
                  <a16:creationId xmlns:a16="http://schemas.microsoft.com/office/drawing/2014/main" id="{E479C7FE-4164-7748-B0F2-A1B96CF9317C}"/>
                </a:ext>
              </a:extLst>
            </p:cNvPr>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7" name="Freeform 716">
              <a:extLst>
                <a:ext uri="{FF2B5EF4-FFF2-40B4-BE49-F238E27FC236}">
                  <a16:creationId xmlns:a16="http://schemas.microsoft.com/office/drawing/2014/main" id="{F9CB696C-7BBA-5844-A1D4-919FAD82E191}"/>
                </a:ext>
              </a:extLst>
            </p:cNvPr>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8" name="Freeform 717">
              <a:extLst>
                <a:ext uri="{FF2B5EF4-FFF2-40B4-BE49-F238E27FC236}">
                  <a16:creationId xmlns:a16="http://schemas.microsoft.com/office/drawing/2014/main" id="{08B779F8-5CE7-F444-BA0C-D3BC6CFAA682}"/>
                </a:ext>
              </a:extLst>
            </p:cNvPr>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19" name="Freeform 718">
              <a:extLst>
                <a:ext uri="{FF2B5EF4-FFF2-40B4-BE49-F238E27FC236}">
                  <a16:creationId xmlns:a16="http://schemas.microsoft.com/office/drawing/2014/main" id="{7705FD88-5DAA-1F46-BB47-EDD4A6A33FCE}"/>
                </a:ext>
              </a:extLst>
            </p:cNvPr>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0" name="Freeform 719">
              <a:extLst>
                <a:ext uri="{FF2B5EF4-FFF2-40B4-BE49-F238E27FC236}">
                  <a16:creationId xmlns:a16="http://schemas.microsoft.com/office/drawing/2014/main" id="{7F132C56-B1A2-7146-92A5-57A83B31A6EA}"/>
                </a:ext>
              </a:extLst>
            </p:cNvPr>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1" name="Freeform 720">
              <a:extLst>
                <a:ext uri="{FF2B5EF4-FFF2-40B4-BE49-F238E27FC236}">
                  <a16:creationId xmlns:a16="http://schemas.microsoft.com/office/drawing/2014/main" id="{1922BF01-401D-4342-8E46-391101654BD2}"/>
                </a:ext>
              </a:extLst>
            </p:cNvPr>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2" name="Freeform 721">
              <a:extLst>
                <a:ext uri="{FF2B5EF4-FFF2-40B4-BE49-F238E27FC236}">
                  <a16:creationId xmlns:a16="http://schemas.microsoft.com/office/drawing/2014/main" id="{1721B51F-E3A0-B241-8A27-C905EC2218FD}"/>
                </a:ext>
              </a:extLst>
            </p:cNvPr>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3" name="Freeform 722">
              <a:extLst>
                <a:ext uri="{FF2B5EF4-FFF2-40B4-BE49-F238E27FC236}">
                  <a16:creationId xmlns:a16="http://schemas.microsoft.com/office/drawing/2014/main" id="{504B810B-7D7D-4A4C-B17F-74AA4EFC7ACD}"/>
                </a:ext>
              </a:extLst>
            </p:cNvPr>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4" name="Freeform 723">
              <a:extLst>
                <a:ext uri="{FF2B5EF4-FFF2-40B4-BE49-F238E27FC236}">
                  <a16:creationId xmlns:a16="http://schemas.microsoft.com/office/drawing/2014/main" id="{1875ACBA-AA95-4C47-A0CE-DB1F4DA62622}"/>
                </a:ext>
              </a:extLst>
            </p:cNvPr>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5" name="Freeform 724">
              <a:extLst>
                <a:ext uri="{FF2B5EF4-FFF2-40B4-BE49-F238E27FC236}">
                  <a16:creationId xmlns:a16="http://schemas.microsoft.com/office/drawing/2014/main" id="{7A47803D-0A0E-6244-8169-5CEFFE474E43}"/>
                </a:ext>
              </a:extLst>
            </p:cNvPr>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6" name="Freeform 725">
              <a:extLst>
                <a:ext uri="{FF2B5EF4-FFF2-40B4-BE49-F238E27FC236}">
                  <a16:creationId xmlns:a16="http://schemas.microsoft.com/office/drawing/2014/main" id="{C4868EA4-AD0B-E149-A63A-8C738461E8E5}"/>
                </a:ext>
              </a:extLst>
            </p:cNvPr>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7" name="Freeform 726">
              <a:extLst>
                <a:ext uri="{FF2B5EF4-FFF2-40B4-BE49-F238E27FC236}">
                  <a16:creationId xmlns:a16="http://schemas.microsoft.com/office/drawing/2014/main" id="{F53EFDC4-869B-0A40-8D8C-9776DC3E8C60}"/>
                </a:ext>
              </a:extLst>
            </p:cNvPr>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8" name="Freeform 727">
              <a:extLst>
                <a:ext uri="{FF2B5EF4-FFF2-40B4-BE49-F238E27FC236}">
                  <a16:creationId xmlns:a16="http://schemas.microsoft.com/office/drawing/2014/main" id="{D828D935-72F5-9C42-802E-C3BD4CF1F129}"/>
                </a:ext>
              </a:extLst>
            </p:cNvPr>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29" name="Freeform 728">
              <a:extLst>
                <a:ext uri="{FF2B5EF4-FFF2-40B4-BE49-F238E27FC236}">
                  <a16:creationId xmlns:a16="http://schemas.microsoft.com/office/drawing/2014/main" id="{DE61BFD1-608E-0A40-9DED-45253B055450}"/>
                </a:ext>
              </a:extLst>
            </p:cNvPr>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0" name="Freeform 729">
              <a:extLst>
                <a:ext uri="{FF2B5EF4-FFF2-40B4-BE49-F238E27FC236}">
                  <a16:creationId xmlns:a16="http://schemas.microsoft.com/office/drawing/2014/main" id="{17320887-135D-1942-A3FC-5559F30A1F1B}"/>
                </a:ext>
              </a:extLst>
            </p:cNvPr>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1" name="Freeform 730">
              <a:extLst>
                <a:ext uri="{FF2B5EF4-FFF2-40B4-BE49-F238E27FC236}">
                  <a16:creationId xmlns:a16="http://schemas.microsoft.com/office/drawing/2014/main" id="{CEDEBF45-6589-1041-9148-7DBA29D79ECE}"/>
                </a:ext>
              </a:extLst>
            </p:cNvPr>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2" name="Freeform 731">
              <a:extLst>
                <a:ext uri="{FF2B5EF4-FFF2-40B4-BE49-F238E27FC236}">
                  <a16:creationId xmlns:a16="http://schemas.microsoft.com/office/drawing/2014/main" id="{AC77672A-32A6-904E-AFA0-EB078BB1407F}"/>
                </a:ext>
              </a:extLst>
            </p:cNvPr>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3" name="Freeform 732">
              <a:extLst>
                <a:ext uri="{FF2B5EF4-FFF2-40B4-BE49-F238E27FC236}">
                  <a16:creationId xmlns:a16="http://schemas.microsoft.com/office/drawing/2014/main" id="{4906BC27-705E-9847-BB26-7C6DEB8447FD}"/>
                </a:ext>
              </a:extLst>
            </p:cNvPr>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4" name="Freeform 733">
              <a:extLst>
                <a:ext uri="{FF2B5EF4-FFF2-40B4-BE49-F238E27FC236}">
                  <a16:creationId xmlns:a16="http://schemas.microsoft.com/office/drawing/2014/main" id="{D003197E-86F7-3A4B-998F-3423CF45A7C4}"/>
                </a:ext>
              </a:extLst>
            </p:cNvPr>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5" name="Freeform 734">
              <a:extLst>
                <a:ext uri="{FF2B5EF4-FFF2-40B4-BE49-F238E27FC236}">
                  <a16:creationId xmlns:a16="http://schemas.microsoft.com/office/drawing/2014/main" id="{B2383534-336D-2344-895C-0622D1ED55C3}"/>
                </a:ext>
              </a:extLst>
            </p:cNvPr>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6" name="Freeform 735">
              <a:extLst>
                <a:ext uri="{FF2B5EF4-FFF2-40B4-BE49-F238E27FC236}">
                  <a16:creationId xmlns:a16="http://schemas.microsoft.com/office/drawing/2014/main" id="{0FC3D240-1767-5D4C-BAF7-2717F1CBFD49}"/>
                </a:ext>
              </a:extLst>
            </p:cNvPr>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7" name="Freeform 736">
              <a:extLst>
                <a:ext uri="{FF2B5EF4-FFF2-40B4-BE49-F238E27FC236}">
                  <a16:creationId xmlns:a16="http://schemas.microsoft.com/office/drawing/2014/main" id="{3905662C-8B26-9443-A9C0-39D0CA24ADEA}"/>
                </a:ext>
              </a:extLst>
            </p:cNvPr>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8" name="Freeform 737">
              <a:extLst>
                <a:ext uri="{FF2B5EF4-FFF2-40B4-BE49-F238E27FC236}">
                  <a16:creationId xmlns:a16="http://schemas.microsoft.com/office/drawing/2014/main" id="{E0AAB5BB-5484-CB41-BFE3-AEF5B64E83D5}"/>
                </a:ext>
              </a:extLst>
            </p:cNvPr>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39" name="Freeform 738">
              <a:extLst>
                <a:ext uri="{FF2B5EF4-FFF2-40B4-BE49-F238E27FC236}">
                  <a16:creationId xmlns:a16="http://schemas.microsoft.com/office/drawing/2014/main" id="{EC3E7DAF-4FEA-664F-B042-C79DC3F67168}"/>
                </a:ext>
              </a:extLst>
            </p:cNvPr>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0" name="Freeform 739">
              <a:extLst>
                <a:ext uri="{FF2B5EF4-FFF2-40B4-BE49-F238E27FC236}">
                  <a16:creationId xmlns:a16="http://schemas.microsoft.com/office/drawing/2014/main" id="{3DD3B021-79BE-5147-8CD8-96BCC31A2598}"/>
                </a:ext>
              </a:extLst>
            </p:cNvPr>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1" name="Freeform 740">
              <a:extLst>
                <a:ext uri="{FF2B5EF4-FFF2-40B4-BE49-F238E27FC236}">
                  <a16:creationId xmlns:a16="http://schemas.microsoft.com/office/drawing/2014/main" id="{4041BBC8-49A9-2B44-96CF-4020F95D55D6}"/>
                </a:ext>
              </a:extLst>
            </p:cNvPr>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2" name="Freeform 741">
              <a:extLst>
                <a:ext uri="{FF2B5EF4-FFF2-40B4-BE49-F238E27FC236}">
                  <a16:creationId xmlns:a16="http://schemas.microsoft.com/office/drawing/2014/main" id="{3C128856-0708-694B-BF99-BD6CC212E260}"/>
                </a:ext>
              </a:extLst>
            </p:cNvPr>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3" name="Freeform 742">
              <a:extLst>
                <a:ext uri="{FF2B5EF4-FFF2-40B4-BE49-F238E27FC236}">
                  <a16:creationId xmlns:a16="http://schemas.microsoft.com/office/drawing/2014/main" id="{B70F5652-3B48-754C-B8C5-CC85188C4699}"/>
                </a:ext>
              </a:extLst>
            </p:cNvPr>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4" name="Freeform 743">
              <a:extLst>
                <a:ext uri="{FF2B5EF4-FFF2-40B4-BE49-F238E27FC236}">
                  <a16:creationId xmlns:a16="http://schemas.microsoft.com/office/drawing/2014/main" id="{E8608C0E-E2D2-0346-B8C0-36997B9C212A}"/>
                </a:ext>
              </a:extLst>
            </p:cNvPr>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5" name="Freeform 744">
              <a:extLst>
                <a:ext uri="{FF2B5EF4-FFF2-40B4-BE49-F238E27FC236}">
                  <a16:creationId xmlns:a16="http://schemas.microsoft.com/office/drawing/2014/main" id="{F3304654-1284-F742-9F1C-E67440577A73}"/>
                </a:ext>
              </a:extLst>
            </p:cNvPr>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6" name="Freeform 745">
              <a:extLst>
                <a:ext uri="{FF2B5EF4-FFF2-40B4-BE49-F238E27FC236}">
                  <a16:creationId xmlns:a16="http://schemas.microsoft.com/office/drawing/2014/main" id="{A67F110F-93ED-D24B-8EBF-DFA3F31852DF}"/>
                </a:ext>
              </a:extLst>
            </p:cNvPr>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7" name="Freeform 746">
              <a:extLst>
                <a:ext uri="{FF2B5EF4-FFF2-40B4-BE49-F238E27FC236}">
                  <a16:creationId xmlns:a16="http://schemas.microsoft.com/office/drawing/2014/main" id="{E0EECDB4-F8E3-5048-894F-CC1F4756398C}"/>
                </a:ext>
              </a:extLst>
            </p:cNvPr>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8" name="Freeform 747">
              <a:extLst>
                <a:ext uri="{FF2B5EF4-FFF2-40B4-BE49-F238E27FC236}">
                  <a16:creationId xmlns:a16="http://schemas.microsoft.com/office/drawing/2014/main" id="{D83F7CFB-BF3D-A748-B5D5-55D786986D31}"/>
                </a:ext>
              </a:extLst>
            </p:cNvPr>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49" name="Freeform 748">
              <a:extLst>
                <a:ext uri="{FF2B5EF4-FFF2-40B4-BE49-F238E27FC236}">
                  <a16:creationId xmlns:a16="http://schemas.microsoft.com/office/drawing/2014/main" id="{8BD6D6A1-6265-4E4B-BC44-8F377EB84049}"/>
                </a:ext>
              </a:extLst>
            </p:cNvPr>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0" name="Freeform 749">
              <a:extLst>
                <a:ext uri="{FF2B5EF4-FFF2-40B4-BE49-F238E27FC236}">
                  <a16:creationId xmlns:a16="http://schemas.microsoft.com/office/drawing/2014/main" id="{E6AD8E27-321C-CF4B-ABAE-7A34D9F32F80}"/>
                </a:ext>
              </a:extLst>
            </p:cNvPr>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1" name="Freeform 750">
              <a:extLst>
                <a:ext uri="{FF2B5EF4-FFF2-40B4-BE49-F238E27FC236}">
                  <a16:creationId xmlns:a16="http://schemas.microsoft.com/office/drawing/2014/main" id="{1E158AB4-058C-7143-9E56-8818C400C05F}"/>
                </a:ext>
              </a:extLst>
            </p:cNvPr>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2" name="Freeform 751">
              <a:extLst>
                <a:ext uri="{FF2B5EF4-FFF2-40B4-BE49-F238E27FC236}">
                  <a16:creationId xmlns:a16="http://schemas.microsoft.com/office/drawing/2014/main" id="{7F82DC3A-A89C-7646-98D5-B9E79EAE05A1}"/>
                </a:ext>
              </a:extLst>
            </p:cNvPr>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3" name="Freeform 752">
              <a:extLst>
                <a:ext uri="{FF2B5EF4-FFF2-40B4-BE49-F238E27FC236}">
                  <a16:creationId xmlns:a16="http://schemas.microsoft.com/office/drawing/2014/main" id="{7AB5EFD9-D521-8D41-A4C8-DCCC3CE618E2}"/>
                </a:ext>
              </a:extLst>
            </p:cNvPr>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4" name="Freeform 753">
              <a:extLst>
                <a:ext uri="{FF2B5EF4-FFF2-40B4-BE49-F238E27FC236}">
                  <a16:creationId xmlns:a16="http://schemas.microsoft.com/office/drawing/2014/main" id="{A9F55109-686C-3D47-ADA7-8FA54D71D356}"/>
                </a:ext>
              </a:extLst>
            </p:cNvPr>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5" name="Freeform 754">
              <a:extLst>
                <a:ext uri="{FF2B5EF4-FFF2-40B4-BE49-F238E27FC236}">
                  <a16:creationId xmlns:a16="http://schemas.microsoft.com/office/drawing/2014/main" id="{7207417D-746C-E840-AC59-D255BFB404EE}"/>
                </a:ext>
              </a:extLst>
            </p:cNvPr>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6" name="Freeform 755">
              <a:extLst>
                <a:ext uri="{FF2B5EF4-FFF2-40B4-BE49-F238E27FC236}">
                  <a16:creationId xmlns:a16="http://schemas.microsoft.com/office/drawing/2014/main" id="{5FAED28C-EAE3-EE4A-B8B0-3C0C225CB945}"/>
                </a:ext>
              </a:extLst>
            </p:cNvPr>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7" name="Freeform 756">
              <a:extLst>
                <a:ext uri="{FF2B5EF4-FFF2-40B4-BE49-F238E27FC236}">
                  <a16:creationId xmlns:a16="http://schemas.microsoft.com/office/drawing/2014/main" id="{AD3F0424-1498-6B4F-8144-D1CB9499B1C2}"/>
                </a:ext>
              </a:extLst>
            </p:cNvPr>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8" name="Freeform 757">
              <a:extLst>
                <a:ext uri="{FF2B5EF4-FFF2-40B4-BE49-F238E27FC236}">
                  <a16:creationId xmlns:a16="http://schemas.microsoft.com/office/drawing/2014/main" id="{F8303FAF-4859-3248-9E4F-C7BB0748C821}"/>
                </a:ext>
              </a:extLst>
            </p:cNvPr>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59" name="Freeform 758">
              <a:extLst>
                <a:ext uri="{FF2B5EF4-FFF2-40B4-BE49-F238E27FC236}">
                  <a16:creationId xmlns:a16="http://schemas.microsoft.com/office/drawing/2014/main" id="{3101ED89-0D02-4849-B20F-EB76A62811D5}"/>
                </a:ext>
              </a:extLst>
            </p:cNvPr>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0" name="Freeform 759">
              <a:extLst>
                <a:ext uri="{FF2B5EF4-FFF2-40B4-BE49-F238E27FC236}">
                  <a16:creationId xmlns:a16="http://schemas.microsoft.com/office/drawing/2014/main" id="{39055BB3-4ACB-8546-9AD8-08CDF2694620}"/>
                </a:ext>
              </a:extLst>
            </p:cNvPr>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1" name="Freeform 760">
              <a:extLst>
                <a:ext uri="{FF2B5EF4-FFF2-40B4-BE49-F238E27FC236}">
                  <a16:creationId xmlns:a16="http://schemas.microsoft.com/office/drawing/2014/main" id="{877FB189-C963-5648-84DA-85CE81B4395C}"/>
                </a:ext>
              </a:extLst>
            </p:cNvPr>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2" name="Freeform 761">
              <a:extLst>
                <a:ext uri="{FF2B5EF4-FFF2-40B4-BE49-F238E27FC236}">
                  <a16:creationId xmlns:a16="http://schemas.microsoft.com/office/drawing/2014/main" id="{0A89137D-344E-2240-A435-AE18D685F7F6}"/>
                </a:ext>
              </a:extLst>
            </p:cNvPr>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3" name="Freeform 762">
              <a:extLst>
                <a:ext uri="{FF2B5EF4-FFF2-40B4-BE49-F238E27FC236}">
                  <a16:creationId xmlns:a16="http://schemas.microsoft.com/office/drawing/2014/main" id="{A971F86B-55EA-9841-84FE-30179AF64FB1}"/>
                </a:ext>
              </a:extLst>
            </p:cNvPr>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4" name="Freeform 763">
              <a:extLst>
                <a:ext uri="{FF2B5EF4-FFF2-40B4-BE49-F238E27FC236}">
                  <a16:creationId xmlns:a16="http://schemas.microsoft.com/office/drawing/2014/main" id="{40D3C350-0BF3-DF41-8BC8-671BD4130004}"/>
                </a:ext>
              </a:extLst>
            </p:cNvPr>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5" name="Freeform 764">
              <a:extLst>
                <a:ext uri="{FF2B5EF4-FFF2-40B4-BE49-F238E27FC236}">
                  <a16:creationId xmlns:a16="http://schemas.microsoft.com/office/drawing/2014/main" id="{1F4C79FD-0E3D-554E-9033-6806E17401E1}"/>
                </a:ext>
              </a:extLst>
            </p:cNvPr>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6" name="Freeform 765">
              <a:extLst>
                <a:ext uri="{FF2B5EF4-FFF2-40B4-BE49-F238E27FC236}">
                  <a16:creationId xmlns:a16="http://schemas.microsoft.com/office/drawing/2014/main" id="{4620BF67-A5DF-B248-AB7F-7EBA85DC9185}"/>
                </a:ext>
              </a:extLst>
            </p:cNvPr>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7" name="Freeform 766">
              <a:extLst>
                <a:ext uri="{FF2B5EF4-FFF2-40B4-BE49-F238E27FC236}">
                  <a16:creationId xmlns:a16="http://schemas.microsoft.com/office/drawing/2014/main" id="{0B5B4773-D016-B14F-AA98-DB9950972CB0}"/>
                </a:ext>
              </a:extLst>
            </p:cNvPr>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8" name="Freeform 767">
              <a:extLst>
                <a:ext uri="{FF2B5EF4-FFF2-40B4-BE49-F238E27FC236}">
                  <a16:creationId xmlns:a16="http://schemas.microsoft.com/office/drawing/2014/main" id="{A602EA44-6967-444B-8325-150B618E9593}"/>
                </a:ext>
              </a:extLst>
            </p:cNvPr>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69" name="Freeform 768">
              <a:extLst>
                <a:ext uri="{FF2B5EF4-FFF2-40B4-BE49-F238E27FC236}">
                  <a16:creationId xmlns:a16="http://schemas.microsoft.com/office/drawing/2014/main" id="{0F83C95D-793D-8341-9E3B-C9751BA2088A}"/>
                </a:ext>
              </a:extLst>
            </p:cNvPr>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0" name="Freeform 769">
              <a:extLst>
                <a:ext uri="{FF2B5EF4-FFF2-40B4-BE49-F238E27FC236}">
                  <a16:creationId xmlns:a16="http://schemas.microsoft.com/office/drawing/2014/main" id="{9869F9D8-5333-CD46-8020-27CBE8587C46}"/>
                </a:ext>
              </a:extLst>
            </p:cNvPr>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1" name="Freeform 770">
              <a:extLst>
                <a:ext uri="{FF2B5EF4-FFF2-40B4-BE49-F238E27FC236}">
                  <a16:creationId xmlns:a16="http://schemas.microsoft.com/office/drawing/2014/main" id="{86E63C99-FD1A-EC40-957D-3935C40214B2}"/>
                </a:ext>
              </a:extLst>
            </p:cNvPr>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2" name="Freeform 771">
              <a:extLst>
                <a:ext uri="{FF2B5EF4-FFF2-40B4-BE49-F238E27FC236}">
                  <a16:creationId xmlns:a16="http://schemas.microsoft.com/office/drawing/2014/main" id="{EF4F27AA-61DD-8F4C-8F64-5E2AF611CDF9}"/>
                </a:ext>
              </a:extLst>
            </p:cNvPr>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3" name="Freeform 772">
              <a:extLst>
                <a:ext uri="{FF2B5EF4-FFF2-40B4-BE49-F238E27FC236}">
                  <a16:creationId xmlns:a16="http://schemas.microsoft.com/office/drawing/2014/main" id="{EA4DBC27-C146-DE47-94EC-CF58E1701820}"/>
                </a:ext>
              </a:extLst>
            </p:cNvPr>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4" name="Freeform 773">
              <a:extLst>
                <a:ext uri="{FF2B5EF4-FFF2-40B4-BE49-F238E27FC236}">
                  <a16:creationId xmlns:a16="http://schemas.microsoft.com/office/drawing/2014/main" id="{A72CDDC8-5765-2F44-B9D3-AE55D2D1986F}"/>
                </a:ext>
              </a:extLst>
            </p:cNvPr>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5" name="Freeform 774">
              <a:extLst>
                <a:ext uri="{FF2B5EF4-FFF2-40B4-BE49-F238E27FC236}">
                  <a16:creationId xmlns:a16="http://schemas.microsoft.com/office/drawing/2014/main" id="{FBC0E1EB-0CCC-D645-BB73-5E458079B4BF}"/>
                </a:ext>
              </a:extLst>
            </p:cNvPr>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6" name="Freeform 775">
              <a:extLst>
                <a:ext uri="{FF2B5EF4-FFF2-40B4-BE49-F238E27FC236}">
                  <a16:creationId xmlns:a16="http://schemas.microsoft.com/office/drawing/2014/main" id="{1BDF0B6C-4836-F944-8623-8252F92E74CA}"/>
                </a:ext>
              </a:extLst>
            </p:cNvPr>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7" name="Freeform 776">
              <a:extLst>
                <a:ext uri="{FF2B5EF4-FFF2-40B4-BE49-F238E27FC236}">
                  <a16:creationId xmlns:a16="http://schemas.microsoft.com/office/drawing/2014/main" id="{0A242AA6-AFD4-494E-AE1B-991779022F59}"/>
                </a:ext>
              </a:extLst>
            </p:cNvPr>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8" name="Freeform 777">
              <a:extLst>
                <a:ext uri="{FF2B5EF4-FFF2-40B4-BE49-F238E27FC236}">
                  <a16:creationId xmlns:a16="http://schemas.microsoft.com/office/drawing/2014/main" id="{F963BD79-E63F-604D-B590-7C6A3B38F39E}"/>
                </a:ext>
              </a:extLst>
            </p:cNvPr>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79" name="Freeform 778">
              <a:extLst>
                <a:ext uri="{FF2B5EF4-FFF2-40B4-BE49-F238E27FC236}">
                  <a16:creationId xmlns:a16="http://schemas.microsoft.com/office/drawing/2014/main" id="{E1871AA9-D491-0F4E-926B-47D3DC7DB5A6}"/>
                </a:ext>
              </a:extLst>
            </p:cNvPr>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0" name="Freeform 779">
              <a:extLst>
                <a:ext uri="{FF2B5EF4-FFF2-40B4-BE49-F238E27FC236}">
                  <a16:creationId xmlns:a16="http://schemas.microsoft.com/office/drawing/2014/main" id="{C7B93B7C-9078-6E44-A23B-50F33E8A03BD}"/>
                </a:ext>
              </a:extLst>
            </p:cNvPr>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1" name="Freeform 782">
              <a:extLst>
                <a:ext uri="{FF2B5EF4-FFF2-40B4-BE49-F238E27FC236}">
                  <a16:creationId xmlns:a16="http://schemas.microsoft.com/office/drawing/2014/main" id="{9733BD95-0D96-3948-93C1-A285F88C6D81}"/>
                </a:ext>
              </a:extLst>
            </p:cNvPr>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2" name="Freeform 783">
              <a:extLst>
                <a:ext uri="{FF2B5EF4-FFF2-40B4-BE49-F238E27FC236}">
                  <a16:creationId xmlns:a16="http://schemas.microsoft.com/office/drawing/2014/main" id="{36B79E3F-C1BA-E643-9F6B-D73A5061BCD2}"/>
                </a:ext>
              </a:extLst>
            </p:cNvPr>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3" name="Freeform 784">
              <a:extLst>
                <a:ext uri="{FF2B5EF4-FFF2-40B4-BE49-F238E27FC236}">
                  <a16:creationId xmlns:a16="http://schemas.microsoft.com/office/drawing/2014/main" id="{871DB9B7-685C-9345-8A65-9AAB21DA6452}"/>
                </a:ext>
              </a:extLst>
            </p:cNvPr>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4" name="Freeform 785">
              <a:extLst>
                <a:ext uri="{FF2B5EF4-FFF2-40B4-BE49-F238E27FC236}">
                  <a16:creationId xmlns:a16="http://schemas.microsoft.com/office/drawing/2014/main" id="{1EC59502-6961-F24F-84C6-B20E06E7E9E0}"/>
                </a:ext>
              </a:extLst>
            </p:cNvPr>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5" name="Freeform 786">
              <a:extLst>
                <a:ext uri="{FF2B5EF4-FFF2-40B4-BE49-F238E27FC236}">
                  <a16:creationId xmlns:a16="http://schemas.microsoft.com/office/drawing/2014/main" id="{B4A5ABD0-D85D-7247-979B-4B49660AB33B}"/>
                </a:ext>
              </a:extLst>
            </p:cNvPr>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6" name="Freeform 787">
              <a:extLst>
                <a:ext uri="{FF2B5EF4-FFF2-40B4-BE49-F238E27FC236}">
                  <a16:creationId xmlns:a16="http://schemas.microsoft.com/office/drawing/2014/main" id="{A762D111-7B72-4E44-B5FB-4581F9349EAC}"/>
                </a:ext>
              </a:extLst>
            </p:cNvPr>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7" name="Freeform 788">
              <a:extLst>
                <a:ext uri="{FF2B5EF4-FFF2-40B4-BE49-F238E27FC236}">
                  <a16:creationId xmlns:a16="http://schemas.microsoft.com/office/drawing/2014/main" id="{176941EA-AAF0-F545-BF05-D797FD2B17E4}"/>
                </a:ext>
              </a:extLst>
            </p:cNvPr>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8" name="Freeform 789">
              <a:extLst>
                <a:ext uri="{FF2B5EF4-FFF2-40B4-BE49-F238E27FC236}">
                  <a16:creationId xmlns:a16="http://schemas.microsoft.com/office/drawing/2014/main" id="{6A1AC762-F9DA-BE4C-BB58-AF208DA840CF}"/>
                </a:ext>
              </a:extLst>
            </p:cNvPr>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89" name="Freeform 790">
              <a:extLst>
                <a:ext uri="{FF2B5EF4-FFF2-40B4-BE49-F238E27FC236}">
                  <a16:creationId xmlns:a16="http://schemas.microsoft.com/office/drawing/2014/main" id="{0B698D8A-0226-A44B-8468-DC71AE5C2182}"/>
                </a:ext>
              </a:extLst>
            </p:cNvPr>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0" name="Freeform 791">
              <a:extLst>
                <a:ext uri="{FF2B5EF4-FFF2-40B4-BE49-F238E27FC236}">
                  <a16:creationId xmlns:a16="http://schemas.microsoft.com/office/drawing/2014/main" id="{C26458AD-9869-7949-838C-492740C9DDEA}"/>
                </a:ext>
              </a:extLst>
            </p:cNvPr>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1" name="Freeform 792">
              <a:extLst>
                <a:ext uri="{FF2B5EF4-FFF2-40B4-BE49-F238E27FC236}">
                  <a16:creationId xmlns:a16="http://schemas.microsoft.com/office/drawing/2014/main" id="{AB17680B-DEAE-9745-B598-D1D365CCFBD6}"/>
                </a:ext>
              </a:extLst>
            </p:cNvPr>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2" name="Freeform 793">
              <a:extLst>
                <a:ext uri="{FF2B5EF4-FFF2-40B4-BE49-F238E27FC236}">
                  <a16:creationId xmlns:a16="http://schemas.microsoft.com/office/drawing/2014/main" id="{BD01FF0B-A0BD-CE43-9BCB-078401A3D319}"/>
                </a:ext>
              </a:extLst>
            </p:cNvPr>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3" name="Freeform 794">
              <a:extLst>
                <a:ext uri="{FF2B5EF4-FFF2-40B4-BE49-F238E27FC236}">
                  <a16:creationId xmlns:a16="http://schemas.microsoft.com/office/drawing/2014/main" id="{30192B68-A73F-FB46-BF27-E12469B7BF56}"/>
                </a:ext>
              </a:extLst>
            </p:cNvPr>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4" name="Freeform 795">
              <a:extLst>
                <a:ext uri="{FF2B5EF4-FFF2-40B4-BE49-F238E27FC236}">
                  <a16:creationId xmlns:a16="http://schemas.microsoft.com/office/drawing/2014/main" id="{BF07ED49-C6F0-6A4A-B148-632EB2EE6815}"/>
                </a:ext>
              </a:extLst>
            </p:cNvPr>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5" name="Freeform 796">
              <a:extLst>
                <a:ext uri="{FF2B5EF4-FFF2-40B4-BE49-F238E27FC236}">
                  <a16:creationId xmlns:a16="http://schemas.microsoft.com/office/drawing/2014/main" id="{E6F0BE30-7F02-3049-94DB-6C03EA7759D4}"/>
                </a:ext>
              </a:extLst>
            </p:cNvPr>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sp>
          <p:nvSpPr>
            <p:cNvPr id="796" name="Freeform 797">
              <a:extLst>
                <a:ext uri="{FF2B5EF4-FFF2-40B4-BE49-F238E27FC236}">
                  <a16:creationId xmlns:a16="http://schemas.microsoft.com/office/drawing/2014/main" id="{D8852293-ADD5-374E-B5B3-C8CDA71BE63D}"/>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a:latin typeface="Source Sans Pro Light" charset="0"/>
              </a:endParaRPr>
            </a:p>
          </p:txBody>
        </p:sp>
      </p:grpSp>
    </p:spTree>
    <p:extLst>
      <p:ext uri="{BB962C8B-B14F-4D97-AF65-F5344CB8AC3E}">
        <p14:creationId xmlns:p14="http://schemas.microsoft.com/office/powerpoint/2010/main" val="2693208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World Map, Where HSI Works">
    <p:spTree>
      <p:nvGrpSpPr>
        <p:cNvPr id="1" name=""/>
        <p:cNvGrpSpPr/>
        <p:nvPr/>
      </p:nvGrpSpPr>
      <p:grpSpPr>
        <a:xfrm>
          <a:off x="0" y="0"/>
          <a:ext cx="0" cy="0"/>
          <a:chOff x="0" y="0"/>
          <a:chExt cx="0" cy="0"/>
        </a:xfrm>
      </p:grpSpPr>
      <p:cxnSp>
        <p:nvCxnSpPr>
          <p:cNvPr id="400" name="Straight Connector 399">
            <a:extLst>
              <a:ext uri="{FF2B5EF4-FFF2-40B4-BE49-F238E27FC236}">
                <a16:creationId xmlns:a16="http://schemas.microsoft.com/office/drawing/2014/main" id="{DACBE209-95B9-544C-9169-E0C404627240}"/>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402" name="Picture 401">
            <a:extLst>
              <a:ext uri="{FF2B5EF4-FFF2-40B4-BE49-F238E27FC236}">
                <a16:creationId xmlns:a16="http://schemas.microsoft.com/office/drawing/2014/main" id="{C3C81178-989F-F54F-B725-1E7CF0B32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pic>
        <p:nvPicPr>
          <p:cNvPr id="3" name="Picture 2" descr="Map&#10;&#10;Description automatically generated">
            <a:extLst>
              <a:ext uri="{FF2B5EF4-FFF2-40B4-BE49-F238E27FC236}">
                <a16:creationId xmlns:a16="http://schemas.microsoft.com/office/drawing/2014/main" id="{E0D66BF5-F69D-494D-B2D7-C8DAA07BC9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2075618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22F5A-1A5C-A445-826C-8562F32F64CF}"/>
              </a:ext>
            </a:extLst>
          </p:cNvPr>
          <p:cNvSpPr/>
          <p:nvPr userDrawn="1"/>
        </p:nvSpPr>
        <p:spPr>
          <a:xfrm>
            <a:off x="-1" y="-1501"/>
            <a:ext cx="9144000" cy="5212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7AB910F-9DFA-4D45-A1F7-4B15128D2E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1428" y="1169322"/>
            <a:ext cx="3041142" cy="859226"/>
          </a:xfrm>
          <a:prstGeom prst="rect">
            <a:avLst/>
          </a:prstGeom>
        </p:spPr>
      </p:pic>
      <p:sp>
        <p:nvSpPr>
          <p:cNvPr id="3" name="Title 1">
            <a:extLst>
              <a:ext uri="{FF2B5EF4-FFF2-40B4-BE49-F238E27FC236}">
                <a16:creationId xmlns:a16="http://schemas.microsoft.com/office/drawing/2014/main" id="{AF244863-2069-7D45-A850-001DE73C0EF2}"/>
              </a:ext>
            </a:extLst>
          </p:cNvPr>
          <p:cNvSpPr>
            <a:spLocks noGrp="1"/>
          </p:cNvSpPr>
          <p:nvPr>
            <p:ph type="ctrTitle" hasCustomPrompt="1"/>
          </p:nvPr>
        </p:nvSpPr>
        <p:spPr>
          <a:xfrm>
            <a:off x="630936" y="2545090"/>
            <a:ext cx="7891272" cy="740664"/>
          </a:xfrm>
        </p:spPr>
        <p:txBody>
          <a:bodyPr anchor="ctr" anchorCtr="0">
            <a:noAutofit/>
          </a:bodyPr>
          <a:lstStyle>
            <a:lvl1pPr algn="ctr">
              <a:defRPr sz="5000">
                <a:solidFill>
                  <a:schemeClr val="bg1"/>
                </a:solidFill>
              </a:defRPr>
            </a:lvl1pPr>
          </a:lstStyle>
          <a:p>
            <a:r>
              <a:rPr lang="en-US"/>
              <a:t>Questions?</a:t>
            </a:r>
          </a:p>
        </p:txBody>
      </p:sp>
      <p:sp>
        <p:nvSpPr>
          <p:cNvPr id="4" name="Subtitle 2">
            <a:extLst>
              <a:ext uri="{FF2B5EF4-FFF2-40B4-BE49-F238E27FC236}">
                <a16:creationId xmlns:a16="http://schemas.microsoft.com/office/drawing/2014/main" id="{7E9A3ABB-79B2-5343-9B6A-67766915F5AA}"/>
              </a:ext>
            </a:extLst>
          </p:cNvPr>
          <p:cNvSpPr>
            <a:spLocks noGrp="1" noChangeAspect="1"/>
          </p:cNvSpPr>
          <p:nvPr>
            <p:ph type="subTitle" idx="1" hasCustomPrompt="1"/>
          </p:nvPr>
        </p:nvSpPr>
        <p:spPr>
          <a:xfrm>
            <a:off x="630936" y="3780979"/>
            <a:ext cx="7891272" cy="740664"/>
          </a:xfrm>
        </p:spPr>
        <p:txBody>
          <a:bodyPr>
            <a:noAutofit/>
          </a:bodyPr>
          <a:lstStyle>
            <a:lvl1pPr marL="0" indent="0" algn="ctr">
              <a:lnSpc>
                <a:spcPct val="100000"/>
              </a:lnSpc>
              <a:buNone/>
              <a:defRPr sz="1800" baseline="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Contact name, email address</a:t>
            </a:r>
          </a:p>
          <a:p>
            <a:r>
              <a:rPr lang="en-US"/>
              <a:t>Contact name, email address</a:t>
            </a:r>
          </a:p>
        </p:txBody>
      </p:sp>
    </p:spTree>
    <p:extLst>
      <p:ext uri="{BB962C8B-B14F-4D97-AF65-F5344CB8AC3E}">
        <p14:creationId xmlns:p14="http://schemas.microsoft.com/office/powerpoint/2010/main" val="1518873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collage of dogs&#10;&#10;Description automatically generated with medium confidence">
            <a:extLst>
              <a:ext uri="{FF2B5EF4-FFF2-40B4-BE49-F238E27FC236}">
                <a16:creationId xmlns:a16="http://schemas.microsoft.com/office/drawing/2014/main" id="{1CC0A7A8-15F7-7140-A481-0539EAE72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9144000" cy="5143500"/>
          </a:xfrm>
          <a:prstGeom prst="rect">
            <a:avLst/>
          </a:prstGeom>
        </p:spPr>
      </p:pic>
    </p:spTree>
    <p:extLst>
      <p:ext uri="{BB962C8B-B14F-4D97-AF65-F5344CB8AC3E}">
        <p14:creationId xmlns:p14="http://schemas.microsoft.com/office/powerpoint/2010/main" val="328379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B1D32C44-B307-7E46-AC21-4B0A0EE95DB8}"/>
              </a:ext>
            </a:extLst>
          </p:cNvPr>
          <p:cNvSpPr>
            <a:spLocks noGrp="1"/>
          </p:cNvSpPr>
          <p:nvPr>
            <p:ph type="pic" sz="quarter" idx="13" hasCustomPrompt="1"/>
          </p:nvPr>
        </p:nvSpPr>
        <p:spPr>
          <a:xfrm>
            <a:off x="-2" y="-1"/>
            <a:ext cx="9144000" cy="5148263"/>
          </a:xfrm>
          <a:solidFill>
            <a:schemeClr val="bg1">
              <a:lumMod val="75000"/>
            </a:schemeClr>
          </a:solidFill>
        </p:spPr>
        <p:txBody>
          <a:bodyPr/>
          <a:lstStyle>
            <a:lvl1pPr>
              <a:defRPr/>
            </a:lvl1pPr>
          </a:lstStyle>
          <a:p>
            <a:r>
              <a:rPr lang="en-US"/>
              <a:t>Click to add image</a:t>
            </a:r>
          </a:p>
        </p:txBody>
      </p:sp>
      <p:sp>
        <p:nvSpPr>
          <p:cNvPr id="4" name="Rectangle 3">
            <a:extLst>
              <a:ext uri="{FF2B5EF4-FFF2-40B4-BE49-F238E27FC236}">
                <a16:creationId xmlns:a16="http://schemas.microsoft.com/office/drawing/2014/main" id="{5F69FD36-5ADE-2645-92DE-2F3A24103B1D}"/>
              </a:ext>
            </a:extLst>
          </p:cNvPr>
          <p:cNvSpPr/>
          <p:nvPr userDrawn="1"/>
        </p:nvSpPr>
        <p:spPr>
          <a:xfrm>
            <a:off x="-1" y="1843914"/>
            <a:ext cx="9143999" cy="3304349"/>
          </a:xfrm>
          <a:prstGeom prst="rect">
            <a:avLst/>
          </a:prstGeom>
          <a:gradFill>
            <a:gsLst>
              <a:gs pos="0">
                <a:schemeClr val="accent1">
                  <a:lumMod val="5000"/>
                  <a:lumOff val="95000"/>
                  <a:alpha val="0"/>
                </a:schemeClr>
              </a:gs>
              <a:gs pos="78000">
                <a:schemeClr val="bg2">
                  <a:lumMod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409D868-6B6E-6A45-8FD9-160D5E12F824}"/>
              </a:ext>
            </a:extLst>
          </p:cNvPr>
          <p:cNvSpPr>
            <a:spLocks noGrp="1"/>
          </p:cNvSpPr>
          <p:nvPr>
            <p:ph type="ctrTitle" hasCustomPrompt="1"/>
          </p:nvPr>
        </p:nvSpPr>
        <p:spPr>
          <a:xfrm>
            <a:off x="630936" y="3213717"/>
            <a:ext cx="7891272" cy="740664"/>
          </a:xfrm>
        </p:spPr>
        <p:txBody>
          <a:bodyPr anchor="ctr" anchorCtr="0">
            <a:noAutofit/>
          </a:bodyPr>
          <a:lstStyle>
            <a:lvl1pPr algn="ctr">
              <a:defRPr sz="5000">
                <a:solidFill>
                  <a:schemeClr val="bg1"/>
                </a:solidFill>
              </a:defRPr>
            </a:lvl1pPr>
          </a:lstStyle>
          <a:p>
            <a:r>
              <a:rPr lang="en-US"/>
              <a:t>Thank you</a:t>
            </a:r>
          </a:p>
        </p:txBody>
      </p:sp>
      <p:sp>
        <p:nvSpPr>
          <p:cNvPr id="6" name="Subtitle 2">
            <a:extLst>
              <a:ext uri="{FF2B5EF4-FFF2-40B4-BE49-F238E27FC236}">
                <a16:creationId xmlns:a16="http://schemas.microsoft.com/office/drawing/2014/main" id="{5D8D87D6-473E-B446-9647-7F645908E74D}"/>
              </a:ext>
            </a:extLst>
          </p:cNvPr>
          <p:cNvSpPr>
            <a:spLocks noGrp="1" noChangeAspect="1"/>
          </p:cNvSpPr>
          <p:nvPr>
            <p:ph type="subTitle" idx="1" hasCustomPrompt="1"/>
          </p:nvPr>
        </p:nvSpPr>
        <p:spPr>
          <a:xfrm>
            <a:off x="630936" y="4129766"/>
            <a:ext cx="7891272" cy="740664"/>
          </a:xfrm>
        </p:spPr>
        <p:txBody>
          <a:bodyPr>
            <a:noAutofit/>
          </a:bodyPr>
          <a:lstStyle>
            <a:lvl1pPr marL="0" indent="0" algn="ctr">
              <a:buNone/>
              <a:defRPr sz="1800" baseline="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Contact name, email address</a:t>
            </a:r>
          </a:p>
          <a:p>
            <a:r>
              <a:rPr lang="en-US"/>
              <a:t>Contact name, email address</a:t>
            </a:r>
          </a:p>
        </p:txBody>
      </p:sp>
    </p:spTree>
    <p:extLst>
      <p:ext uri="{BB962C8B-B14F-4D97-AF65-F5344CB8AC3E}">
        <p14:creationId xmlns:p14="http://schemas.microsoft.com/office/powerpoint/2010/main" val="4197244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nimal Icons">
    <p:spTree>
      <p:nvGrpSpPr>
        <p:cNvPr id="1" name=""/>
        <p:cNvGrpSpPr/>
        <p:nvPr/>
      </p:nvGrpSpPr>
      <p:grpSpPr>
        <a:xfrm>
          <a:off x="0" y="0"/>
          <a:ext cx="0" cy="0"/>
          <a:chOff x="0" y="0"/>
          <a:chExt cx="0" cy="0"/>
        </a:xfrm>
      </p:grpSpPr>
      <p:pic>
        <p:nvPicPr>
          <p:cNvPr id="145" name="Picture 144" descr="A picture containing text&#10;&#10;Description automatically generated">
            <a:extLst>
              <a:ext uri="{FF2B5EF4-FFF2-40B4-BE49-F238E27FC236}">
                <a16:creationId xmlns:a16="http://schemas.microsoft.com/office/drawing/2014/main" id="{5521BFD9-43DC-694F-BACE-6C05F5DE42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496" y="-3499"/>
            <a:ext cx="1628504" cy="1628504"/>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226" y="9398116"/>
            <a:ext cx="316966" cy="402303"/>
          </a:xfrm>
          <a:prstGeom prst="rect">
            <a:avLst/>
          </a:prstGeom>
        </p:spPr>
      </p:pic>
      <p:pic>
        <p:nvPicPr>
          <p:cNvPr id="69" name="Picture 68">
            <a:extLst>
              <a:ext uri="{FF2B5EF4-FFF2-40B4-BE49-F238E27FC236}">
                <a16:creationId xmlns:a16="http://schemas.microsoft.com/office/drawing/2014/main" id="{2E0794A8-445A-7349-BB64-8A7935D933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38226" y="9398116"/>
            <a:ext cx="316966" cy="402303"/>
          </a:xfrm>
          <a:prstGeom prst="rect">
            <a:avLst/>
          </a:prstGeom>
        </p:spPr>
      </p:pic>
      <p:pic>
        <p:nvPicPr>
          <p:cNvPr id="332" name="Picture 331">
            <a:extLst>
              <a:ext uri="{FF2B5EF4-FFF2-40B4-BE49-F238E27FC236}">
                <a16:creationId xmlns:a16="http://schemas.microsoft.com/office/drawing/2014/main" id="{05ABF278-3606-0C43-8287-08D94DF4BC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38226" y="9398116"/>
            <a:ext cx="316966" cy="402303"/>
          </a:xfrm>
          <a:prstGeom prst="rect">
            <a:avLst/>
          </a:prstGeom>
        </p:spPr>
      </p:pic>
      <p:pic>
        <p:nvPicPr>
          <p:cNvPr id="281" name="Graphic 41">
            <a:extLst>
              <a:ext uri="{FF2B5EF4-FFF2-40B4-BE49-F238E27FC236}">
                <a16:creationId xmlns:a16="http://schemas.microsoft.com/office/drawing/2014/main" id="{A9ECEB99-46F2-1245-8CB2-E78BA612BCA7}"/>
              </a:ext>
            </a:extLst>
          </p:cNvPr>
          <p:cNvPicPr>
            <a:picLocks noChangeAspect="1"/>
          </p:cNvPicPr>
          <p:nvPr userDrawn="1"/>
        </p:nvPicPr>
        <p:blipFill>
          <a:blip r:embed="rId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38843" y="1497017"/>
            <a:ext cx="288432" cy="365760"/>
          </a:xfrm>
          <a:prstGeom prst="rect">
            <a:avLst/>
          </a:prstGeom>
        </p:spPr>
      </p:pic>
      <p:pic>
        <p:nvPicPr>
          <p:cNvPr id="282" name="Graphic 75">
            <a:extLst>
              <a:ext uri="{FF2B5EF4-FFF2-40B4-BE49-F238E27FC236}">
                <a16:creationId xmlns:a16="http://schemas.microsoft.com/office/drawing/2014/main" id="{244A01EC-240D-A843-8065-028723CDEC94}"/>
              </a:ext>
            </a:extLst>
          </p:cNvPr>
          <p:cNvPicPr>
            <a:picLocks noChangeAspect="1"/>
          </p:cNvPicPr>
          <p:nvPr userDrawn="1"/>
        </p:nvPicPr>
        <p:blipFill>
          <a:blip r:embed="rId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52330" y="3654760"/>
            <a:ext cx="457200" cy="368970"/>
          </a:xfrm>
          <a:prstGeom prst="rect">
            <a:avLst/>
          </a:prstGeom>
        </p:spPr>
      </p:pic>
      <p:pic>
        <p:nvPicPr>
          <p:cNvPr id="283" name="Graphic 81">
            <a:extLst>
              <a:ext uri="{FF2B5EF4-FFF2-40B4-BE49-F238E27FC236}">
                <a16:creationId xmlns:a16="http://schemas.microsoft.com/office/drawing/2014/main" id="{486162C5-A5C4-9A48-A911-15B6384E2A1B}"/>
              </a:ext>
            </a:extLst>
          </p:cNvPr>
          <p:cNvPicPr>
            <a:picLocks noChangeAspect="1"/>
          </p:cNvPicPr>
          <p:nvPr userDrawn="1"/>
        </p:nvPicPr>
        <p:blipFill>
          <a:blip r:embed="rId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356169" y="2365515"/>
            <a:ext cx="240002" cy="304800"/>
          </a:xfrm>
          <a:prstGeom prst="rect">
            <a:avLst/>
          </a:prstGeom>
        </p:spPr>
      </p:pic>
      <p:pic>
        <p:nvPicPr>
          <p:cNvPr id="284" name="Graphic 83">
            <a:extLst>
              <a:ext uri="{FF2B5EF4-FFF2-40B4-BE49-F238E27FC236}">
                <a16:creationId xmlns:a16="http://schemas.microsoft.com/office/drawing/2014/main" id="{C12075FC-4DF2-894D-85B8-49368FF30DF3}"/>
              </a:ext>
            </a:extLst>
          </p:cNvPr>
          <p:cNvPicPr>
            <a:picLocks noChangeAspect="1"/>
          </p:cNvPicPr>
          <p:nvPr userDrawn="1"/>
        </p:nvPicPr>
        <p:blipFill>
          <a:blip r:embed="rId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655771" y="2404112"/>
            <a:ext cx="457200" cy="270877"/>
          </a:xfrm>
          <a:prstGeom prst="rect">
            <a:avLst/>
          </a:prstGeom>
        </p:spPr>
      </p:pic>
      <p:pic>
        <p:nvPicPr>
          <p:cNvPr id="285" name="Graphic 85">
            <a:extLst>
              <a:ext uri="{FF2B5EF4-FFF2-40B4-BE49-F238E27FC236}">
                <a16:creationId xmlns:a16="http://schemas.microsoft.com/office/drawing/2014/main" id="{21E05FCC-7583-6744-A467-681F1C213DCE}"/>
              </a:ext>
            </a:extLst>
          </p:cNvPr>
          <p:cNvPicPr>
            <a:picLocks noChangeAspect="1"/>
          </p:cNvPicPr>
          <p:nvPr userDrawn="1"/>
        </p:nvPicPr>
        <p:blipFill>
          <a:blip r:embed="rId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286441" y="2811180"/>
            <a:ext cx="189456" cy="304800"/>
          </a:xfrm>
          <a:prstGeom prst="rect">
            <a:avLst/>
          </a:prstGeom>
        </p:spPr>
      </p:pic>
      <p:pic>
        <p:nvPicPr>
          <p:cNvPr id="286" name="Graphic 87">
            <a:extLst>
              <a:ext uri="{FF2B5EF4-FFF2-40B4-BE49-F238E27FC236}">
                <a16:creationId xmlns:a16="http://schemas.microsoft.com/office/drawing/2014/main" id="{B2FB56C2-C261-C247-935E-025A9DFC35CD}"/>
              </a:ext>
            </a:extLst>
          </p:cNvPr>
          <p:cNvPicPr>
            <a:picLocks noChangeAspect="1"/>
          </p:cNvPicPr>
          <p:nvPr userDrawn="1"/>
        </p:nvPicPr>
        <p:blipFill>
          <a:blip r:embed="rId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rot="19988649">
            <a:off x="2263924" y="3227592"/>
            <a:ext cx="266426" cy="457200"/>
          </a:xfrm>
          <a:prstGeom prst="rect">
            <a:avLst/>
          </a:prstGeom>
        </p:spPr>
      </p:pic>
      <p:pic>
        <p:nvPicPr>
          <p:cNvPr id="287" name="Graphic 89">
            <a:extLst>
              <a:ext uri="{FF2B5EF4-FFF2-40B4-BE49-F238E27FC236}">
                <a16:creationId xmlns:a16="http://schemas.microsoft.com/office/drawing/2014/main" id="{9EA236CA-3147-DD4D-A223-5B1E6D66410F}"/>
              </a:ext>
            </a:extLst>
          </p:cNvPr>
          <p:cNvPicPr>
            <a:picLocks noChangeAspect="1"/>
          </p:cNvPicPr>
          <p:nvPr userDrawn="1"/>
        </p:nvPicPr>
        <p:blipFill>
          <a:blip r:embed="rId1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953026" y="4166666"/>
            <a:ext cx="457200" cy="237745"/>
          </a:xfrm>
          <a:prstGeom prst="rect">
            <a:avLst/>
          </a:prstGeom>
        </p:spPr>
      </p:pic>
      <p:pic>
        <p:nvPicPr>
          <p:cNvPr id="288" name="Graphic 91">
            <a:extLst>
              <a:ext uri="{FF2B5EF4-FFF2-40B4-BE49-F238E27FC236}">
                <a16:creationId xmlns:a16="http://schemas.microsoft.com/office/drawing/2014/main" id="{CCCF1C9B-87DA-8D4A-B9AA-324A41DE7138}"/>
              </a:ext>
            </a:extLst>
          </p:cNvPr>
          <p:cNvPicPr>
            <a:picLocks noChangeAspect="1"/>
          </p:cNvPicPr>
          <p:nvPr userDrawn="1"/>
        </p:nvPicPr>
        <p:blipFill>
          <a:blip r:embed="rId1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392661" y="4517751"/>
            <a:ext cx="457200" cy="372708"/>
          </a:xfrm>
          <a:prstGeom prst="rect">
            <a:avLst/>
          </a:prstGeom>
        </p:spPr>
      </p:pic>
      <p:pic>
        <p:nvPicPr>
          <p:cNvPr id="289" name="Graphic 93">
            <a:extLst>
              <a:ext uri="{FF2B5EF4-FFF2-40B4-BE49-F238E27FC236}">
                <a16:creationId xmlns:a16="http://schemas.microsoft.com/office/drawing/2014/main" id="{96D0C146-745D-4A47-A8D2-BD6EE1AA001A}"/>
              </a:ext>
            </a:extLst>
          </p:cNvPr>
          <p:cNvPicPr>
            <a:picLocks noChangeAspect="1"/>
          </p:cNvPicPr>
          <p:nvPr userDrawn="1"/>
        </p:nvPicPr>
        <p:blipFill>
          <a:blip r:embed="rId1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502285" y="4103433"/>
            <a:ext cx="258421" cy="304800"/>
          </a:xfrm>
          <a:prstGeom prst="rect">
            <a:avLst/>
          </a:prstGeom>
        </p:spPr>
      </p:pic>
      <p:pic>
        <p:nvPicPr>
          <p:cNvPr id="290" name="Graphic 97">
            <a:extLst>
              <a:ext uri="{FF2B5EF4-FFF2-40B4-BE49-F238E27FC236}">
                <a16:creationId xmlns:a16="http://schemas.microsoft.com/office/drawing/2014/main" id="{BF441C26-8CFE-6B4D-8A6B-80D4B5532A29}"/>
              </a:ext>
            </a:extLst>
          </p:cNvPr>
          <p:cNvPicPr>
            <a:picLocks noChangeAspect="1"/>
          </p:cNvPicPr>
          <p:nvPr userDrawn="1"/>
        </p:nvPicPr>
        <p:blipFill>
          <a:blip r:embed="rId1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684059" y="1577411"/>
            <a:ext cx="457200" cy="258324"/>
          </a:xfrm>
          <a:prstGeom prst="rect">
            <a:avLst/>
          </a:prstGeom>
        </p:spPr>
      </p:pic>
      <p:pic>
        <p:nvPicPr>
          <p:cNvPr id="291" name="Graphic 99">
            <a:extLst>
              <a:ext uri="{FF2B5EF4-FFF2-40B4-BE49-F238E27FC236}">
                <a16:creationId xmlns:a16="http://schemas.microsoft.com/office/drawing/2014/main" id="{F66CEADB-4D51-564D-A5B4-F841642615CC}"/>
              </a:ext>
            </a:extLst>
          </p:cNvPr>
          <p:cNvPicPr>
            <a:picLocks noChangeAspect="1"/>
          </p:cNvPicPr>
          <p:nvPr userDrawn="1"/>
        </p:nvPicPr>
        <p:blipFill>
          <a:blip r:embed="rId1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290595" y="2360849"/>
            <a:ext cx="457200" cy="314140"/>
          </a:xfrm>
          <a:prstGeom prst="rect">
            <a:avLst/>
          </a:prstGeom>
        </p:spPr>
      </p:pic>
      <p:pic>
        <p:nvPicPr>
          <p:cNvPr id="292" name="Graphic 105">
            <a:extLst>
              <a:ext uri="{FF2B5EF4-FFF2-40B4-BE49-F238E27FC236}">
                <a16:creationId xmlns:a16="http://schemas.microsoft.com/office/drawing/2014/main" id="{960853F3-90F7-0042-96F4-7E11FC626F84}"/>
              </a:ext>
            </a:extLst>
          </p:cNvPr>
          <p:cNvPicPr>
            <a:picLocks noChangeAspect="1"/>
          </p:cNvPicPr>
          <p:nvPr userDrawn="1"/>
        </p:nvPicPr>
        <p:blipFill>
          <a:blip r:embed="rId1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448241" y="3564383"/>
            <a:ext cx="246819" cy="457200"/>
          </a:xfrm>
          <a:prstGeom prst="rect">
            <a:avLst/>
          </a:prstGeom>
        </p:spPr>
      </p:pic>
      <p:pic>
        <p:nvPicPr>
          <p:cNvPr id="293" name="Graphic 107">
            <a:extLst>
              <a:ext uri="{FF2B5EF4-FFF2-40B4-BE49-F238E27FC236}">
                <a16:creationId xmlns:a16="http://schemas.microsoft.com/office/drawing/2014/main" id="{972A0347-B2E3-9642-9EA7-EC99CCC66339}"/>
              </a:ext>
            </a:extLst>
          </p:cNvPr>
          <p:cNvPicPr>
            <a:picLocks noChangeAspect="1"/>
          </p:cNvPicPr>
          <p:nvPr userDrawn="1"/>
        </p:nvPicPr>
        <p:blipFill>
          <a:blip r:embed="rId1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239697" y="1584607"/>
            <a:ext cx="521957" cy="204118"/>
          </a:xfrm>
          <a:prstGeom prst="rect">
            <a:avLst/>
          </a:prstGeom>
        </p:spPr>
      </p:pic>
      <p:pic>
        <p:nvPicPr>
          <p:cNvPr id="294" name="Graphic 109">
            <a:extLst>
              <a:ext uri="{FF2B5EF4-FFF2-40B4-BE49-F238E27FC236}">
                <a16:creationId xmlns:a16="http://schemas.microsoft.com/office/drawing/2014/main" id="{39873918-9F1A-2D44-B331-E8AFF24FBF57}"/>
              </a:ext>
            </a:extLst>
          </p:cNvPr>
          <p:cNvPicPr>
            <a:picLocks noChangeAspect="1"/>
          </p:cNvPicPr>
          <p:nvPr userDrawn="1"/>
        </p:nvPicPr>
        <p:blipFill>
          <a:blip r:embed="rId1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588018" y="2475073"/>
            <a:ext cx="457200" cy="199916"/>
          </a:xfrm>
          <a:prstGeom prst="rect">
            <a:avLst/>
          </a:prstGeom>
        </p:spPr>
      </p:pic>
      <p:pic>
        <p:nvPicPr>
          <p:cNvPr id="295" name="Graphic 111">
            <a:extLst>
              <a:ext uri="{FF2B5EF4-FFF2-40B4-BE49-F238E27FC236}">
                <a16:creationId xmlns:a16="http://schemas.microsoft.com/office/drawing/2014/main" id="{67E9BBB6-3AE1-D94E-B368-47B3DC777971}"/>
              </a:ext>
            </a:extLst>
          </p:cNvPr>
          <p:cNvPicPr>
            <a:picLocks noChangeAspect="1"/>
          </p:cNvPicPr>
          <p:nvPr userDrawn="1"/>
        </p:nvPicPr>
        <p:blipFill>
          <a:blip r:embed="rId1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9157" y="4581254"/>
            <a:ext cx="457200" cy="291171"/>
          </a:xfrm>
          <a:prstGeom prst="rect">
            <a:avLst/>
          </a:prstGeom>
        </p:spPr>
      </p:pic>
      <p:pic>
        <p:nvPicPr>
          <p:cNvPr id="296" name="Graphic 113">
            <a:extLst>
              <a:ext uri="{FF2B5EF4-FFF2-40B4-BE49-F238E27FC236}">
                <a16:creationId xmlns:a16="http://schemas.microsoft.com/office/drawing/2014/main" id="{B262E301-0646-EE4E-AFE2-6FB63252847F}"/>
              </a:ext>
            </a:extLst>
          </p:cNvPr>
          <p:cNvPicPr>
            <a:picLocks noChangeAspect="1"/>
          </p:cNvPicPr>
          <p:nvPr userDrawn="1"/>
        </p:nvPicPr>
        <p:blipFill>
          <a:blip r:embed="rId1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321960" y="3205463"/>
            <a:ext cx="412824" cy="310530"/>
          </a:xfrm>
          <a:prstGeom prst="rect">
            <a:avLst/>
          </a:prstGeom>
        </p:spPr>
      </p:pic>
      <p:pic>
        <p:nvPicPr>
          <p:cNvPr id="297" name="Graphic 115">
            <a:extLst>
              <a:ext uri="{FF2B5EF4-FFF2-40B4-BE49-F238E27FC236}">
                <a16:creationId xmlns:a16="http://schemas.microsoft.com/office/drawing/2014/main" id="{1739F0C7-3734-C941-8564-F7360F505DDB}"/>
              </a:ext>
            </a:extLst>
          </p:cNvPr>
          <p:cNvPicPr>
            <a:picLocks noChangeAspect="1"/>
          </p:cNvPicPr>
          <p:nvPr userDrawn="1"/>
        </p:nvPicPr>
        <p:blipFill>
          <a:blip r:embed="rId2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097055" y="2784953"/>
            <a:ext cx="457200" cy="336121"/>
          </a:xfrm>
          <a:prstGeom prst="rect">
            <a:avLst/>
          </a:prstGeom>
        </p:spPr>
      </p:pic>
      <p:pic>
        <p:nvPicPr>
          <p:cNvPr id="298" name="Graphic 117">
            <a:extLst>
              <a:ext uri="{FF2B5EF4-FFF2-40B4-BE49-F238E27FC236}">
                <a16:creationId xmlns:a16="http://schemas.microsoft.com/office/drawing/2014/main" id="{4A3011C4-0A2D-FE4B-B14C-9A4AD0F4BA81}"/>
              </a:ext>
            </a:extLst>
          </p:cNvPr>
          <p:cNvPicPr>
            <a:picLocks noChangeAspect="1"/>
          </p:cNvPicPr>
          <p:nvPr userDrawn="1"/>
        </p:nvPicPr>
        <p:blipFill>
          <a:blip r:embed="rId2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440789" y="4592372"/>
            <a:ext cx="457200" cy="299970"/>
          </a:xfrm>
          <a:prstGeom prst="rect">
            <a:avLst/>
          </a:prstGeom>
        </p:spPr>
      </p:pic>
      <p:pic>
        <p:nvPicPr>
          <p:cNvPr id="299" name="Graphic 119">
            <a:extLst>
              <a:ext uri="{FF2B5EF4-FFF2-40B4-BE49-F238E27FC236}">
                <a16:creationId xmlns:a16="http://schemas.microsoft.com/office/drawing/2014/main" id="{CFBA5C22-678C-C24E-8291-553F957ABF37}"/>
              </a:ext>
            </a:extLst>
          </p:cNvPr>
          <p:cNvPicPr>
            <a:picLocks noChangeAspect="1"/>
          </p:cNvPicPr>
          <p:nvPr userDrawn="1"/>
        </p:nvPicPr>
        <p:blipFill>
          <a:blip r:embed="rId2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916696" y="4549600"/>
            <a:ext cx="457200" cy="354477"/>
          </a:xfrm>
          <a:prstGeom prst="rect">
            <a:avLst/>
          </a:prstGeom>
        </p:spPr>
      </p:pic>
      <p:pic>
        <p:nvPicPr>
          <p:cNvPr id="300" name="Graphic 121">
            <a:extLst>
              <a:ext uri="{FF2B5EF4-FFF2-40B4-BE49-F238E27FC236}">
                <a16:creationId xmlns:a16="http://schemas.microsoft.com/office/drawing/2014/main" id="{11941E30-2E43-2D45-8882-5CBEF52A05CC}"/>
              </a:ext>
            </a:extLst>
          </p:cNvPr>
          <p:cNvPicPr>
            <a:picLocks noChangeAspect="1"/>
          </p:cNvPicPr>
          <p:nvPr userDrawn="1"/>
        </p:nvPicPr>
        <p:blipFill>
          <a:blip r:embed="rId2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952056" y="2766935"/>
            <a:ext cx="287956" cy="365760"/>
          </a:xfrm>
          <a:prstGeom prst="rect">
            <a:avLst/>
          </a:prstGeom>
        </p:spPr>
      </p:pic>
      <p:pic>
        <p:nvPicPr>
          <p:cNvPr id="301" name="Graphic 123">
            <a:extLst>
              <a:ext uri="{FF2B5EF4-FFF2-40B4-BE49-F238E27FC236}">
                <a16:creationId xmlns:a16="http://schemas.microsoft.com/office/drawing/2014/main" id="{7C6C6C07-BA61-0D4E-AA4F-133264F16201}"/>
              </a:ext>
            </a:extLst>
          </p:cNvPr>
          <p:cNvPicPr>
            <a:picLocks noChangeAspect="1"/>
          </p:cNvPicPr>
          <p:nvPr userDrawn="1"/>
        </p:nvPicPr>
        <p:blipFill>
          <a:blip r:embed="rId2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301751" y="1521604"/>
            <a:ext cx="457200" cy="330125"/>
          </a:xfrm>
          <a:prstGeom prst="rect">
            <a:avLst/>
          </a:prstGeom>
        </p:spPr>
      </p:pic>
      <p:pic>
        <p:nvPicPr>
          <p:cNvPr id="302" name="Graphic 125">
            <a:extLst>
              <a:ext uri="{FF2B5EF4-FFF2-40B4-BE49-F238E27FC236}">
                <a16:creationId xmlns:a16="http://schemas.microsoft.com/office/drawing/2014/main" id="{455DECFA-E27F-D247-8D62-101EE3732A03}"/>
              </a:ext>
            </a:extLst>
          </p:cNvPr>
          <p:cNvPicPr>
            <a:picLocks noChangeAspect="1"/>
          </p:cNvPicPr>
          <p:nvPr userDrawn="1"/>
        </p:nvPicPr>
        <p:blipFill>
          <a:blip r:embed="rId2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952024" y="3291387"/>
            <a:ext cx="384939" cy="342692"/>
          </a:xfrm>
          <a:prstGeom prst="rect">
            <a:avLst/>
          </a:prstGeom>
        </p:spPr>
      </p:pic>
      <p:pic>
        <p:nvPicPr>
          <p:cNvPr id="303" name="Graphic 127">
            <a:extLst>
              <a:ext uri="{FF2B5EF4-FFF2-40B4-BE49-F238E27FC236}">
                <a16:creationId xmlns:a16="http://schemas.microsoft.com/office/drawing/2014/main" id="{26DBE145-EA2D-5244-B2E1-90AD002CE6EB}"/>
              </a:ext>
            </a:extLst>
          </p:cNvPr>
          <p:cNvPicPr>
            <a:picLocks noChangeAspect="1"/>
          </p:cNvPicPr>
          <p:nvPr userDrawn="1"/>
        </p:nvPicPr>
        <p:blipFill>
          <a:blip r:embed="rId2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902129" y="2332281"/>
            <a:ext cx="457200" cy="248204"/>
          </a:xfrm>
          <a:prstGeom prst="rect">
            <a:avLst/>
          </a:prstGeom>
        </p:spPr>
      </p:pic>
      <p:pic>
        <p:nvPicPr>
          <p:cNvPr id="304" name="Graphic 129">
            <a:extLst>
              <a:ext uri="{FF2B5EF4-FFF2-40B4-BE49-F238E27FC236}">
                <a16:creationId xmlns:a16="http://schemas.microsoft.com/office/drawing/2014/main" id="{A6AD9BEF-44E6-A14A-A256-3EA10359C98F}"/>
              </a:ext>
            </a:extLst>
          </p:cNvPr>
          <p:cNvPicPr>
            <a:picLocks noChangeAspect="1"/>
          </p:cNvPicPr>
          <p:nvPr userDrawn="1"/>
        </p:nvPicPr>
        <p:blipFill>
          <a:blip r:embed="rId2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rot="19021912">
            <a:off x="4216742" y="3278125"/>
            <a:ext cx="548640" cy="259239"/>
          </a:xfrm>
          <a:prstGeom prst="rect">
            <a:avLst/>
          </a:prstGeom>
        </p:spPr>
      </p:pic>
      <p:pic>
        <p:nvPicPr>
          <p:cNvPr id="305" name="Graphic 131">
            <a:extLst>
              <a:ext uri="{FF2B5EF4-FFF2-40B4-BE49-F238E27FC236}">
                <a16:creationId xmlns:a16="http://schemas.microsoft.com/office/drawing/2014/main" id="{A181FE9F-59BD-A241-9664-21E6EF3CA5AF}"/>
              </a:ext>
            </a:extLst>
          </p:cNvPr>
          <p:cNvPicPr>
            <a:picLocks noChangeAspect="1"/>
          </p:cNvPicPr>
          <p:nvPr userDrawn="1"/>
        </p:nvPicPr>
        <p:blipFill>
          <a:blip r:embed="rId2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700564" y="3252702"/>
            <a:ext cx="459799" cy="263291"/>
          </a:xfrm>
          <a:prstGeom prst="rect">
            <a:avLst/>
          </a:prstGeom>
        </p:spPr>
      </p:pic>
      <p:pic>
        <p:nvPicPr>
          <p:cNvPr id="306" name="Graphic 133">
            <a:extLst>
              <a:ext uri="{FF2B5EF4-FFF2-40B4-BE49-F238E27FC236}">
                <a16:creationId xmlns:a16="http://schemas.microsoft.com/office/drawing/2014/main" id="{810C8808-0227-0847-A493-BBBCD94572FA}"/>
              </a:ext>
            </a:extLst>
          </p:cNvPr>
          <p:cNvPicPr>
            <a:picLocks noChangeAspect="1"/>
          </p:cNvPicPr>
          <p:nvPr userDrawn="1"/>
        </p:nvPicPr>
        <p:blipFill>
          <a:blip r:embed="rId2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461370" y="2820650"/>
            <a:ext cx="304800" cy="285834"/>
          </a:xfrm>
          <a:prstGeom prst="rect">
            <a:avLst/>
          </a:prstGeom>
        </p:spPr>
      </p:pic>
      <p:pic>
        <p:nvPicPr>
          <p:cNvPr id="307" name="Graphic 137">
            <a:extLst>
              <a:ext uri="{FF2B5EF4-FFF2-40B4-BE49-F238E27FC236}">
                <a16:creationId xmlns:a16="http://schemas.microsoft.com/office/drawing/2014/main" id="{7D06DE1E-698E-9548-88D3-BE7BB1005E06}"/>
              </a:ext>
            </a:extLst>
          </p:cNvPr>
          <p:cNvPicPr>
            <a:picLocks noChangeAspect="1"/>
          </p:cNvPicPr>
          <p:nvPr userDrawn="1"/>
        </p:nvPicPr>
        <p:blipFill>
          <a:blip r:embed="rId3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755931" y="1454525"/>
            <a:ext cx="346822" cy="365760"/>
          </a:xfrm>
          <a:prstGeom prst="rect">
            <a:avLst/>
          </a:prstGeom>
        </p:spPr>
      </p:pic>
      <p:pic>
        <p:nvPicPr>
          <p:cNvPr id="308" name="Graphic 139">
            <a:extLst>
              <a:ext uri="{FF2B5EF4-FFF2-40B4-BE49-F238E27FC236}">
                <a16:creationId xmlns:a16="http://schemas.microsoft.com/office/drawing/2014/main" id="{C7C44879-8616-3C4A-AC98-74AC0D6D5211}"/>
              </a:ext>
            </a:extLst>
          </p:cNvPr>
          <p:cNvPicPr>
            <a:picLocks noChangeAspect="1"/>
          </p:cNvPicPr>
          <p:nvPr userDrawn="1"/>
        </p:nvPicPr>
        <p:blipFill>
          <a:blip r:embed="rId3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475105" y="1422658"/>
            <a:ext cx="327173" cy="365760"/>
          </a:xfrm>
          <a:prstGeom prst="rect">
            <a:avLst/>
          </a:prstGeom>
        </p:spPr>
      </p:pic>
      <p:pic>
        <p:nvPicPr>
          <p:cNvPr id="309" name="Graphic 141">
            <a:extLst>
              <a:ext uri="{FF2B5EF4-FFF2-40B4-BE49-F238E27FC236}">
                <a16:creationId xmlns:a16="http://schemas.microsoft.com/office/drawing/2014/main" id="{5C485329-34A4-7149-A797-FA059C83190F}"/>
              </a:ext>
            </a:extLst>
          </p:cNvPr>
          <p:cNvPicPr>
            <a:picLocks noChangeAspect="1"/>
          </p:cNvPicPr>
          <p:nvPr userDrawn="1"/>
        </p:nvPicPr>
        <p:blipFill>
          <a:blip r:embed="rId3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490850" y="1601983"/>
            <a:ext cx="193359" cy="241525"/>
          </a:xfrm>
          <a:prstGeom prst="rect">
            <a:avLst/>
          </a:prstGeom>
        </p:spPr>
      </p:pic>
      <p:pic>
        <p:nvPicPr>
          <p:cNvPr id="310" name="Graphic 143">
            <a:extLst>
              <a:ext uri="{FF2B5EF4-FFF2-40B4-BE49-F238E27FC236}">
                <a16:creationId xmlns:a16="http://schemas.microsoft.com/office/drawing/2014/main" id="{2AA4E140-98E4-D94C-B987-C7C2E3EBDA56}"/>
              </a:ext>
            </a:extLst>
          </p:cNvPr>
          <p:cNvPicPr>
            <a:picLocks noChangeAspect="1"/>
          </p:cNvPicPr>
          <p:nvPr userDrawn="1"/>
        </p:nvPicPr>
        <p:blipFill>
          <a:blip r:embed="rId3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466015" y="2156595"/>
            <a:ext cx="237586" cy="365760"/>
          </a:xfrm>
          <a:prstGeom prst="rect">
            <a:avLst/>
          </a:prstGeom>
        </p:spPr>
      </p:pic>
      <p:pic>
        <p:nvPicPr>
          <p:cNvPr id="311" name="Graphic 145">
            <a:extLst>
              <a:ext uri="{FF2B5EF4-FFF2-40B4-BE49-F238E27FC236}">
                <a16:creationId xmlns:a16="http://schemas.microsoft.com/office/drawing/2014/main" id="{B7221959-81EE-0040-AB7B-9B0881FCC8F3}"/>
              </a:ext>
            </a:extLst>
          </p:cNvPr>
          <p:cNvPicPr>
            <a:picLocks noChangeAspect="1"/>
          </p:cNvPicPr>
          <p:nvPr userDrawn="1"/>
        </p:nvPicPr>
        <p:blipFill>
          <a:blip r:embed="rId3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784800" y="2156595"/>
            <a:ext cx="294995" cy="365760"/>
          </a:xfrm>
          <a:prstGeom prst="rect">
            <a:avLst/>
          </a:prstGeom>
        </p:spPr>
      </p:pic>
      <p:pic>
        <p:nvPicPr>
          <p:cNvPr id="312" name="Graphic 147">
            <a:extLst>
              <a:ext uri="{FF2B5EF4-FFF2-40B4-BE49-F238E27FC236}">
                <a16:creationId xmlns:a16="http://schemas.microsoft.com/office/drawing/2014/main" id="{93E46FF1-FEE7-7B47-ADBD-BF93359CF5F3}"/>
              </a:ext>
            </a:extLst>
          </p:cNvPr>
          <p:cNvPicPr>
            <a:picLocks noChangeAspect="1"/>
          </p:cNvPicPr>
          <p:nvPr userDrawn="1"/>
        </p:nvPicPr>
        <p:blipFill>
          <a:blip r:embed="rId3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895881" y="3293904"/>
            <a:ext cx="274061" cy="365760"/>
          </a:xfrm>
          <a:prstGeom prst="rect">
            <a:avLst/>
          </a:prstGeom>
        </p:spPr>
      </p:pic>
      <p:pic>
        <p:nvPicPr>
          <p:cNvPr id="313" name="Graphic 149">
            <a:extLst>
              <a:ext uri="{FF2B5EF4-FFF2-40B4-BE49-F238E27FC236}">
                <a16:creationId xmlns:a16="http://schemas.microsoft.com/office/drawing/2014/main" id="{8A767EE7-DC24-B645-9E89-26C29DBF5763}"/>
              </a:ext>
            </a:extLst>
          </p:cNvPr>
          <p:cNvPicPr>
            <a:picLocks noChangeAspect="1"/>
          </p:cNvPicPr>
          <p:nvPr userDrawn="1"/>
        </p:nvPicPr>
        <p:blipFill>
          <a:blip r:embed="rId3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237660" y="2787571"/>
            <a:ext cx="457200" cy="299781"/>
          </a:xfrm>
          <a:prstGeom prst="rect">
            <a:avLst/>
          </a:prstGeom>
        </p:spPr>
      </p:pic>
      <p:pic>
        <p:nvPicPr>
          <p:cNvPr id="314" name="Graphic 151">
            <a:extLst>
              <a:ext uri="{FF2B5EF4-FFF2-40B4-BE49-F238E27FC236}">
                <a16:creationId xmlns:a16="http://schemas.microsoft.com/office/drawing/2014/main" id="{F50BDAB7-2A83-D74D-B884-0540FE35D602}"/>
              </a:ext>
            </a:extLst>
          </p:cNvPr>
          <p:cNvPicPr>
            <a:picLocks noChangeAspect="1"/>
          </p:cNvPicPr>
          <p:nvPr userDrawn="1"/>
        </p:nvPicPr>
        <p:blipFill>
          <a:blip r:embed="rId3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71787" y="3195990"/>
            <a:ext cx="209647" cy="197681"/>
          </a:xfrm>
          <a:prstGeom prst="rect">
            <a:avLst/>
          </a:prstGeom>
        </p:spPr>
      </p:pic>
      <p:pic>
        <p:nvPicPr>
          <p:cNvPr id="315" name="Graphic 153">
            <a:extLst>
              <a:ext uri="{FF2B5EF4-FFF2-40B4-BE49-F238E27FC236}">
                <a16:creationId xmlns:a16="http://schemas.microsoft.com/office/drawing/2014/main" id="{5508AF56-67BB-F348-93E1-EB9948D01E90}"/>
              </a:ext>
            </a:extLst>
          </p:cNvPr>
          <p:cNvPicPr>
            <a:picLocks noChangeAspect="1"/>
          </p:cNvPicPr>
          <p:nvPr userDrawn="1"/>
        </p:nvPicPr>
        <p:blipFill>
          <a:blip r:embed="rId3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071688" y="1481484"/>
            <a:ext cx="354782" cy="352840"/>
          </a:xfrm>
          <a:prstGeom prst="rect">
            <a:avLst/>
          </a:prstGeom>
        </p:spPr>
      </p:pic>
      <p:pic>
        <p:nvPicPr>
          <p:cNvPr id="316" name="Graphic 157">
            <a:extLst>
              <a:ext uri="{FF2B5EF4-FFF2-40B4-BE49-F238E27FC236}">
                <a16:creationId xmlns:a16="http://schemas.microsoft.com/office/drawing/2014/main" id="{67F8A80D-ABD3-174C-B07C-4502D0BA5195}"/>
              </a:ext>
            </a:extLst>
          </p:cNvPr>
          <p:cNvPicPr>
            <a:picLocks noChangeAspect="1"/>
          </p:cNvPicPr>
          <p:nvPr userDrawn="1"/>
        </p:nvPicPr>
        <p:blipFill>
          <a:blip r:embed="rId3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031087" y="2740307"/>
            <a:ext cx="358802" cy="365760"/>
          </a:xfrm>
          <a:prstGeom prst="rect">
            <a:avLst/>
          </a:prstGeom>
        </p:spPr>
      </p:pic>
      <p:pic>
        <p:nvPicPr>
          <p:cNvPr id="317" name="Graphic 159">
            <a:extLst>
              <a:ext uri="{FF2B5EF4-FFF2-40B4-BE49-F238E27FC236}">
                <a16:creationId xmlns:a16="http://schemas.microsoft.com/office/drawing/2014/main" id="{A27DC2FD-72DF-7A4F-9287-A03F0E55B46F}"/>
              </a:ext>
            </a:extLst>
          </p:cNvPr>
          <p:cNvPicPr>
            <a:picLocks noChangeAspect="1"/>
          </p:cNvPicPr>
          <p:nvPr userDrawn="1"/>
        </p:nvPicPr>
        <p:blipFill>
          <a:blip r:embed="rId4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10040" y="2782362"/>
            <a:ext cx="548640" cy="331578"/>
          </a:xfrm>
          <a:prstGeom prst="rect">
            <a:avLst/>
          </a:prstGeom>
        </p:spPr>
      </p:pic>
      <p:pic>
        <p:nvPicPr>
          <p:cNvPr id="318" name="Graphic 161">
            <a:extLst>
              <a:ext uri="{FF2B5EF4-FFF2-40B4-BE49-F238E27FC236}">
                <a16:creationId xmlns:a16="http://schemas.microsoft.com/office/drawing/2014/main" id="{2D31A5C6-562F-6B4B-A1E1-F7FD2524650A}"/>
              </a:ext>
            </a:extLst>
          </p:cNvPr>
          <p:cNvPicPr>
            <a:picLocks noChangeAspect="1"/>
          </p:cNvPicPr>
          <p:nvPr userDrawn="1"/>
        </p:nvPicPr>
        <p:blipFill>
          <a:blip r:embed="rId4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309201" y="4076627"/>
            <a:ext cx="353771" cy="365760"/>
          </a:xfrm>
          <a:prstGeom prst="rect">
            <a:avLst/>
          </a:prstGeom>
        </p:spPr>
      </p:pic>
      <p:pic>
        <p:nvPicPr>
          <p:cNvPr id="319" name="Graphic 163">
            <a:extLst>
              <a:ext uri="{FF2B5EF4-FFF2-40B4-BE49-F238E27FC236}">
                <a16:creationId xmlns:a16="http://schemas.microsoft.com/office/drawing/2014/main" id="{8705DB3D-C88F-A74D-A4B4-622A559E3E41}"/>
              </a:ext>
            </a:extLst>
          </p:cNvPr>
          <p:cNvPicPr>
            <a:picLocks noChangeAspect="1"/>
          </p:cNvPicPr>
          <p:nvPr userDrawn="1"/>
        </p:nvPicPr>
        <p:blipFill>
          <a:blip r:embed="rId4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06940" y="2820867"/>
            <a:ext cx="365760" cy="361108"/>
          </a:xfrm>
          <a:prstGeom prst="rect">
            <a:avLst/>
          </a:prstGeom>
        </p:spPr>
      </p:pic>
      <p:pic>
        <p:nvPicPr>
          <p:cNvPr id="320" name="Graphic 165">
            <a:extLst>
              <a:ext uri="{FF2B5EF4-FFF2-40B4-BE49-F238E27FC236}">
                <a16:creationId xmlns:a16="http://schemas.microsoft.com/office/drawing/2014/main" id="{D8E6BC5E-804F-3A4B-B25E-4378E1D24780}"/>
              </a:ext>
            </a:extLst>
          </p:cNvPr>
          <p:cNvPicPr>
            <a:picLocks noChangeAspect="1"/>
          </p:cNvPicPr>
          <p:nvPr userDrawn="1"/>
        </p:nvPicPr>
        <p:blipFill>
          <a:blip r:embed="rId4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576744" y="2824919"/>
            <a:ext cx="457200" cy="234262"/>
          </a:xfrm>
          <a:prstGeom prst="rect">
            <a:avLst/>
          </a:prstGeom>
        </p:spPr>
      </p:pic>
      <p:pic>
        <p:nvPicPr>
          <p:cNvPr id="321" name="Graphic 167">
            <a:extLst>
              <a:ext uri="{FF2B5EF4-FFF2-40B4-BE49-F238E27FC236}">
                <a16:creationId xmlns:a16="http://schemas.microsoft.com/office/drawing/2014/main" id="{4501A533-24BB-9B40-B29E-CC94759423EC}"/>
              </a:ext>
            </a:extLst>
          </p:cNvPr>
          <p:cNvPicPr>
            <a:picLocks noChangeAspect="1"/>
          </p:cNvPicPr>
          <p:nvPr userDrawn="1"/>
        </p:nvPicPr>
        <p:blipFill>
          <a:blip r:embed="rId4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610886" y="3241044"/>
            <a:ext cx="425427" cy="316950"/>
          </a:xfrm>
          <a:prstGeom prst="rect">
            <a:avLst/>
          </a:prstGeom>
        </p:spPr>
      </p:pic>
      <p:pic>
        <p:nvPicPr>
          <p:cNvPr id="322" name="Graphic 169">
            <a:extLst>
              <a:ext uri="{FF2B5EF4-FFF2-40B4-BE49-F238E27FC236}">
                <a16:creationId xmlns:a16="http://schemas.microsoft.com/office/drawing/2014/main" id="{22FC709A-4D5D-A84A-B411-861C4608E166}"/>
              </a:ext>
            </a:extLst>
          </p:cNvPr>
          <p:cNvPicPr>
            <a:picLocks noChangeAspect="1"/>
          </p:cNvPicPr>
          <p:nvPr userDrawn="1"/>
        </p:nvPicPr>
        <p:blipFill>
          <a:blip r:embed="rId4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615593" y="3674258"/>
            <a:ext cx="365760" cy="364215"/>
          </a:xfrm>
          <a:prstGeom prst="rect">
            <a:avLst/>
          </a:prstGeom>
        </p:spPr>
      </p:pic>
      <p:pic>
        <p:nvPicPr>
          <p:cNvPr id="323" name="Graphic 171">
            <a:extLst>
              <a:ext uri="{FF2B5EF4-FFF2-40B4-BE49-F238E27FC236}">
                <a16:creationId xmlns:a16="http://schemas.microsoft.com/office/drawing/2014/main" id="{242B759A-8CC4-EF4B-B1FE-07D594556CA8}"/>
              </a:ext>
            </a:extLst>
          </p:cNvPr>
          <p:cNvPicPr>
            <a:picLocks noChangeAspect="1"/>
          </p:cNvPicPr>
          <p:nvPr userDrawn="1"/>
        </p:nvPicPr>
        <p:blipFill>
          <a:blip r:embed="rId4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805630" y="2777826"/>
            <a:ext cx="223123" cy="370585"/>
          </a:xfrm>
          <a:prstGeom prst="rect">
            <a:avLst/>
          </a:prstGeom>
        </p:spPr>
      </p:pic>
      <p:pic>
        <p:nvPicPr>
          <p:cNvPr id="324" name="Graphic 177">
            <a:extLst>
              <a:ext uri="{FF2B5EF4-FFF2-40B4-BE49-F238E27FC236}">
                <a16:creationId xmlns:a16="http://schemas.microsoft.com/office/drawing/2014/main" id="{C739ABF8-5AA4-5449-80F6-C75E9B4FA4AF}"/>
              </a:ext>
            </a:extLst>
          </p:cNvPr>
          <p:cNvPicPr>
            <a:picLocks noChangeAspect="1"/>
          </p:cNvPicPr>
          <p:nvPr userDrawn="1"/>
        </p:nvPicPr>
        <p:blipFill>
          <a:blip r:embed="rId4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618888" y="2412666"/>
            <a:ext cx="398266" cy="247942"/>
          </a:xfrm>
          <a:prstGeom prst="rect">
            <a:avLst/>
          </a:prstGeom>
        </p:spPr>
      </p:pic>
      <p:pic>
        <p:nvPicPr>
          <p:cNvPr id="325" name="Graphic 183">
            <a:extLst>
              <a:ext uri="{FF2B5EF4-FFF2-40B4-BE49-F238E27FC236}">
                <a16:creationId xmlns:a16="http://schemas.microsoft.com/office/drawing/2014/main" id="{F6E0B057-4597-984B-9F15-ED175B6B2702}"/>
              </a:ext>
            </a:extLst>
          </p:cNvPr>
          <p:cNvPicPr>
            <a:picLocks noChangeAspect="1"/>
          </p:cNvPicPr>
          <p:nvPr userDrawn="1"/>
        </p:nvPicPr>
        <p:blipFill>
          <a:blip r:embed="rId4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012843" y="2760110"/>
            <a:ext cx="640080" cy="290211"/>
          </a:xfrm>
          <a:prstGeom prst="rect">
            <a:avLst/>
          </a:prstGeom>
        </p:spPr>
      </p:pic>
      <p:pic>
        <p:nvPicPr>
          <p:cNvPr id="326" name="Graphic 187">
            <a:extLst>
              <a:ext uri="{FF2B5EF4-FFF2-40B4-BE49-F238E27FC236}">
                <a16:creationId xmlns:a16="http://schemas.microsoft.com/office/drawing/2014/main" id="{C68473FE-A3C1-0A40-A8EC-711604DA5854}"/>
              </a:ext>
            </a:extLst>
          </p:cNvPr>
          <p:cNvPicPr>
            <a:picLocks noChangeAspect="1"/>
          </p:cNvPicPr>
          <p:nvPr userDrawn="1"/>
        </p:nvPicPr>
        <p:blipFill>
          <a:blip r:embed="rId4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590961" y="4164478"/>
            <a:ext cx="304800" cy="258248"/>
          </a:xfrm>
          <a:prstGeom prst="rect">
            <a:avLst/>
          </a:prstGeom>
        </p:spPr>
      </p:pic>
      <p:pic>
        <p:nvPicPr>
          <p:cNvPr id="327" name="Graphic 189">
            <a:extLst>
              <a:ext uri="{FF2B5EF4-FFF2-40B4-BE49-F238E27FC236}">
                <a16:creationId xmlns:a16="http://schemas.microsoft.com/office/drawing/2014/main" id="{7BEC54B2-2A50-9949-A506-B0A7938A2CE6}"/>
              </a:ext>
            </a:extLst>
          </p:cNvPr>
          <p:cNvPicPr>
            <a:picLocks noChangeAspect="1"/>
          </p:cNvPicPr>
          <p:nvPr userDrawn="1"/>
        </p:nvPicPr>
        <p:blipFill>
          <a:blip r:embed="rId5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172225" y="2398285"/>
            <a:ext cx="365760" cy="276704"/>
          </a:xfrm>
          <a:prstGeom prst="rect">
            <a:avLst/>
          </a:prstGeom>
        </p:spPr>
      </p:pic>
      <p:pic>
        <p:nvPicPr>
          <p:cNvPr id="328" name="Graphic 191">
            <a:extLst>
              <a:ext uri="{FF2B5EF4-FFF2-40B4-BE49-F238E27FC236}">
                <a16:creationId xmlns:a16="http://schemas.microsoft.com/office/drawing/2014/main" id="{707B6B10-3200-E446-8BD8-E1E8A7E849BD}"/>
              </a:ext>
            </a:extLst>
          </p:cNvPr>
          <p:cNvPicPr>
            <a:picLocks noChangeAspect="1"/>
          </p:cNvPicPr>
          <p:nvPr userDrawn="1"/>
        </p:nvPicPr>
        <p:blipFill>
          <a:blip r:embed="rId5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012747" y="2420628"/>
            <a:ext cx="304800" cy="237843"/>
          </a:xfrm>
          <a:prstGeom prst="rect">
            <a:avLst/>
          </a:prstGeom>
        </p:spPr>
      </p:pic>
      <p:pic>
        <p:nvPicPr>
          <p:cNvPr id="329" name="Graphic 194">
            <a:extLst>
              <a:ext uri="{FF2B5EF4-FFF2-40B4-BE49-F238E27FC236}">
                <a16:creationId xmlns:a16="http://schemas.microsoft.com/office/drawing/2014/main" id="{9507790E-4422-FA44-A604-B16E5A59B4E4}"/>
              </a:ext>
            </a:extLst>
          </p:cNvPr>
          <p:cNvPicPr>
            <a:picLocks noChangeAspect="1"/>
          </p:cNvPicPr>
          <p:nvPr userDrawn="1"/>
        </p:nvPicPr>
        <p:blipFill>
          <a:blip r:embed="rId5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198536" y="4131858"/>
            <a:ext cx="365760" cy="312106"/>
          </a:xfrm>
          <a:prstGeom prst="rect">
            <a:avLst/>
          </a:prstGeom>
        </p:spPr>
      </p:pic>
      <p:pic>
        <p:nvPicPr>
          <p:cNvPr id="330" name="Graphic 196">
            <a:extLst>
              <a:ext uri="{FF2B5EF4-FFF2-40B4-BE49-F238E27FC236}">
                <a16:creationId xmlns:a16="http://schemas.microsoft.com/office/drawing/2014/main" id="{1B9C4C84-7B73-5646-8AFA-97450AB08F46}"/>
              </a:ext>
            </a:extLst>
          </p:cNvPr>
          <p:cNvPicPr>
            <a:picLocks noChangeAspect="1"/>
          </p:cNvPicPr>
          <p:nvPr userDrawn="1"/>
        </p:nvPicPr>
        <p:blipFill>
          <a:blip r:embed="rId5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867347" y="4516487"/>
            <a:ext cx="509377" cy="350882"/>
          </a:xfrm>
          <a:prstGeom prst="rect">
            <a:avLst/>
          </a:prstGeom>
        </p:spPr>
      </p:pic>
      <p:pic>
        <p:nvPicPr>
          <p:cNvPr id="331" name="Graphic 198">
            <a:extLst>
              <a:ext uri="{FF2B5EF4-FFF2-40B4-BE49-F238E27FC236}">
                <a16:creationId xmlns:a16="http://schemas.microsoft.com/office/drawing/2014/main" id="{41151ED7-767A-2041-A8EF-7BA7E1035F3A}"/>
              </a:ext>
            </a:extLst>
          </p:cNvPr>
          <p:cNvPicPr>
            <a:picLocks noChangeAspect="1"/>
          </p:cNvPicPr>
          <p:nvPr userDrawn="1"/>
        </p:nvPicPr>
        <p:blipFill>
          <a:blip r:embed="rId5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980193" y="3228871"/>
            <a:ext cx="365760" cy="288304"/>
          </a:xfrm>
          <a:prstGeom prst="rect">
            <a:avLst/>
          </a:prstGeom>
        </p:spPr>
      </p:pic>
      <p:pic>
        <p:nvPicPr>
          <p:cNvPr id="466" name="Graphic 200">
            <a:extLst>
              <a:ext uri="{FF2B5EF4-FFF2-40B4-BE49-F238E27FC236}">
                <a16:creationId xmlns:a16="http://schemas.microsoft.com/office/drawing/2014/main" id="{3C709291-D803-414F-81FD-324F239E070C}"/>
              </a:ext>
            </a:extLst>
          </p:cNvPr>
          <p:cNvPicPr>
            <a:picLocks noChangeAspect="1"/>
          </p:cNvPicPr>
          <p:nvPr userDrawn="1"/>
        </p:nvPicPr>
        <p:blipFill>
          <a:blip r:embed="rId5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88154" y="4117926"/>
            <a:ext cx="252761" cy="304800"/>
          </a:xfrm>
          <a:prstGeom prst="rect">
            <a:avLst/>
          </a:prstGeom>
        </p:spPr>
      </p:pic>
      <p:pic>
        <p:nvPicPr>
          <p:cNvPr id="467" name="Graphic 202">
            <a:extLst>
              <a:ext uri="{FF2B5EF4-FFF2-40B4-BE49-F238E27FC236}">
                <a16:creationId xmlns:a16="http://schemas.microsoft.com/office/drawing/2014/main" id="{3E796AAE-1D74-0941-A586-FA6255F14604}"/>
              </a:ext>
            </a:extLst>
          </p:cNvPr>
          <p:cNvPicPr>
            <a:picLocks noChangeAspect="1"/>
          </p:cNvPicPr>
          <p:nvPr userDrawn="1"/>
        </p:nvPicPr>
        <p:blipFill>
          <a:blip r:embed="rId5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505347" y="3287993"/>
            <a:ext cx="457200" cy="273504"/>
          </a:xfrm>
          <a:prstGeom prst="rect">
            <a:avLst/>
          </a:prstGeom>
        </p:spPr>
      </p:pic>
      <p:pic>
        <p:nvPicPr>
          <p:cNvPr id="468" name="Graphic 204">
            <a:extLst>
              <a:ext uri="{FF2B5EF4-FFF2-40B4-BE49-F238E27FC236}">
                <a16:creationId xmlns:a16="http://schemas.microsoft.com/office/drawing/2014/main" id="{2EEB9E34-FFA6-2645-B731-C63B9A38766D}"/>
              </a:ext>
            </a:extLst>
          </p:cNvPr>
          <p:cNvPicPr>
            <a:picLocks noChangeAspect="1"/>
          </p:cNvPicPr>
          <p:nvPr userDrawn="1"/>
        </p:nvPicPr>
        <p:blipFill>
          <a:blip r:embed="rId5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966568" y="3581273"/>
            <a:ext cx="291270" cy="457200"/>
          </a:xfrm>
          <a:prstGeom prst="rect">
            <a:avLst/>
          </a:prstGeom>
        </p:spPr>
      </p:pic>
      <p:pic>
        <p:nvPicPr>
          <p:cNvPr id="469" name="Graphic 206">
            <a:extLst>
              <a:ext uri="{FF2B5EF4-FFF2-40B4-BE49-F238E27FC236}">
                <a16:creationId xmlns:a16="http://schemas.microsoft.com/office/drawing/2014/main" id="{AF0F60CD-9DA6-1645-9966-8F1B78053774}"/>
              </a:ext>
            </a:extLst>
          </p:cNvPr>
          <p:cNvPicPr>
            <a:picLocks noChangeAspect="1"/>
          </p:cNvPicPr>
          <p:nvPr userDrawn="1"/>
        </p:nvPicPr>
        <p:blipFill>
          <a:blip r:embed="rId5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452500" y="2758825"/>
            <a:ext cx="310161" cy="457200"/>
          </a:xfrm>
          <a:prstGeom prst="rect">
            <a:avLst/>
          </a:prstGeom>
        </p:spPr>
      </p:pic>
      <p:pic>
        <p:nvPicPr>
          <p:cNvPr id="470" name="Graphic 208">
            <a:extLst>
              <a:ext uri="{FF2B5EF4-FFF2-40B4-BE49-F238E27FC236}">
                <a16:creationId xmlns:a16="http://schemas.microsoft.com/office/drawing/2014/main" id="{ADF09C5D-8589-9F43-9648-BCC29D26B380}"/>
              </a:ext>
            </a:extLst>
          </p:cNvPr>
          <p:cNvPicPr>
            <a:picLocks noChangeAspect="1"/>
          </p:cNvPicPr>
          <p:nvPr userDrawn="1"/>
        </p:nvPicPr>
        <p:blipFill>
          <a:blip r:embed="rId5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27244" y="3342188"/>
            <a:ext cx="365760" cy="280770"/>
          </a:xfrm>
          <a:prstGeom prst="rect">
            <a:avLst/>
          </a:prstGeom>
        </p:spPr>
      </p:pic>
      <p:pic>
        <p:nvPicPr>
          <p:cNvPr id="471" name="Graphic 210">
            <a:extLst>
              <a:ext uri="{FF2B5EF4-FFF2-40B4-BE49-F238E27FC236}">
                <a16:creationId xmlns:a16="http://schemas.microsoft.com/office/drawing/2014/main" id="{C5360FCB-6049-3A41-9092-B3028C0E309B}"/>
              </a:ext>
            </a:extLst>
          </p:cNvPr>
          <p:cNvPicPr>
            <a:picLocks noChangeAspect="1"/>
          </p:cNvPicPr>
          <p:nvPr userDrawn="1"/>
        </p:nvPicPr>
        <p:blipFill>
          <a:blip r:embed="rId6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06010" y="3221505"/>
            <a:ext cx="365760" cy="357726"/>
          </a:xfrm>
          <a:prstGeom prst="rect">
            <a:avLst/>
          </a:prstGeom>
        </p:spPr>
      </p:pic>
      <p:pic>
        <p:nvPicPr>
          <p:cNvPr id="472" name="Graphic 212">
            <a:extLst>
              <a:ext uri="{FF2B5EF4-FFF2-40B4-BE49-F238E27FC236}">
                <a16:creationId xmlns:a16="http://schemas.microsoft.com/office/drawing/2014/main" id="{69CB6A88-F26E-B143-8544-B01FC830938D}"/>
              </a:ext>
            </a:extLst>
          </p:cNvPr>
          <p:cNvPicPr>
            <a:picLocks noChangeAspect="1"/>
          </p:cNvPicPr>
          <p:nvPr userDrawn="1"/>
        </p:nvPicPr>
        <p:blipFill>
          <a:blip r:embed="rId6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304563" y="4511064"/>
            <a:ext cx="289308" cy="365760"/>
          </a:xfrm>
          <a:prstGeom prst="rect">
            <a:avLst/>
          </a:prstGeom>
        </p:spPr>
      </p:pic>
      <p:pic>
        <p:nvPicPr>
          <p:cNvPr id="473" name="Graphic 214">
            <a:extLst>
              <a:ext uri="{FF2B5EF4-FFF2-40B4-BE49-F238E27FC236}">
                <a16:creationId xmlns:a16="http://schemas.microsoft.com/office/drawing/2014/main" id="{258F7E2B-10A2-C34E-A73E-44063CD85366}"/>
              </a:ext>
            </a:extLst>
          </p:cNvPr>
          <p:cNvPicPr>
            <a:picLocks noChangeAspect="1"/>
          </p:cNvPicPr>
          <p:nvPr userDrawn="1"/>
        </p:nvPicPr>
        <p:blipFill>
          <a:blip r:embed="rId6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354426" y="2337312"/>
            <a:ext cx="365760" cy="223942"/>
          </a:xfrm>
          <a:prstGeom prst="rect">
            <a:avLst/>
          </a:prstGeom>
        </p:spPr>
      </p:pic>
      <p:pic>
        <p:nvPicPr>
          <p:cNvPr id="474" name="Graphic 216">
            <a:extLst>
              <a:ext uri="{FF2B5EF4-FFF2-40B4-BE49-F238E27FC236}">
                <a16:creationId xmlns:a16="http://schemas.microsoft.com/office/drawing/2014/main" id="{63F5B771-50CE-7847-BB03-D045914ADC67}"/>
              </a:ext>
            </a:extLst>
          </p:cNvPr>
          <p:cNvPicPr>
            <a:picLocks noChangeAspect="1"/>
          </p:cNvPicPr>
          <p:nvPr userDrawn="1"/>
        </p:nvPicPr>
        <p:blipFill>
          <a:blip r:embed="rId6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688749" y="2755314"/>
            <a:ext cx="294995" cy="365760"/>
          </a:xfrm>
          <a:prstGeom prst="rect">
            <a:avLst/>
          </a:prstGeom>
        </p:spPr>
      </p:pic>
      <p:pic>
        <p:nvPicPr>
          <p:cNvPr id="475" name="Graphic 218">
            <a:extLst>
              <a:ext uri="{FF2B5EF4-FFF2-40B4-BE49-F238E27FC236}">
                <a16:creationId xmlns:a16="http://schemas.microsoft.com/office/drawing/2014/main" id="{115677C2-EBD0-AE47-86EE-9E85AF74B417}"/>
              </a:ext>
            </a:extLst>
          </p:cNvPr>
          <p:cNvPicPr>
            <a:picLocks noChangeAspect="1"/>
          </p:cNvPicPr>
          <p:nvPr userDrawn="1"/>
        </p:nvPicPr>
        <p:blipFill>
          <a:blip r:embed="rId6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910244" y="1527753"/>
            <a:ext cx="365760" cy="337064"/>
          </a:xfrm>
          <a:prstGeom prst="rect">
            <a:avLst/>
          </a:prstGeom>
        </p:spPr>
      </p:pic>
      <p:pic>
        <p:nvPicPr>
          <p:cNvPr id="476" name="Graphic 193">
            <a:extLst>
              <a:ext uri="{FF2B5EF4-FFF2-40B4-BE49-F238E27FC236}">
                <a16:creationId xmlns:a16="http://schemas.microsoft.com/office/drawing/2014/main" id="{D6034162-2E4B-B843-96F9-DFC6DA60960B}"/>
              </a:ext>
            </a:extLst>
          </p:cNvPr>
          <p:cNvPicPr>
            <a:picLocks noChangeAspect="1"/>
          </p:cNvPicPr>
          <p:nvPr userDrawn="1"/>
        </p:nvPicPr>
        <p:blipFill>
          <a:blip r:embed="rId6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827914" y="2771546"/>
            <a:ext cx="365760" cy="207796"/>
          </a:xfrm>
          <a:prstGeom prst="rect">
            <a:avLst/>
          </a:prstGeom>
        </p:spPr>
      </p:pic>
      <p:pic>
        <p:nvPicPr>
          <p:cNvPr id="477" name="Picture 476">
            <a:extLst>
              <a:ext uri="{FF2B5EF4-FFF2-40B4-BE49-F238E27FC236}">
                <a16:creationId xmlns:a16="http://schemas.microsoft.com/office/drawing/2014/main" id="{E73E7AA6-4692-5B40-9098-A52087821937}"/>
              </a:ext>
            </a:extLst>
          </p:cNvPr>
          <p:cNvPicPr>
            <a:picLocks noChangeAspect="1"/>
          </p:cNvPicPr>
          <p:nvPr userDrawn="1"/>
        </p:nvPicPr>
        <p:blipFill>
          <a:blip r:embed="rId6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777148" y="1522984"/>
            <a:ext cx="276188" cy="214880"/>
          </a:xfrm>
          <a:prstGeom prst="rect">
            <a:avLst/>
          </a:prstGeom>
        </p:spPr>
      </p:pic>
      <p:pic>
        <p:nvPicPr>
          <p:cNvPr id="478" name="Picture 477">
            <a:extLst>
              <a:ext uri="{FF2B5EF4-FFF2-40B4-BE49-F238E27FC236}">
                <a16:creationId xmlns:a16="http://schemas.microsoft.com/office/drawing/2014/main" id="{36ABE9A3-2242-9443-896D-59094BBD7C82}"/>
              </a:ext>
            </a:extLst>
          </p:cNvPr>
          <p:cNvPicPr>
            <a:picLocks noChangeAspect="1"/>
          </p:cNvPicPr>
          <p:nvPr userDrawn="1"/>
        </p:nvPicPr>
        <p:blipFill>
          <a:blip r:embed="rId6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504980" y="1425451"/>
            <a:ext cx="327386" cy="287006"/>
          </a:xfrm>
          <a:prstGeom prst="rect">
            <a:avLst/>
          </a:prstGeom>
        </p:spPr>
      </p:pic>
      <p:pic>
        <p:nvPicPr>
          <p:cNvPr id="479" name="Picture 478">
            <a:extLst>
              <a:ext uri="{FF2B5EF4-FFF2-40B4-BE49-F238E27FC236}">
                <a16:creationId xmlns:a16="http://schemas.microsoft.com/office/drawing/2014/main" id="{81A1B1B7-3B41-3F4C-B98E-50A01C7037BE}"/>
              </a:ext>
            </a:extLst>
          </p:cNvPr>
          <p:cNvPicPr>
            <a:picLocks noChangeAspect="1"/>
          </p:cNvPicPr>
          <p:nvPr userDrawn="1"/>
        </p:nvPicPr>
        <p:blipFill>
          <a:blip r:embed="rId6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090986" y="1505830"/>
            <a:ext cx="485448" cy="214880"/>
          </a:xfrm>
          <a:prstGeom prst="rect">
            <a:avLst/>
          </a:prstGeom>
        </p:spPr>
      </p:pic>
      <p:pic>
        <p:nvPicPr>
          <p:cNvPr id="480" name="Picture 479">
            <a:extLst>
              <a:ext uri="{FF2B5EF4-FFF2-40B4-BE49-F238E27FC236}">
                <a16:creationId xmlns:a16="http://schemas.microsoft.com/office/drawing/2014/main" id="{6E979E35-D903-3843-93AB-D41E2E18372E}"/>
              </a:ext>
            </a:extLst>
          </p:cNvPr>
          <p:cNvPicPr>
            <a:picLocks noChangeAspect="1"/>
          </p:cNvPicPr>
          <p:nvPr userDrawn="1"/>
        </p:nvPicPr>
        <p:blipFill>
          <a:blip r:embed="rId6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060916" y="2274429"/>
            <a:ext cx="258626" cy="371909"/>
          </a:xfrm>
          <a:prstGeom prst="rect">
            <a:avLst/>
          </a:prstGeom>
        </p:spPr>
      </p:pic>
      <p:pic>
        <p:nvPicPr>
          <p:cNvPr id="481" name="Picture 480">
            <a:extLst>
              <a:ext uri="{FF2B5EF4-FFF2-40B4-BE49-F238E27FC236}">
                <a16:creationId xmlns:a16="http://schemas.microsoft.com/office/drawing/2014/main" id="{61AA00CA-4AFE-684A-8524-13BBA568F636}"/>
              </a:ext>
            </a:extLst>
          </p:cNvPr>
          <p:cNvPicPr>
            <a:picLocks noChangeAspect="1"/>
          </p:cNvPicPr>
          <p:nvPr userDrawn="1"/>
        </p:nvPicPr>
        <p:blipFill>
          <a:blip r:embed="rId7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376019" y="2413873"/>
            <a:ext cx="613514" cy="222776"/>
          </a:xfrm>
          <a:prstGeom prst="rect">
            <a:avLst/>
          </a:prstGeom>
        </p:spPr>
      </p:pic>
      <p:sp>
        <p:nvSpPr>
          <p:cNvPr id="482" name="TextBox 481">
            <a:extLst>
              <a:ext uri="{FF2B5EF4-FFF2-40B4-BE49-F238E27FC236}">
                <a16:creationId xmlns:a16="http://schemas.microsoft.com/office/drawing/2014/main" id="{AB553666-7DBD-5B4D-BB85-5C02D3258637}"/>
              </a:ext>
            </a:extLst>
          </p:cNvPr>
          <p:cNvSpPr txBox="1"/>
          <p:nvPr userDrawn="1"/>
        </p:nvSpPr>
        <p:spPr>
          <a:xfrm>
            <a:off x="431684" y="1145591"/>
            <a:ext cx="2086253" cy="338554"/>
          </a:xfrm>
          <a:prstGeom prst="rect">
            <a:avLst/>
          </a:prstGeom>
          <a:noFill/>
        </p:spPr>
        <p:txBody>
          <a:bodyPr wrap="square" rtlCol="0">
            <a:spAutoFit/>
          </a:bodyPr>
          <a:lstStyle/>
          <a:p>
            <a:r>
              <a:rPr lang="en-US" sz="1600" dirty="0">
                <a:solidFill>
                  <a:schemeClr val="accent1"/>
                </a:solidFill>
              </a:rPr>
              <a:t>Companion</a:t>
            </a:r>
          </a:p>
        </p:txBody>
      </p:sp>
      <p:sp>
        <p:nvSpPr>
          <p:cNvPr id="483" name="TextBox 482">
            <a:extLst>
              <a:ext uri="{FF2B5EF4-FFF2-40B4-BE49-F238E27FC236}">
                <a16:creationId xmlns:a16="http://schemas.microsoft.com/office/drawing/2014/main" id="{B0B4CF80-1896-C44A-A733-726BF0CE80F1}"/>
              </a:ext>
            </a:extLst>
          </p:cNvPr>
          <p:cNvSpPr txBox="1"/>
          <p:nvPr userDrawn="1"/>
        </p:nvSpPr>
        <p:spPr>
          <a:xfrm>
            <a:off x="431684" y="3739720"/>
            <a:ext cx="2086253" cy="338554"/>
          </a:xfrm>
          <a:prstGeom prst="rect">
            <a:avLst/>
          </a:prstGeom>
          <a:noFill/>
        </p:spPr>
        <p:txBody>
          <a:bodyPr wrap="square" rtlCol="0">
            <a:spAutoFit/>
          </a:bodyPr>
          <a:lstStyle/>
          <a:p>
            <a:r>
              <a:rPr lang="en-US" sz="1600" dirty="0">
                <a:solidFill>
                  <a:schemeClr val="accent1"/>
                </a:solidFill>
              </a:rPr>
              <a:t>Farm</a:t>
            </a:r>
          </a:p>
        </p:txBody>
      </p:sp>
      <p:sp>
        <p:nvSpPr>
          <p:cNvPr id="484" name="TextBox 483">
            <a:extLst>
              <a:ext uri="{FF2B5EF4-FFF2-40B4-BE49-F238E27FC236}">
                <a16:creationId xmlns:a16="http://schemas.microsoft.com/office/drawing/2014/main" id="{A37116FA-0487-024D-85AD-D9F52DA59132}"/>
              </a:ext>
            </a:extLst>
          </p:cNvPr>
          <p:cNvSpPr txBox="1"/>
          <p:nvPr userDrawn="1"/>
        </p:nvSpPr>
        <p:spPr>
          <a:xfrm>
            <a:off x="431684" y="1974193"/>
            <a:ext cx="2086253" cy="338554"/>
          </a:xfrm>
          <a:prstGeom prst="rect">
            <a:avLst/>
          </a:prstGeom>
          <a:noFill/>
        </p:spPr>
        <p:txBody>
          <a:bodyPr wrap="square" rtlCol="0">
            <a:spAutoFit/>
          </a:bodyPr>
          <a:lstStyle/>
          <a:p>
            <a:r>
              <a:rPr lang="en-US" sz="1600">
                <a:solidFill>
                  <a:schemeClr val="accent1"/>
                </a:solidFill>
              </a:rPr>
              <a:t>Wildlife</a:t>
            </a:r>
          </a:p>
        </p:txBody>
      </p:sp>
      <p:sp>
        <p:nvSpPr>
          <p:cNvPr id="485" name="TextBox 484">
            <a:extLst>
              <a:ext uri="{FF2B5EF4-FFF2-40B4-BE49-F238E27FC236}">
                <a16:creationId xmlns:a16="http://schemas.microsoft.com/office/drawing/2014/main" id="{4F717A51-3185-F240-A113-70DBE36CEE84}"/>
              </a:ext>
            </a:extLst>
          </p:cNvPr>
          <p:cNvSpPr txBox="1"/>
          <p:nvPr userDrawn="1"/>
        </p:nvSpPr>
        <p:spPr>
          <a:xfrm>
            <a:off x="4966595" y="4150574"/>
            <a:ext cx="2086253" cy="338554"/>
          </a:xfrm>
          <a:prstGeom prst="rect">
            <a:avLst/>
          </a:prstGeom>
          <a:noFill/>
        </p:spPr>
        <p:txBody>
          <a:bodyPr wrap="square" rtlCol="0">
            <a:spAutoFit/>
          </a:bodyPr>
          <a:lstStyle/>
          <a:p>
            <a:r>
              <a:rPr lang="en-US" sz="1600">
                <a:solidFill>
                  <a:schemeClr val="accent1"/>
                </a:solidFill>
              </a:rPr>
              <a:t>Equine</a:t>
            </a:r>
          </a:p>
        </p:txBody>
      </p:sp>
      <p:pic>
        <p:nvPicPr>
          <p:cNvPr id="486" name="Picture 485">
            <a:extLst>
              <a:ext uri="{FF2B5EF4-FFF2-40B4-BE49-F238E27FC236}">
                <a16:creationId xmlns:a16="http://schemas.microsoft.com/office/drawing/2014/main" id="{1871EA37-FC04-DA46-97B7-0713A25132E8}"/>
              </a:ext>
            </a:extLst>
          </p:cNvPr>
          <p:cNvPicPr>
            <a:picLocks noChangeAspect="1"/>
          </p:cNvPicPr>
          <p:nvPr userDrawn="1"/>
        </p:nvPicPr>
        <p:blipFill>
          <a:blip r:embed="rId7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20964" y="1384461"/>
            <a:ext cx="465369" cy="361405"/>
          </a:xfrm>
          <a:prstGeom prst="rect">
            <a:avLst/>
          </a:prstGeom>
        </p:spPr>
      </p:pic>
      <p:pic>
        <p:nvPicPr>
          <p:cNvPr id="487" name="Picture 486">
            <a:extLst>
              <a:ext uri="{FF2B5EF4-FFF2-40B4-BE49-F238E27FC236}">
                <a16:creationId xmlns:a16="http://schemas.microsoft.com/office/drawing/2014/main" id="{D77CD525-C577-7B4F-972C-2157B2071263}"/>
              </a:ext>
            </a:extLst>
          </p:cNvPr>
          <p:cNvPicPr>
            <a:picLocks noChangeAspect="1"/>
          </p:cNvPicPr>
          <p:nvPr userDrawn="1"/>
        </p:nvPicPr>
        <p:blipFill>
          <a:blip r:embed="rId7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871137" y="2663541"/>
            <a:ext cx="335867" cy="492744"/>
          </a:xfrm>
          <a:prstGeom prst="rect">
            <a:avLst/>
          </a:prstGeom>
        </p:spPr>
      </p:pic>
      <p:pic>
        <p:nvPicPr>
          <p:cNvPr id="488" name="Picture 487">
            <a:extLst>
              <a:ext uri="{FF2B5EF4-FFF2-40B4-BE49-F238E27FC236}">
                <a16:creationId xmlns:a16="http://schemas.microsoft.com/office/drawing/2014/main" id="{0C8FC85C-0D0D-BF47-A890-B75E017BD923}"/>
              </a:ext>
            </a:extLst>
          </p:cNvPr>
          <p:cNvPicPr>
            <a:picLocks noChangeAspect="1"/>
          </p:cNvPicPr>
          <p:nvPr userDrawn="1"/>
        </p:nvPicPr>
        <p:blipFill>
          <a:blip r:embed="rId7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508994" y="2791414"/>
            <a:ext cx="424960" cy="296400"/>
          </a:xfrm>
          <a:prstGeom prst="rect">
            <a:avLst/>
          </a:prstGeom>
        </p:spPr>
      </p:pic>
      <p:pic>
        <p:nvPicPr>
          <p:cNvPr id="489" name="Picture 488">
            <a:extLst>
              <a:ext uri="{FF2B5EF4-FFF2-40B4-BE49-F238E27FC236}">
                <a16:creationId xmlns:a16="http://schemas.microsoft.com/office/drawing/2014/main" id="{5183A389-6B53-4846-8535-41417561F377}"/>
              </a:ext>
            </a:extLst>
          </p:cNvPr>
          <p:cNvPicPr>
            <a:picLocks noChangeAspect="1"/>
          </p:cNvPicPr>
          <p:nvPr userDrawn="1"/>
        </p:nvPicPr>
        <p:blipFill>
          <a:blip r:embed="rId7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907667" y="1416866"/>
            <a:ext cx="243903" cy="287006"/>
          </a:xfrm>
          <a:prstGeom prst="rect">
            <a:avLst/>
          </a:prstGeom>
        </p:spPr>
      </p:pic>
      <p:pic>
        <p:nvPicPr>
          <p:cNvPr id="490" name="Picture 489">
            <a:extLst>
              <a:ext uri="{FF2B5EF4-FFF2-40B4-BE49-F238E27FC236}">
                <a16:creationId xmlns:a16="http://schemas.microsoft.com/office/drawing/2014/main" id="{6A3894FD-2909-0D43-A214-1EC2AF0878B5}"/>
              </a:ext>
            </a:extLst>
          </p:cNvPr>
          <p:cNvPicPr>
            <a:picLocks noChangeAspect="1"/>
          </p:cNvPicPr>
          <p:nvPr userDrawn="1"/>
        </p:nvPicPr>
        <p:blipFill>
          <a:blip r:embed="rId7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9157" y="1614029"/>
            <a:ext cx="215687" cy="223585"/>
          </a:xfrm>
          <a:prstGeom prst="rect">
            <a:avLst/>
          </a:prstGeom>
        </p:spPr>
      </p:pic>
      <p:pic>
        <p:nvPicPr>
          <p:cNvPr id="491" name="Picture 490">
            <a:extLst>
              <a:ext uri="{FF2B5EF4-FFF2-40B4-BE49-F238E27FC236}">
                <a16:creationId xmlns:a16="http://schemas.microsoft.com/office/drawing/2014/main" id="{4D6B12FB-527C-FE47-ADD6-07A7AD9A126C}"/>
              </a:ext>
            </a:extLst>
          </p:cNvPr>
          <p:cNvPicPr>
            <a:picLocks noChangeAspect="1"/>
          </p:cNvPicPr>
          <p:nvPr userDrawn="1"/>
        </p:nvPicPr>
        <p:blipFill>
          <a:blip r:embed="rId7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028753" y="4564591"/>
            <a:ext cx="358069" cy="339623"/>
          </a:xfrm>
          <a:prstGeom prst="rect">
            <a:avLst/>
          </a:prstGeom>
        </p:spPr>
      </p:pic>
      <p:pic>
        <p:nvPicPr>
          <p:cNvPr id="492" name="Picture 491">
            <a:extLst>
              <a:ext uri="{FF2B5EF4-FFF2-40B4-BE49-F238E27FC236}">
                <a16:creationId xmlns:a16="http://schemas.microsoft.com/office/drawing/2014/main" id="{44EE3CB2-FD25-C146-B37E-3B9C5DF5642C}"/>
              </a:ext>
            </a:extLst>
          </p:cNvPr>
          <p:cNvPicPr>
            <a:picLocks noChangeAspect="1"/>
          </p:cNvPicPr>
          <p:nvPr userDrawn="1"/>
        </p:nvPicPr>
        <p:blipFill>
          <a:blip r:embed="rId7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780590" y="1517388"/>
            <a:ext cx="470243" cy="240033"/>
          </a:xfrm>
          <a:prstGeom prst="rect">
            <a:avLst/>
          </a:prstGeom>
        </p:spPr>
      </p:pic>
      <p:pic>
        <p:nvPicPr>
          <p:cNvPr id="493" name="Picture 492">
            <a:extLst>
              <a:ext uri="{FF2B5EF4-FFF2-40B4-BE49-F238E27FC236}">
                <a16:creationId xmlns:a16="http://schemas.microsoft.com/office/drawing/2014/main" id="{7036F2B0-402E-7A47-9E33-97EF924291F4}"/>
              </a:ext>
            </a:extLst>
          </p:cNvPr>
          <p:cNvPicPr>
            <a:picLocks noChangeAspect="1"/>
          </p:cNvPicPr>
          <p:nvPr userDrawn="1"/>
        </p:nvPicPr>
        <p:blipFill>
          <a:blip r:embed="rId7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076052" y="4175041"/>
            <a:ext cx="219240" cy="251815"/>
          </a:xfrm>
          <a:prstGeom prst="rect">
            <a:avLst/>
          </a:prstGeom>
        </p:spPr>
      </p:pic>
      <p:pic>
        <p:nvPicPr>
          <p:cNvPr id="494" name="Picture 493">
            <a:extLst>
              <a:ext uri="{FF2B5EF4-FFF2-40B4-BE49-F238E27FC236}">
                <a16:creationId xmlns:a16="http://schemas.microsoft.com/office/drawing/2014/main" id="{FB605E2C-D587-0C43-ADBF-F95FAEE2A31D}"/>
              </a:ext>
            </a:extLst>
          </p:cNvPr>
          <p:cNvPicPr>
            <a:picLocks noChangeAspect="1"/>
          </p:cNvPicPr>
          <p:nvPr userDrawn="1"/>
        </p:nvPicPr>
        <p:blipFill>
          <a:blip r:embed="rId7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919344" y="4590934"/>
            <a:ext cx="484519" cy="313280"/>
          </a:xfrm>
          <a:prstGeom prst="rect">
            <a:avLst/>
          </a:prstGeom>
        </p:spPr>
      </p:pic>
      <p:pic>
        <p:nvPicPr>
          <p:cNvPr id="495" name="Picture 494">
            <a:extLst>
              <a:ext uri="{FF2B5EF4-FFF2-40B4-BE49-F238E27FC236}">
                <a16:creationId xmlns:a16="http://schemas.microsoft.com/office/drawing/2014/main" id="{EB834EFA-49F9-0046-8553-631B82CA643D}"/>
              </a:ext>
            </a:extLst>
          </p:cNvPr>
          <p:cNvPicPr>
            <a:picLocks noChangeAspect="1"/>
          </p:cNvPicPr>
          <p:nvPr userDrawn="1"/>
        </p:nvPicPr>
        <p:blipFill>
          <a:blip r:embed="rId8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449099" y="4577481"/>
            <a:ext cx="531343" cy="340184"/>
          </a:xfrm>
          <a:prstGeom prst="rect">
            <a:avLst/>
          </a:prstGeom>
        </p:spPr>
      </p:pic>
      <p:pic>
        <p:nvPicPr>
          <p:cNvPr id="496" name="Picture 495">
            <a:extLst>
              <a:ext uri="{FF2B5EF4-FFF2-40B4-BE49-F238E27FC236}">
                <a16:creationId xmlns:a16="http://schemas.microsoft.com/office/drawing/2014/main" id="{D0B2EFDD-F3F4-5A41-906E-CFEDC8FA77D8}"/>
              </a:ext>
            </a:extLst>
          </p:cNvPr>
          <p:cNvPicPr>
            <a:picLocks noChangeAspect="1"/>
          </p:cNvPicPr>
          <p:nvPr userDrawn="1"/>
        </p:nvPicPr>
        <p:blipFill>
          <a:blip r:embed="rId8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032666" y="4561924"/>
            <a:ext cx="245131" cy="264041"/>
          </a:xfrm>
          <a:prstGeom prst="rect">
            <a:avLst/>
          </a:prstGeom>
        </p:spPr>
      </p:pic>
      <p:pic>
        <p:nvPicPr>
          <p:cNvPr id="497" name="Picture 496">
            <a:extLst>
              <a:ext uri="{FF2B5EF4-FFF2-40B4-BE49-F238E27FC236}">
                <a16:creationId xmlns:a16="http://schemas.microsoft.com/office/drawing/2014/main" id="{FEA43AD6-B735-9A46-8F89-E14B69AC9308}"/>
              </a:ext>
            </a:extLst>
          </p:cNvPr>
          <p:cNvPicPr>
            <a:picLocks noChangeAspect="1"/>
          </p:cNvPicPr>
          <p:nvPr userDrawn="1"/>
        </p:nvPicPr>
        <p:blipFill>
          <a:blip r:embed="rId8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19168" y="4123858"/>
            <a:ext cx="398718" cy="335584"/>
          </a:xfrm>
          <a:prstGeom prst="rect">
            <a:avLst/>
          </a:prstGeom>
        </p:spPr>
      </p:pic>
      <p:pic>
        <p:nvPicPr>
          <p:cNvPr id="498" name="Picture 497">
            <a:extLst>
              <a:ext uri="{FF2B5EF4-FFF2-40B4-BE49-F238E27FC236}">
                <a16:creationId xmlns:a16="http://schemas.microsoft.com/office/drawing/2014/main" id="{BDCCF8F6-BBCF-5648-BDF0-F0981BE078DA}"/>
              </a:ext>
            </a:extLst>
          </p:cNvPr>
          <p:cNvPicPr>
            <a:picLocks noChangeAspect="1"/>
          </p:cNvPicPr>
          <p:nvPr userDrawn="1"/>
        </p:nvPicPr>
        <p:blipFill>
          <a:blip r:embed="rId8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95129" y="4360467"/>
            <a:ext cx="283247" cy="493129"/>
          </a:xfrm>
          <a:prstGeom prst="rect">
            <a:avLst/>
          </a:prstGeom>
        </p:spPr>
      </p:pic>
      <p:pic>
        <p:nvPicPr>
          <p:cNvPr id="499" name="Picture 498">
            <a:extLst>
              <a:ext uri="{FF2B5EF4-FFF2-40B4-BE49-F238E27FC236}">
                <a16:creationId xmlns:a16="http://schemas.microsoft.com/office/drawing/2014/main" id="{633E7627-5EF7-8A40-8E91-54721871E997}"/>
              </a:ext>
            </a:extLst>
          </p:cNvPr>
          <p:cNvPicPr>
            <a:picLocks noChangeAspect="1"/>
          </p:cNvPicPr>
          <p:nvPr userDrawn="1"/>
        </p:nvPicPr>
        <p:blipFill>
          <a:blip r:embed="rId8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632004" y="4511727"/>
            <a:ext cx="503200" cy="322300"/>
          </a:xfrm>
          <a:prstGeom prst="rect">
            <a:avLst/>
          </a:prstGeom>
        </p:spPr>
      </p:pic>
      <p:pic>
        <p:nvPicPr>
          <p:cNvPr id="500" name="Picture 499">
            <a:extLst>
              <a:ext uri="{FF2B5EF4-FFF2-40B4-BE49-F238E27FC236}">
                <a16:creationId xmlns:a16="http://schemas.microsoft.com/office/drawing/2014/main" id="{2F21B3E6-D77E-7D45-AC05-A4249C2625BF}"/>
              </a:ext>
            </a:extLst>
          </p:cNvPr>
          <p:cNvPicPr>
            <a:picLocks noChangeAspect="1"/>
          </p:cNvPicPr>
          <p:nvPr userDrawn="1"/>
        </p:nvPicPr>
        <p:blipFill>
          <a:blip r:embed="rId8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61116" y="2808898"/>
            <a:ext cx="146075" cy="343955"/>
          </a:xfrm>
          <a:prstGeom prst="rect">
            <a:avLst/>
          </a:prstGeom>
        </p:spPr>
      </p:pic>
      <p:pic>
        <p:nvPicPr>
          <p:cNvPr id="501" name="Picture 500">
            <a:extLst>
              <a:ext uri="{FF2B5EF4-FFF2-40B4-BE49-F238E27FC236}">
                <a16:creationId xmlns:a16="http://schemas.microsoft.com/office/drawing/2014/main" id="{62A8909E-0641-304D-9521-B8B29A080489}"/>
              </a:ext>
            </a:extLst>
          </p:cNvPr>
          <p:cNvPicPr>
            <a:picLocks noChangeAspect="1"/>
          </p:cNvPicPr>
          <p:nvPr userDrawn="1"/>
        </p:nvPicPr>
        <p:blipFill>
          <a:blip r:embed="rId8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452181" y="4147793"/>
            <a:ext cx="444231" cy="268094"/>
          </a:xfrm>
          <a:prstGeom prst="rect">
            <a:avLst/>
          </a:prstGeom>
        </p:spPr>
      </p:pic>
      <p:pic>
        <p:nvPicPr>
          <p:cNvPr id="502" name="Picture 501">
            <a:extLst>
              <a:ext uri="{FF2B5EF4-FFF2-40B4-BE49-F238E27FC236}">
                <a16:creationId xmlns:a16="http://schemas.microsoft.com/office/drawing/2014/main" id="{D7BFDEF2-2655-E743-BFD5-5A81A086D962}"/>
              </a:ext>
            </a:extLst>
          </p:cNvPr>
          <p:cNvPicPr>
            <a:picLocks noChangeAspect="1"/>
          </p:cNvPicPr>
          <p:nvPr userDrawn="1"/>
        </p:nvPicPr>
        <p:blipFill>
          <a:blip r:embed="rId8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45640" y="1449407"/>
            <a:ext cx="234544" cy="250797"/>
          </a:xfrm>
          <a:prstGeom prst="rect">
            <a:avLst/>
          </a:prstGeom>
        </p:spPr>
      </p:pic>
      <p:pic>
        <p:nvPicPr>
          <p:cNvPr id="503" name="Picture 502">
            <a:extLst>
              <a:ext uri="{FF2B5EF4-FFF2-40B4-BE49-F238E27FC236}">
                <a16:creationId xmlns:a16="http://schemas.microsoft.com/office/drawing/2014/main" id="{53A9485A-F625-D542-AF89-173A0AABB4D6}"/>
              </a:ext>
            </a:extLst>
          </p:cNvPr>
          <p:cNvPicPr>
            <a:picLocks noChangeAspect="1"/>
          </p:cNvPicPr>
          <p:nvPr userDrawn="1"/>
        </p:nvPicPr>
        <p:blipFill>
          <a:blip r:embed="rId8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64473" y="4150182"/>
            <a:ext cx="412876" cy="314163"/>
          </a:xfrm>
          <a:prstGeom prst="rect">
            <a:avLst/>
          </a:prstGeom>
        </p:spPr>
      </p:pic>
      <p:pic>
        <p:nvPicPr>
          <p:cNvPr id="504" name="Picture 503">
            <a:extLst>
              <a:ext uri="{FF2B5EF4-FFF2-40B4-BE49-F238E27FC236}">
                <a16:creationId xmlns:a16="http://schemas.microsoft.com/office/drawing/2014/main" id="{5CCD8D21-0D72-5F49-A8F7-5D8A831FFB46}"/>
              </a:ext>
            </a:extLst>
          </p:cNvPr>
          <p:cNvPicPr>
            <a:picLocks noChangeAspect="1"/>
          </p:cNvPicPr>
          <p:nvPr userDrawn="1"/>
        </p:nvPicPr>
        <p:blipFill>
          <a:blip r:embed="rId8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317547" y="4571119"/>
            <a:ext cx="305912" cy="282477"/>
          </a:xfrm>
          <a:prstGeom prst="rect">
            <a:avLst/>
          </a:prstGeom>
        </p:spPr>
      </p:pic>
      <p:pic>
        <p:nvPicPr>
          <p:cNvPr id="505" name="Picture 504">
            <a:extLst>
              <a:ext uri="{FF2B5EF4-FFF2-40B4-BE49-F238E27FC236}">
                <a16:creationId xmlns:a16="http://schemas.microsoft.com/office/drawing/2014/main" id="{29CC9674-61CC-424D-8CCF-889204C8CD18}"/>
              </a:ext>
            </a:extLst>
          </p:cNvPr>
          <p:cNvPicPr>
            <a:picLocks noChangeAspect="1"/>
          </p:cNvPicPr>
          <p:nvPr userDrawn="1"/>
        </p:nvPicPr>
        <p:blipFill>
          <a:blip r:embed="rId9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962547" y="4554763"/>
            <a:ext cx="293259" cy="282477"/>
          </a:xfrm>
          <a:prstGeom prst="rect">
            <a:avLst/>
          </a:prstGeom>
        </p:spPr>
      </p:pic>
      <p:pic>
        <p:nvPicPr>
          <p:cNvPr id="506" name="Picture 505">
            <a:extLst>
              <a:ext uri="{FF2B5EF4-FFF2-40B4-BE49-F238E27FC236}">
                <a16:creationId xmlns:a16="http://schemas.microsoft.com/office/drawing/2014/main" id="{3CAC54C6-9B8C-DA4B-98AF-2B3B10FF3AE8}"/>
              </a:ext>
            </a:extLst>
          </p:cNvPr>
          <p:cNvPicPr>
            <a:picLocks noChangeAspect="1"/>
          </p:cNvPicPr>
          <p:nvPr userDrawn="1"/>
        </p:nvPicPr>
        <p:blipFill>
          <a:blip r:embed="rId9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05104" y="4584937"/>
            <a:ext cx="246952" cy="257359"/>
          </a:xfrm>
          <a:prstGeom prst="rect">
            <a:avLst/>
          </a:prstGeom>
        </p:spPr>
      </p:pic>
      <p:pic>
        <p:nvPicPr>
          <p:cNvPr id="507" name="Picture 506">
            <a:extLst>
              <a:ext uri="{FF2B5EF4-FFF2-40B4-BE49-F238E27FC236}">
                <a16:creationId xmlns:a16="http://schemas.microsoft.com/office/drawing/2014/main" id="{05A97350-AD1E-1E4C-A6D7-3A8BE2E6FE85}"/>
              </a:ext>
            </a:extLst>
          </p:cNvPr>
          <p:cNvPicPr>
            <a:picLocks noChangeAspect="1"/>
          </p:cNvPicPr>
          <p:nvPr userDrawn="1"/>
        </p:nvPicPr>
        <p:blipFill>
          <a:blip r:embed="rId9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718394" y="3700098"/>
            <a:ext cx="227778" cy="287105"/>
          </a:xfrm>
          <a:prstGeom prst="rect">
            <a:avLst/>
          </a:prstGeom>
        </p:spPr>
      </p:pic>
      <p:pic>
        <p:nvPicPr>
          <p:cNvPr id="508" name="Picture 507">
            <a:extLst>
              <a:ext uri="{FF2B5EF4-FFF2-40B4-BE49-F238E27FC236}">
                <a16:creationId xmlns:a16="http://schemas.microsoft.com/office/drawing/2014/main" id="{CAE92242-55CF-1941-8E64-0F68E0AA6257}"/>
              </a:ext>
            </a:extLst>
          </p:cNvPr>
          <p:cNvPicPr>
            <a:picLocks noChangeAspect="1"/>
          </p:cNvPicPr>
          <p:nvPr userDrawn="1"/>
        </p:nvPicPr>
        <p:blipFill>
          <a:blip r:embed="rId9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102753" y="3250477"/>
            <a:ext cx="478095" cy="299781"/>
          </a:xfrm>
          <a:prstGeom prst="rect">
            <a:avLst/>
          </a:prstGeom>
        </p:spPr>
      </p:pic>
      <p:pic>
        <p:nvPicPr>
          <p:cNvPr id="509" name="Picture 508">
            <a:extLst>
              <a:ext uri="{FF2B5EF4-FFF2-40B4-BE49-F238E27FC236}">
                <a16:creationId xmlns:a16="http://schemas.microsoft.com/office/drawing/2014/main" id="{C8564B54-FC67-4B4D-8318-BEF6F8B48CD7}"/>
              </a:ext>
            </a:extLst>
          </p:cNvPr>
          <p:cNvPicPr>
            <a:picLocks noChangeAspect="1"/>
          </p:cNvPicPr>
          <p:nvPr userDrawn="1"/>
        </p:nvPicPr>
        <p:blipFill>
          <a:blip r:embed="rId9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638692" y="3233529"/>
            <a:ext cx="333793" cy="314940"/>
          </a:xfrm>
          <a:prstGeom prst="rect">
            <a:avLst/>
          </a:prstGeom>
        </p:spPr>
      </p:pic>
      <p:pic>
        <p:nvPicPr>
          <p:cNvPr id="510" name="Picture 509">
            <a:extLst>
              <a:ext uri="{FF2B5EF4-FFF2-40B4-BE49-F238E27FC236}">
                <a16:creationId xmlns:a16="http://schemas.microsoft.com/office/drawing/2014/main" id="{C77D4DF2-64FD-534C-8150-E2D8EBC702FF}"/>
              </a:ext>
            </a:extLst>
          </p:cNvPr>
          <p:cNvPicPr>
            <a:picLocks noChangeAspect="1"/>
          </p:cNvPicPr>
          <p:nvPr userDrawn="1"/>
        </p:nvPicPr>
        <p:blipFill>
          <a:blip r:embed="rId9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rot="2280880">
            <a:off x="1068768" y="3290845"/>
            <a:ext cx="524798" cy="226143"/>
          </a:xfrm>
          <a:prstGeom prst="rect">
            <a:avLst/>
          </a:prstGeom>
        </p:spPr>
      </p:pic>
      <p:pic>
        <p:nvPicPr>
          <p:cNvPr id="511" name="Picture 510">
            <a:extLst>
              <a:ext uri="{FF2B5EF4-FFF2-40B4-BE49-F238E27FC236}">
                <a16:creationId xmlns:a16="http://schemas.microsoft.com/office/drawing/2014/main" id="{BFA93CA8-CEA2-6849-9435-52F4C97AD50F}"/>
              </a:ext>
            </a:extLst>
          </p:cNvPr>
          <p:cNvPicPr>
            <a:picLocks noChangeAspect="1"/>
          </p:cNvPicPr>
          <p:nvPr userDrawn="1"/>
        </p:nvPicPr>
        <p:blipFill>
          <a:blip r:embed="rId9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602128" y="3241669"/>
            <a:ext cx="268864" cy="356129"/>
          </a:xfrm>
          <a:prstGeom prst="rect">
            <a:avLst/>
          </a:prstGeom>
        </p:spPr>
      </p:pic>
      <p:pic>
        <p:nvPicPr>
          <p:cNvPr id="512" name="Picture 511">
            <a:extLst>
              <a:ext uri="{FF2B5EF4-FFF2-40B4-BE49-F238E27FC236}">
                <a16:creationId xmlns:a16="http://schemas.microsoft.com/office/drawing/2014/main" id="{AF7A7E19-D1AF-E14F-9A7F-90F09ED8F60D}"/>
              </a:ext>
            </a:extLst>
          </p:cNvPr>
          <p:cNvPicPr>
            <a:picLocks noChangeAspect="1"/>
          </p:cNvPicPr>
          <p:nvPr userDrawn="1"/>
        </p:nvPicPr>
        <p:blipFill>
          <a:blip r:embed="rId9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216479" y="2412438"/>
            <a:ext cx="362812" cy="262551"/>
          </a:xfrm>
          <a:prstGeom prst="rect">
            <a:avLst/>
          </a:prstGeom>
        </p:spPr>
      </p:pic>
      <p:pic>
        <p:nvPicPr>
          <p:cNvPr id="513" name="Picture 512">
            <a:extLst>
              <a:ext uri="{FF2B5EF4-FFF2-40B4-BE49-F238E27FC236}">
                <a16:creationId xmlns:a16="http://schemas.microsoft.com/office/drawing/2014/main" id="{DF2B2D12-F5BC-5243-B59A-EF5229D14E4B}"/>
              </a:ext>
            </a:extLst>
          </p:cNvPr>
          <p:cNvPicPr>
            <a:picLocks noChangeAspect="1"/>
          </p:cNvPicPr>
          <p:nvPr userDrawn="1"/>
        </p:nvPicPr>
        <p:blipFill>
          <a:blip r:embed="rId9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99626" y="2436268"/>
            <a:ext cx="271841" cy="186129"/>
          </a:xfrm>
          <a:prstGeom prst="rect">
            <a:avLst/>
          </a:prstGeom>
        </p:spPr>
      </p:pic>
      <p:pic>
        <p:nvPicPr>
          <p:cNvPr id="514" name="Picture 513">
            <a:extLst>
              <a:ext uri="{FF2B5EF4-FFF2-40B4-BE49-F238E27FC236}">
                <a16:creationId xmlns:a16="http://schemas.microsoft.com/office/drawing/2014/main" id="{2B274BB0-CC60-4E48-8912-59313CF26DE2}"/>
              </a:ext>
            </a:extLst>
          </p:cNvPr>
          <p:cNvPicPr>
            <a:picLocks noChangeAspect="1"/>
          </p:cNvPicPr>
          <p:nvPr userDrawn="1"/>
        </p:nvPicPr>
        <p:blipFill>
          <a:blip r:embed="rId9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71766" y="2424348"/>
            <a:ext cx="296361" cy="243882"/>
          </a:xfrm>
          <a:prstGeom prst="rect">
            <a:avLst/>
          </a:prstGeom>
        </p:spPr>
      </p:pic>
      <p:pic>
        <p:nvPicPr>
          <p:cNvPr id="515" name="Picture 514">
            <a:extLst>
              <a:ext uri="{FF2B5EF4-FFF2-40B4-BE49-F238E27FC236}">
                <a16:creationId xmlns:a16="http://schemas.microsoft.com/office/drawing/2014/main" id="{3B0FE5C5-1298-FF43-8249-926A01B94B17}"/>
              </a:ext>
            </a:extLst>
          </p:cNvPr>
          <p:cNvPicPr>
            <a:picLocks noChangeAspect="1"/>
          </p:cNvPicPr>
          <p:nvPr userDrawn="1"/>
        </p:nvPicPr>
        <p:blipFill>
          <a:blip r:embed="rId10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769689" y="2822350"/>
            <a:ext cx="951820" cy="326061"/>
          </a:xfrm>
          <a:prstGeom prst="rect">
            <a:avLst/>
          </a:prstGeom>
        </p:spPr>
      </p:pic>
      <p:pic>
        <p:nvPicPr>
          <p:cNvPr id="516" name="Picture 515">
            <a:extLst>
              <a:ext uri="{FF2B5EF4-FFF2-40B4-BE49-F238E27FC236}">
                <a16:creationId xmlns:a16="http://schemas.microsoft.com/office/drawing/2014/main" id="{4EC20B42-E6E4-FD40-89C5-4270DC632A15}"/>
              </a:ext>
            </a:extLst>
          </p:cNvPr>
          <p:cNvPicPr>
            <a:picLocks noChangeAspect="1"/>
          </p:cNvPicPr>
          <p:nvPr userDrawn="1"/>
        </p:nvPicPr>
        <p:blipFill>
          <a:blip r:embed="rId10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136814" y="1608413"/>
            <a:ext cx="329446" cy="169367"/>
          </a:xfrm>
          <a:prstGeom prst="rect">
            <a:avLst/>
          </a:prstGeom>
        </p:spPr>
      </p:pic>
      <p:pic>
        <p:nvPicPr>
          <p:cNvPr id="517" name="Picture 516">
            <a:extLst>
              <a:ext uri="{FF2B5EF4-FFF2-40B4-BE49-F238E27FC236}">
                <a16:creationId xmlns:a16="http://schemas.microsoft.com/office/drawing/2014/main" id="{208DE72F-4C36-E946-A359-99C1EA23AF9B}"/>
              </a:ext>
            </a:extLst>
          </p:cNvPr>
          <p:cNvPicPr>
            <a:picLocks noChangeAspect="1"/>
          </p:cNvPicPr>
          <p:nvPr userDrawn="1"/>
        </p:nvPicPr>
        <p:blipFill>
          <a:blip r:embed="rId10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667414" y="2790237"/>
            <a:ext cx="479319" cy="229955"/>
          </a:xfrm>
          <a:prstGeom prst="rect">
            <a:avLst/>
          </a:prstGeom>
        </p:spPr>
      </p:pic>
      <p:pic>
        <p:nvPicPr>
          <p:cNvPr id="518" name="Picture 517">
            <a:extLst>
              <a:ext uri="{FF2B5EF4-FFF2-40B4-BE49-F238E27FC236}">
                <a16:creationId xmlns:a16="http://schemas.microsoft.com/office/drawing/2014/main" id="{812B43F0-016A-3242-86A7-64F103958743}"/>
              </a:ext>
            </a:extLst>
          </p:cNvPr>
          <p:cNvPicPr>
            <a:picLocks noChangeAspect="1"/>
          </p:cNvPicPr>
          <p:nvPr userDrawn="1"/>
        </p:nvPicPr>
        <p:blipFill>
          <a:blip r:embed="rId10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234553" y="3224822"/>
            <a:ext cx="530864" cy="291171"/>
          </a:xfrm>
          <a:prstGeom prst="rect">
            <a:avLst/>
          </a:prstGeom>
        </p:spPr>
      </p:pic>
      <p:pic>
        <p:nvPicPr>
          <p:cNvPr id="519" name="Picture 518">
            <a:extLst>
              <a:ext uri="{FF2B5EF4-FFF2-40B4-BE49-F238E27FC236}">
                <a16:creationId xmlns:a16="http://schemas.microsoft.com/office/drawing/2014/main" id="{F9CB6370-0BB2-E745-8B36-D8270B8F7BF7}"/>
              </a:ext>
            </a:extLst>
          </p:cNvPr>
          <p:cNvPicPr>
            <a:picLocks noChangeAspect="1"/>
          </p:cNvPicPr>
          <p:nvPr userDrawn="1"/>
        </p:nvPicPr>
        <p:blipFill>
          <a:blip r:embed="rId10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826981" y="2370393"/>
            <a:ext cx="520852" cy="291171"/>
          </a:xfrm>
          <a:prstGeom prst="rect">
            <a:avLst/>
          </a:prstGeom>
        </p:spPr>
      </p:pic>
      <p:pic>
        <p:nvPicPr>
          <p:cNvPr id="520" name="Picture 519">
            <a:extLst>
              <a:ext uri="{FF2B5EF4-FFF2-40B4-BE49-F238E27FC236}">
                <a16:creationId xmlns:a16="http://schemas.microsoft.com/office/drawing/2014/main" id="{CFD7E5D2-F130-8949-BAD1-946E04CCA04D}"/>
              </a:ext>
            </a:extLst>
          </p:cNvPr>
          <p:cNvPicPr>
            <a:picLocks noChangeAspect="1"/>
          </p:cNvPicPr>
          <p:nvPr userDrawn="1"/>
        </p:nvPicPr>
        <p:blipFill>
          <a:blip r:embed="rId10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396944" y="2313740"/>
            <a:ext cx="412824" cy="293288"/>
          </a:xfrm>
          <a:prstGeom prst="rect">
            <a:avLst/>
          </a:prstGeom>
        </p:spPr>
      </p:pic>
      <p:pic>
        <p:nvPicPr>
          <p:cNvPr id="521" name="Picture 520">
            <a:extLst>
              <a:ext uri="{FF2B5EF4-FFF2-40B4-BE49-F238E27FC236}">
                <a16:creationId xmlns:a16="http://schemas.microsoft.com/office/drawing/2014/main" id="{0F7BCE32-1557-BA48-9203-7ACFFE1D7FE7}"/>
              </a:ext>
            </a:extLst>
          </p:cNvPr>
          <p:cNvPicPr>
            <a:picLocks noChangeAspect="1"/>
          </p:cNvPicPr>
          <p:nvPr userDrawn="1"/>
        </p:nvPicPr>
        <p:blipFill>
          <a:blip r:embed="rId10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778958" y="2187260"/>
            <a:ext cx="190098" cy="378834"/>
          </a:xfrm>
          <a:prstGeom prst="rect">
            <a:avLst/>
          </a:prstGeom>
        </p:spPr>
      </p:pic>
      <p:pic>
        <p:nvPicPr>
          <p:cNvPr id="522" name="Picture 521">
            <a:extLst>
              <a:ext uri="{FF2B5EF4-FFF2-40B4-BE49-F238E27FC236}">
                <a16:creationId xmlns:a16="http://schemas.microsoft.com/office/drawing/2014/main" id="{72117AA6-0FDA-364D-AE33-D22A5343D5D4}"/>
              </a:ext>
            </a:extLst>
          </p:cNvPr>
          <p:cNvPicPr>
            <a:picLocks noChangeAspect="1"/>
          </p:cNvPicPr>
          <p:nvPr userDrawn="1"/>
        </p:nvPicPr>
        <p:blipFill>
          <a:blip r:embed="rId10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989977" y="3707532"/>
            <a:ext cx="223426" cy="282477"/>
          </a:xfrm>
          <a:prstGeom prst="rect">
            <a:avLst/>
          </a:prstGeom>
        </p:spPr>
      </p:pic>
      <p:pic>
        <p:nvPicPr>
          <p:cNvPr id="523" name="Picture 522">
            <a:extLst>
              <a:ext uri="{FF2B5EF4-FFF2-40B4-BE49-F238E27FC236}">
                <a16:creationId xmlns:a16="http://schemas.microsoft.com/office/drawing/2014/main" id="{59F9093C-7EF0-2C4A-A7A1-ADB06E6A4988}"/>
              </a:ext>
            </a:extLst>
          </p:cNvPr>
          <p:cNvPicPr>
            <a:picLocks noChangeAspect="1"/>
          </p:cNvPicPr>
          <p:nvPr userDrawn="1"/>
        </p:nvPicPr>
        <p:blipFill>
          <a:blip r:embed="rId10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046359" y="2381117"/>
            <a:ext cx="159446" cy="282477"/>
          </a:xfrm>
          <a:prstGeom prst="rect">
            <a:avLst/>
          </a:prstGeom>
        </p:spPr>
      </p:pic>
      <p:pic>
        <p:nvPicPr>
          <p:cNvPr id="524" name="Picture 523">
            <a:extLst>
              <a:ext uri="{FF2B5EF4-FFF2-40B4-BE49-F238E27FC236}">
                <a16:creationId xmlns:a16="http://schemas.microsoft.com/office/drawing/2014/main" id="{A229A482-D393-BC48-8027-6AD5A5EBC73C}"/>
              </a:ext>
            </a:extLst>
          </p:cNvPr>
          <p:cNvPicPr>
            <a:picLocks noChangeAspect="1"/>
          </p:cNvPicPr>
          <p:nvPr userDrawn="1"/>
        </p:nvPicPr>
        <p:blipFill>
          <a:blip r:embed="rId10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035821" y="2294678"/>
            <a:ext cx="399518" cy="235140"/>
          </a:xfrm>
          <a:prstGeom prst="rect">
            <a:avLst/>
          </a:prstGeom>
        </p:spPr>
      </p:pic>
      <p:pic>
        <p:nvPicPr>
          <p:cNvPr id="525" name="Picture 524">
            <a:extLst>
              <a:ext uri="{FF2B5EF4-FFF2-40B4-BE49-F238E27FC236}">
                <a16:creationId xmlns:a16="http://schemas.microsoft.com/office/drawing/2014/main" id="{A414ADA7-0937-5B48-B3D7-FCB362AF0BFB}"/>
              </a:ext>
            </a:extLst>
          </p:cNvPr>
          <p:cNvPicPr>
            <a:picLocks noChangeAspect="1"/>
          </p:cNvPicPr>
          <p:nvPr userDrawn="1"/>
        </p:nvPicPr>
        <p:blipFill>
          <a:blip r:embed="rId11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284048" y="3294155"/>
            <a:ext cx="436475" cy="263839"/>
          </a:xfrm>
          <a:prstGeom prst="rect">
            <a:avLst/>
          </a:prstGeom>
        </p:spPr>
      </p:pic>
      <p:pic>
        <p:nvPicPr>
          <p:cNvPr id="526" name="Picture 525">
            <a:extLst>
              <a:ext uri="{FF2B5EF4-FFF2-40B4-BE49-F238E27FC236}">
                <a16:creationId xmlns:a16="http://schemas.microsoft.com/office/drawing/2014/main" id="{0A81BD3F-9D99-D944-91E2-32EB0B930DF6}"/>
              </a:ext>
            </a:extLst>
          </p:cNvPr>
          <p:cNvPicPr>
            <a:picLocks noChangeAspect="1"/>
          </p:cNvPicPr>
          <p:nvPr userDrawn="1"/>
        </p:nvPicPr>
        <p:blipFill>
          <a:blip r:embed="rId11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803404" y="3238299"/>
            <a:ext cx="564166" cy="264215"/>
          </a:xfrm>
          <a:prstGeom prst="rect">
            <a:avLst/>
          </a:prstGeom>
        </p:spPr>
      </p:pic>
      <p:pic>
        <p:nvPicPr>
          <p:cNvPr id="527" name="Picture 526">
            <a:extLst>
              <a:ext uri="{FF2B5EF4-FFF2-40B4-BE49-F238E27FC236}">
                <a16:creationId xmlns:a16="http://schemas.microsoft.com/office/drawing/2014/main" id="{24AB61F6-3F85-BF4B-946A-C20ACAC8A1C2}"/>
              </a:ext>
            </a:extLst>
          </p:cNvPr>
          <p:cNvPicPr>
            <a:picLocks noChangeAspect="1"/>
          </p:cNvPicPr>
          <p:nvPr userDrawn="1"/>
        </p:nvPicPr>
        <p:blipFill>
          <a:blip r:embed="rId11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013609" y="3665999"/>
            <a:ext cx="401210" cy="355305"/>
          </a:xfrm>
          <a:prstGeom prst="rect">
            <a:avLst/>
          </a:prstGeom>
        </p:spPr>
      </p:pic>
      <p:pic>
        <p:nvPicPr>
          <p:cNvPr id="528" name="Picture 527">
            <a:extLst>
              <a:ext uri="{FF2B5EF4-FFF2-40B4-BE49-F238E27FC236}">
                <a16:creationId xmlns:a16="http://schemas.microsoft.com/office/drawing/2014/main" id="{35C34321-9AFB-0A40-BD98-26BF03887FAD}"/>
              </a:ext>
            </a:extLst>
          </p:cNvPr>
          <p:cNvPicPr>
            <a:picLocks noChangeAspect="1"/>
          </p:cNvPicPr>
          <p:nvPr userDrawn="1"/>
        </p:nvPicPr>
        <p:blipFill>
          <a:blip r:embed="rId11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286601" y="3726641"/>
            <a:ext cx="304214" cy="270962"/>
          </a:xfrm>
          <a:prstGeom prst="rect">
            <a:avLst/>
          </a:prstGeom>
        </p:spPr>
      </p:pic>
      <p:pic>
        <p:nvPicPr>
          <p:cNvPr id="529" name="Picture 528">
            <a:extLst>
              <a:ext uri="{FF2B5EF4-FFF2-40B4-BE49-F238E27FC236}">
                <a16:creationId xmlns:a16="http://schemas.microsoft.com/office/drawing/2014/main" id="{922D073D-4374-7541-9B44-7F89033E17EA}"/>
              </a:ext>
            </a:extLst>
          </p:cNvPr>
          <p:cNvPicPr>
            <a:picLocks noChangeAspect="1"/>
          </p:cNvPicPr>
          <p:nvPr userDrawn="1"/>
        </p:nvPicPr>
        <p:blipFill>
          <a:blip r:embed="rId11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699894" y="3597798"/>
            <a:ext cx="258413" cy="448957"/>
          </a:xfrm>
          <a:prstGeom prst="rect">
            <a:avLst/>
          </a:prstGeom>
        </p:spPr>
      </p:pic>
      <p:pic>
        <p:nvPicPr>
          <p:cNvPr id="530" name="Picture 529">
            <a:extLst>
              <a:ext uri="{FF2B5EF4-FFF2-40B4-BE49-F238E27FC236}">
                <a16:creationId xmlns:a16="http://schemas.microsoft.com/office/drawing/2014/main" id="{4BECF945-0796-8946-A919-592274E8D932}"/>
              </a:ext>
            </a:extLst>
          </p:cNvPr>
          <p:cNvPicPr>
            <a:picLocks noChangeAspect="1"/>
          </p:cNvPicPr>
          <p:nvPr userDrawn="1"/>
        </p:nvPicPr>
        <p:blipFill>
          <a:blip r:embed="rId11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978984" y="3672424"/>
            <a:ext cx="273861" cy="339623"/>
          </a:xfrm>
          <a:prstGeom prst="rect">
            <a:avLst/>
          </a:prstGeom>
        </p:spPr>
      </p:pic>
      <p:pic>
        <p:nvPicPr>
          <p:cNvPr id="531" name="Picture 530">
            <a:extLst>
              <a:ext uri="{FF2B5EF4-FFF2-40B4-BE49-F238E27FC236}">
                <a16:creationId xmlns:a16="http://schemas.microsoft.com/office/drawing/2014/main" id="{CB7AF729-B96A-AB43-92A4-DBDC725F00C7}"/>
              </a:ext>
            </a:extLst>
          </p:cNvPr>
          <p:cNvPicPr>
            <a:picLocks noChangeAspect="1"/>
          </p:cNvPicPr>
          <p:nvPr userDrawn="1"/>
        </p:nvPicPr>
        <p:blipFill>
          <a:blip r:embed="rId11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59495" y="3299548"/>
            <a:ext cx="516763" cy="252317"/>
          </a:xfrm>
          <a:prstGeom prst="rect">
            <a:avLst/>
          </a:prstGeom>
        </p:spPr>
      </p:pic>
      <p:pic>
        <p:nvPicPr>
          <p:cNvPr id="532" name="Picture 531">
            <a:extLst>
              <a:ext uri="{FF2B5EF4-FFF2-40B4-BE49-F238E27FC236}">
                <a16:creationId xmlns:a16="http://schemas.microsoft.com/office/drawing/2014/main" id="{EDDDECC2-7CCA-6947-8E7E-39993CF47696}"/>
              </a:ext>
            </a:extLst>
          </p:cNvPr>
          <p:cNvPicPr>
            <a:picLocks noChangeAspect="1"/>
          </p:cNvPicPr>
          <p:nvPr userDrawn="1"/>
        </p:nvPicPr>
        <p:blipFill>
          <a:blip r:embed="rId117">
            <a:duotone>
              <a:schemeClr val="accent1">
                <a:shade val="45000"/>
                <a:satMod val="135000"/>
              </a:schemeClr>
              <a:prstClr val="white"/>
            </a:duotone>
            <a:lum contrast="40000"/>
            <a:extLst>
              <a:ext uri="{28A0092B-C50C-407E-A947-70E740481C1C}">
                <a14:useLocalDpi xmlns:a14="http://schemas.microsoft.com/office/drawing/2010/main" val="0"/>
              </a:ext>
            </a:extLst>
          </a:blip>
          <a:srcRect/>
          <a:stretch/>
        </p:blipFill>
        <p:spPr>
          <a:xfrm>
            <a:off x="8133394" y="2693082"/>
            <a:ext cx="451414" cy="358573"/>
          </a:xfrm>
          <a:prstGeom prst="rect">
            <a:avLst/>
          </a:prstGeom>
        </p:spPr>
      </p:pic>
      <p:pic>
        <p:nvPicPr>
          <p:cNvPr id="533" name="Picture 532">
            <a:extLst>
              <a:ext uri="{FF2B5EF4-FFF2-40B4-BE49-F238E27FC236}">
                <a16:creationId xmlns:a16="http://schemas.microsoft.com/office/drawing/2014/main" id="{3A9ABC8F-CC77-534E-A981-9111B1D8DE03}"/>
              </a:ext>
            </a:extLst>
          </p:cNvPr>
          <p:cNvPicPr>
            <a:picLocks noChangeAspect="1"/>
          </p:cNvPicPr>
          <p:nvPr userDrawn="1"/>
        </p:nvPicPr>
        <p:blipFill>
          <a:blip r:embed="rId11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445420" y="3248689"/>
            <a:ext cx="647790" cy="230740"/>
          </a:xfrm>
          <a:prstGeom prst="rect">
            <a:avLst/>
          </a:prstGeom>
        </p:spPr>
      </p:pic>
      <p:pic>
        <p:nvPicPr>
          <p:cNvPr id="534" name="Graphic 216">
            <a:extLst>
              <a:ext uri="{FF2B5EF4-FFF2-40B4-BE49-F238E27FC236}">
                <a16:creationId xmlns:a16="http://schemas.microsoft.com/office/drawing/2014/main" id="{31C5BFD9-013D-9946-97CF-A6EB21FD8B44}"/>
              </a:ext>
            </a:extLst>
          </p:cNvPr>
          <p:cNvPicPr>
            <a:picLocks noChangeAspect="1"/>
          </p:cNvPicPr>
          <p:nvPr userDrawn="1"/>
        </p:nvPicPr>
        <p:blipFill>
          <a:blip r:embed="rId119">
            <a:duotone>
              <a:schemeClr val="accent1">
                <a:shade val="45000"/>
                <a:satMod val="135000"/>
              </a:schemeClr>
              <a:prstClr val="white"/>
            </a:duotone>
            <a:lum contrast="40000"/>
            <a:extLst>
              <a:ext uri="{28A0092B-C50C-407E-A947-70E740481C1C}">
                <a14:useLocalDpi xmlns:a14="http://schemas.microsoft.com/office/drawing/2010/main" val="0"/>
              </a:ext>
            </a:extLst>
          </a:blip>
          <a:srcRect/>
          <a:stretch/>
        </p:blipFill>
        <p:spPr>
          <a:xfrm>
            <a:off x="5995632" y="2760730"/>
            <a:ext cx="550321" cy="331400"/>
          </a:xfrm>
          <a:prstGeom prst="rect">
            <a:avLst/>
          </a:prstGeom>
        </p:spPr>
      </p:pic>
      <p:pic>
        <p:nvPicPr>
          <p:cNvPr id="535" name="Picture 534">
            <a:extLst>
              <a:ext uri="{FF2B5EF4-FFF2-40B4-BE49-F238E27FC236}">
                <a16:creationId xmlns:a16="http://schemas.microsoft.com/office/drawing/2014/main" id="{84D73739-9F3D-7648-AB02-5CA287337745}"/>
              </a:ext>
            </a:extLst>
          </p:cNvPr>
          <p:cNvPicPr>
            <a:picLocks noChangeAspect="1"/>
          </p:cNvPicPr>
          <p:nvPr userDrawn="1"/>
        </p:nvPicPr>
        <p:blipFill>
          <a:blip r:embed="rId120">
            <a:duotone>
              <a:schemeClr val="accent1">
                <a:shade val="45000"/>
                <a:satMod val="135000"/>
              </a:schemeClr>
              <a:prstClr val="white"/>
            </a:duotone>
            <a:lum contrast="40000"/>
            <a:extLst>
              <a:ext uri="{28A0092B-C50C-407E-A947-70E740481C1C}">
                <a14:useLocalDpi xmlns:a14="http://schemas.microsoft.com/office/drawing/2010/main" val="0"/>
              </a:ext>
            </a:extLst>
          </a:blip>
          <a:srcRect/>
          <a:stretch/>
        </p:blipFill>
        <p:spPr>
          <a:xfrm>
            <a:off x="7263950" y="3707532"/>
            <a:ext cx="680109" cy="236289"/>
          </a:xfrm>
          <a:prstGeom prst="rect">
            <a:avLst/>
          </a:prstGeom>
        </p:spPr>
      </p:pic>
      <p:pic>
        <p:nvPicPr>
          <p:cNvPr id="536" name="Graphic 89">
            <a:extLst>
              <a:ext uri="{FF2B5EF4-FFF2-40B4-BE49-F238E27FC236}">
                <a16:creationId xmlns:a16="http://schemas.microsoft.com/office/drawing/2014/main" id="{7021E843-7590-B843-9A05-9DB131A0FF98}"/>
              </a:ext>
            </a:extLst>
          </p:cNvPr>
          <p:cNvPicPr>
            <a:picLocks noChangeAspect="1"/>
          </p:cNvPicPr>
          <p:nvPr userDrawn="1"/>
        </p:nvPicPr>
        <p:blipFill>
          <a:blip r:embed="rId121">
            <a:duotone>
              <a:schemeClr val="accent1">
                <a:shade val="45000"/>
                <a:satMod val="135000"/>
              </a:schemeClr>
              <a:prstClr val="white"/>
            </a:duotone>
            <a:lum contrast="40000"/>
            <a:extLst>
              <a:ext uri="{28A0092B-C50C-407E-A947-70E740481C1C}">
                <a14:useLocalDpi xmlns:a14="http://schemas.microsoft.com/office/drawing/2010/main" val="0"/>
              </a:ext>
            </a:extLst>
          </a:blip>
          <a:srcRect/>
          <a:stretch/>
        </p:blipFill>
        <p:spPr>
          <a:xfrm>
            <a:off x="2926281" y="4215222"/>
            <a:ext cx="267394" cy="199085"/>
          </a:xfrm>
          <a:prstGeom prst="rect">
            <a:avLst/>
          </a:prstGeom>
        </p:spPr>
      </p:pic>
      <p:pic>
        <p:nvPicPr>
          <p:cNvPr id="537" name="Graphic 89">
            <a:extLst>
              <a:ext uri="{FF2B5EF4-FFF2-40B4-BE49-F238E27FC236}">
                <a16:creationId xmlns:a16="http://schemas.microsoft.com/office/drawing/2014/main" id="{821E31A6-F993-FF4C-9A2D-FB74BFCB6E93}"/>
              </a:ext>
            </a:extLst>
          </p:cNvPr>
          <p:cNvPicPr>
            <a:picLocks noChangeAspect="1"/>
          </p:cNvPicPr>
          <p:nvPr userDrawn="1"/>
        </p:nvPicPr>
        <p:blipFill>
          <a:blip r:embed="rId122">
            <a:duotone>
              <a:schemeClr val="accent1">
                <a:shade val="45000"/>
                <a:satMod val="135000"/>
              </a:schemeClr>
              <a:prstClr val="white"/>
            </a:duotone>
            <a:lum contrast="40000"/>
            <a:extLst>
              <a:ext uri="{28A0092B-C50C-407E-A947-70E740481C1C}">
                <a14:useLocalDpi xmlns:a14="http://schemas.microsoft.com/office/drawing/2010/main" val="0"/>
              </a:ext>
            </a:extLst>
          </a:blip>
          <a:srcRect/>
          <a:stretch/>
        </p:blipFill>
        <p:spPr>
          <a:xfrm>
            <a:off x="3242429" y="4189831"/>
            <a:ext cx="228561" cy="219280"/>
          </a:xfrm>
          <a:prstGeom prst="rect">
            <a:avLst/>
          </a:prstGeom>
        </p:spPr>
      </p:pic>
      <p:pic>
        <p:nvPicPr>
          <p:cNvPr id="538" name="Picture 537">
            <a:extLst>
              <a:ext uri="{FF2B5EF4-FFF2-40B4-BE49-F238E27FC236}">
                <a16:creationId xmlns:a16="http://schemas.microsoft.com/office/drawing/2014/main" id="{5FC8C43B-F56C-EE46-AE7E-A35FA3D3F792}"/>
              </a:ext>
            </a:extLst>
          </p:cNvPr>
          <p:cNvPicPr>
            <a:picLocks noChangeAspect="1"/>
          </p:cNvPicPr>
          <p:nvPr userDrawn="1"/>
        </p:nvPicPr>
        <p:blipFill>
          <a:blip r:embed="rId123">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638541" y="2687868"/>
            <a:ext cx="441253" cy="336706"/>
          </a:xfrm>
          <a:prstGeom prst="rect">
            <a:avLst/>
          </a:prstGeom>
        </p:spPr>
      </p:pic>
      <p:pic>
        <p:nvPicPr>
          <p:cNvPr id="539" name="Picture 538">
            <a:extLst>
              <a:ext uri="{FF2B5EF4-FFF2-40B4-BE49-F238E27FC236}">
                <a16:creationId xmlns:a16="http://schemas.microsoft.com/office/drawing/2014/main" id="{F4D72730-BA72-4C40-B3C6-5DFF9ECE71B6}"/>
              </a:ext>
            </a:extLst>
          </p:cNvPr>
          <p:cNvPicPr>
            <a:picLocks noChangeAspect="1"/>
          </p:cNvPicPr>
          <p:nvPr userDrawn="1"/>
        </p:nvPicPr>
        <p:blipFill>
          <a:blip r:embed="rId124">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692961" y="3699509"/>
            <a:ext cx="316636" cy="293498"/>
          </a:xfrm>
          <a:prstGeom prst="rect">
            <a:avLst/>
          </a:prstGeom>
        </p:spPr>
      </p:pic>
      <p:pic>
        <p:nvPicPr>
          <p:cNvPr id="540" name="Picture 539">
            <a:extLst>
              <a:ext uri="{FF2B5EF4-FFF2-40B4-BE49-F238E27FC236}">
                <a16:creationId xmlns:a16="http://schemas.microsoft.com/office/drawing/2014/main" id="{264F27C3-24C0-BD48-A5A9-6A269476AA7F}"/>
              </a:ext>
            </a:extLst>
          </p:cNvPr>
          <p:cNvPicPr>
            <a:picLocks noChangeAspect="1"/>
          </p:cNvPicPr>
          <p:nvPr userDrawn="1"/>
        </p:nvPicPr>
        <p:blipFill>
          <a:blip r:embed="rId125">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530510" y="1501898"/>
            <a:ext cx="232505" cy="207339"/>
          </a:xfrm>
          <a:prstGeom prst="rect">
            <a:avLst/>
          </a:prstGeom>
        </p:spPr>
      </p:pic>
      <p:pic>
        <p:nvPicPr>
          <p:cNvPr id="541" name="Picture 540">
            <a:extLst>
              <a:ext uri="{FF2B5EF4-FFF2-40B4-BE49-F238E27FC236}">
                <a16:creationId xmlns:a16="http://schemas.microsoft.com/office/drawing/2014/main" id="{77861FF4-2014-8248-AB94-292C1CFBE549}"/>
              </a:ext>
            </a:extLst>
          </p:cNvPr>
          <p:cNvPicPr>
            <a:picLocks noChangeAspect="1"/>
          </p:cNvPicPr>
          <p:nvPr userDrawn="1"/>
        </p:nvPicPr>
        <p:blipFill>
          <a:blip r:embed="rId126">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117429" y="3734923"/>
            <a:ext cx="525207" cy="246604"/>
          </a:xfrm>
          <a:prstGeom prst="rect">
            <a:avLst/>
          </a:prstGeom>
        </p:spPr>
      </p:pic>
      <p:pic>
        <p:nvPicPr>
          <p:cNvPr id="542" name="Picture 541">
            <a:extLst>
              <a:ext uri="{FF2B5EF4-FFF2-40B4-BE49-F238E27FC236}">
                <a16:creationId xmlns:a16="http://schemas.microsoft.com/office/drawing/2014/main" id="{D74EDBE7-CFB7-894E-9C45-4EF5A57664ED}"/>
              </a:ext>
            </a:extLst>
          </p:cNvPr>
          <p:cNvPicPr>
            <a:picLocks noChangeAspect="1"/>
          </p:cNvPicPr>
          <p:nvPr userDrawn="1"/>
        </p:nvPicPr>
        <p:blipFill>
          <a:blip r:embed="rId127">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769495" y="1593388"/>
            <a:ext cx="337987" cy="207339"/>
          </a:xfrm>
          <a:prstGeom prst="rect">
            <a:avLst/>
          </a:prstGeom>
        </p:spPr>
      </p:pic>
      <p:pic>
        <p:nvPicPr>
          <p:cNvPr id="543" name="Picture 542">
            <a:extLst>
              <a:ext uri="{FF2B5EF4-FFF2-40B4-BE49-F238E27FC236}">
                <a16:creationId xmlns:a16="http://schemas.microsoft.com/office/drawing/2014/main" id="{A21C202A-A047-944B-BD0F-27AF0677E5BA}"/>
              </a:ext>
            </a:extLst>
          </p:cNvPr>
          <p:cNvPicPr>
            <a:picLocks noChangeAspect="1"/>
          </p:cNvPicPr>
          <p:nvPr userDrawn="1"/>
        </p:nvPicPr>
        <p:blipFill>
          <a:blip r:embed="rId128">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124101" y="1522082"/>
            <a:ext cx="398266" cy="280690"/>
          </a:xfrm>
          <a:prstGeom prst="rect">
            <a:avLst/>
          </a:prstGeom>
        </p:spPr>
      </p:pic>
      <p:pic>
        <p:nvPicPr>
          <p:cNvPr id="544" name="Picture 543">
            <a:extLst>
              <a:ext uri="{FF2B5EF4-FFF2-40B4-BE49-F238E27FC236}">
                <a16:creationId xmlns:a16="http://schemas.microsoft.com/office/drawing/2014/main" id="{6F344862-DC54-7D43-B7C5-5944C5D03F41}"/>
              </a:ext>
            </a:extLst>
          </p:cNvPr>
          <p:cNvPicPr>
            <a:picLocks noChangeAspect="1"/>
          </p:cNvPicPr>
          <p:nvPr userDrawn="1"/>
        </p:nvPicPr>
        <p:blipFill>
          <a:blip r:embed="rId129">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568661" y="1443707"/>
            <a:ext cx="314214" cy="375762"/>
          </a:xfrm>
          <a:prstGeom prst="rect">
            <a:avLst/>
          </a:prstGeom>
        </p:spPr>
      </p:pic>
      <p:pic>
        <p:nvPicPr>
          <p:cNvPr id="545" name="Picture 544">
            <a:extLst>
              <a:ext uri="{FF2B5EF4-FFF2-40B4-BE49-F238E27FC236}">
                <a16:creationId xmlns:a16="http://schemas.microsoft.com/office/drawing/2014/main" id="{4DCD217C-805B-8A4C-82E6-97B16A8FDD09}"/>
              </a:ext>
            </a:extLst>
          </p:cNvPr>
          <p:cNvPicPr>
            <a:picLocks noChangeAspect="1"/>
          </p:cNvPicPr>
          <p:nvPr userDrawn="1"/>
        </p:nvPicPr>
        <p:blipFill>
          <a:blip r:embed="rId130">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854483" y="1524809"/>
            <a:ext cx="351743" cy="277063"/>
          </a:xfrm>
          <a:prstGeom prst="rect">
            <a:avLst/>
          </a:prstGeom>
        </p:spPr>
      </p:pic>
      <p:pic>
        <p:nvPicPr>
          <p:cNvPr id="546" name="Picture 545">
            <a:extLst>
              <a:ext uri="{FF2B5EF4-FFF2-40B4-BE49-F238E27FC236}">
                <a16:creationId xmlns:a16="http://schemas.microsoft.com/office/drawing/2014/main" id="{F00224F1-9FC3-9645-8C6E-8E790032933D}"/>
              </a:ext>
            </a:extLst>
          </p:cNvPr>
          <p:cNvPicPr>
            <a:picLocks noChangeAspect="1"/>
          </p:cNvPicPr>
          <p:nvPr userDrawn="1"/>
        </p:nvPicPr>
        <p:blipFill>
          <a:blip r:embed="rId131">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220204" y="4409235"/>
            <a:ext cx="239656" cy="443851"/>
          </a:xfrm>
          <a:prstGeom prst="rect">
            <a:avLst/>
          </a:prstGeom>
        </p:spPr>
      </p:pic>
      <p:pic>
        <p:nvPicPr>
          <p:cNvPr id="547" name="Picture 546">
            <a:extLst>
              <a:ext uri="{FF2B5EF4-FFF2-40B4-BE49-F238E27FC236}">
                <a16:creationId xmlns:a16="http://schemas.microsoft.com/office/drawing/2014/main" id="{24F9E81C-B67D-884C-9F19-678D29BC4515}"/>
              </a:ext>
            </a:extLst>
          </p:cNvPr>
          <p:cNvPicPr>
            <a:picLocks noChangeAspect="1"/>
          </p:cNvPicPr>
          <p:nvPr userDrawn="1"/>
        </p:nvPicPr>
        <p:blipFill>
          <a:blip r:embed="rId132">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456689" y="4452523"/>
            <a:ext cx="550605" cy="372515"/>
          </a:xfrm>
          <a:prstGeom prst="rect">
            <a:avLst/>
          </a:prstGeom>
        </p:spPr>
      </p:pic>
      <p:sp>
        <p:nvSpPr>
          <p:cNvPr id="548" name="TextBox 547">
            <a:extLst>
              <a:ext uri="{FF2B5EF4-FFF2-40B4-BE49-F238E27FC236}">
                <a16:creationId xmlns:a16="http://schemas.microsoft.com/office/drawing/2014/main" id="{114ABE4D-E567-6C4E-A432-160B51D8E743}"/>
              </a:ext>
            </a:extLst>
          </p:cNvPr>
          <p:cNvSpPr txBox="1"/>
          <p:nvPr userDrawn="1"/>
        </p:nvSpPr>
        <p:spPr>
          <a:xfrm>
            <a:off x="425239" y="431089"/>
            <a:ext cx="3318208" cy="530198"/>
          </a:xfrm>
          <a:prstGeom prst="rect">
            <a:avLst/>
          </a:prstGeom>
        </p:spPr>
        <p:txBody>
          <a:bodyPr vert="horz" wrap="square" lIns="91440" tIns="45720" rIns="91440" bIns="45720" rtlCol="0" anchor="ctr">
            <a:noAutofit/>
          </a:bodyPr>
          <a:lstStyle/>
          <a:p>
            <a:pPr algn="l"/>
            <a:r>
              <a:rPr lang="en-US" sz="3800" dirty="0">
                <a:solidFill>
                  <a:schemeClr val="accent1"/>
                </a:solidFill>
                <a:latin typeface="+mj-lt"/>
              </a:rPr>
              <a:t>Animal icons</a:t>
            </a:r>
          </a:p>
        </p:txBody>
      </p:sp>
      <p:sp>
        <p:nvSpPr>
          <p:cNvPr id="549" name="TextBox 548">
            <a:extLst>
              <a:ext uri="{FF2B5EF4-FFF2-40B4-BE49-F238E27FC236}">
                <a16:creationId xmlns:a16="http://schemas.microsoft.com/office/drawing/2014/main" id="{71CDFBF9-E65E-AD4A-9A18-4964F0DC9C28}"/>
              </a:ext>
            </a:extLst>
          </p:cNvPr>
          <p:cNvSpPr txBox="1"/>
          <p:nvPr userDrawn="1"/>
        </p:nvSpPr>
        <p:spPr>
          <a:xfrm>
            <a:off x="3440766" y="581087"/>
            <a:ext cx="4466901" cy="305527"/>
          </a:xfrm>
          <a:prstGeom prst="rect">
            <a:avLst/>
          </a:prstGeom>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rPr>
              <a:t>Please note that if you want to use an icon, you must copy it from a master slide and paste it into a new slide you have created, or copy it from a pre-designed slide.</a:t>
            </a:r>
          </a:p>
        </p:txBody>
      </p:sp>
    </p:spTree>
    <p:extLst>
      <p:ext uri="{BB962C8B-B14F-4D97-AF65-F5344CB8AC3E}">
        <p14:creationId xmlns:p14="http://schemas.microsoft.com/office/powerpoint/2010/main" val="14612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1848261E-9FA5-8242-BF99-1107F9739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5496" y="-3499"/>
            <a:ext cx="1628504" cy="1628504"/>
          </a:xfrm>
          <a:prstGeom prst="rect">
            <a:avLst/>
          </a:prstGeom>
        </p:spPr>
      </p:pic>
      <p:sp>
        <p:nvSpPr>
          <p:cNvPr id="8" name="TextBox 7">
            <a:extLst>
              <a:ext uri="{FF2B5EF4-FFF2-40B4-BE49-F238E27FC236}">
                <a16:creationId xmlns:a16="http://schemas.microsoft.com/office/drawing/2014/main" id="{ABF136AB-C419-9B4C-AA85-B1B40B2681AD}"/>
              </a:ext>
            </a:extLst>
          </p:cNvPr>
          <p:cNvSpPr txBox="1"/>
          <p:nvPr userDrawn="1"/>
        </p:nvSpPr>
        <p:spPr>
          <a:xfrm>
            <a:off x="442332" y="374624"/>
            <a:ext cx="8199863" cy="792538"/>
          </a:xfrm>
          <a:prstGeom prst="rect">
            <a:avLst/>
          </a:prstGeom>
        </p:spPr>
        <p:txBody>
          <a:bodyPr vert="horz" wrap="square" lIns="91440" tIns="45720" rIns="91440" bIns="45720" rtlCol="0" anchor="t">
            <a:noAutofit/>
          </a:bodyPr>
          <a:lstStyle/>
          <a:p>
            <a:pPr algn="l"/>
            <a:r>
              <a:rPr lang="en-US" sz="3800" dirty="0">
                <a:solidFill>
                  <a:schemeClr val="tx1"/>
                </a:solidFill>
                <a:latin typeface="+mj-lt"/>
              </a:rPr>
              <a:t>PowerPoint basics</a:t>
            </a:r>
          </a:p>
        </p:txBody>
      </p:sp>
      <p:sp>
        <p:nvSpPr>
          <p:cNvPr id="9" name="TextBox 8">
            <a:extLst>
              <a:ext uri="{FF2B5EF4-FFF2-40B4-BE49-F238E27FC236}">
                <a16:creationId xmlns:a16="http://schemas.microsoft.com/office/drawing/2014/main" id="{1C526163-EFA4-8C43-9F17-49E0152F94D9}"/>
              </a:ext>
            </a:extLst>
          </p:cNvPr>
          <p:cNvSpPr txBox="1"/>
          <p:nvPr userDrawn="1"/>
        </p:nvSpPr>
        <p:spPr>
          <a:xfrm>
            <a:off x="442333" y="1107688"/>
            <a:ext cx="4129668" cy="3093609"/>
          </a:xfrm>
          <a:prstGeom prst="rect">
            <a:avLst/>
          </a:prstGeom>
        </p:spPr>
        <p:txBody>
          <a:bodyPr vert="horz" wrap="square" lIns="91440" tIns="45720" rIns="91440" bIns="45720" rtlCol="0" anchor="t">
            <a:noAutofit/>
          </a:bodyPr>
          <a:lstStyle/>
          <a:p>
            <a:pPr marL="0" indent="0" algn="l">
              <a:buFont typeface="Arial" panose="020B0604020202020204" pitchFamily="34" charset="0"/>
              <a:buNone/>
            </a:pPr>
            <a:r>
              <a:rPr lang="en-US" sz="1600" dirty="0">
                <a:solidFill>
                  <a:schemeClr val="tx1"/>
                </a:solidFill>
                <a:latin typeface="+mj-lt"/>
              </a:rPr>
              <a:t>Add and format text:</a:t>
            </a:r>
          </a:p>
          <a:p>
            <a:pPr marL="0" indent="0" algn="l">
              <a:buFont typeface="Arial" panose="020B0604020202020204" pitchFamily="34" charset="0"/>
              <a:buNone/>
            </a:pPr>
            <a:endParaRPr lang="en-US" sz="400" dirty="0">
              <a:solidFill>
                <a:schemeClr val="tx1"/>
              </a:solidFill>
              <a:latin typeface="+mj-lt"/>
            </a:endParaRPr>
          </a:p>
          <a:p>
            <a:pPr marL="285750" lvl="0" indent="-285750" algn="l">
              <a:lnSpc>
                <a:spcPct val="100000"/>
              </a:lnSpc>
              <a:buFont typeface="Wingdings" pitchFamily="2" charset="2"/>
              <a:buChar char="§"/>
            </a:pPr>
            <a:r>
              <a:rPr lang="en-US" sz="1400" dirty="0">
                <a:solidFill>
                  <a:schemeClr val="tx1"/>
                </a:solidFill>
                <a:latin typeface="+mn-lt"/>
              </a:rPr>
              <a:t>Click the spot where you want to add text. Type!</a:t>
            </a:r>
          </a:p>
          <a:p>
            <a:pPr marL="0" lvl="0" indent="0" algn="l">
              <a:lnSpc>
                <a:spcPct val="100000"/>
              </a:lnSpc>
              <a:buFontTx/>
              <a:buNone/>
            </a:pPr>
            <a:endParaRPr lang="en-US" sz="5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Highlight the text and choose a styling option (font, size, bold, etc.) from the </a:t>
            </a:r>
            <a:r>
              <a:rPr lang="en-US" sz="1400" dirty="0">
                <a:solidFill>
                  <a:schemeClr val="tx1"/>
                </a:solidFill>
                <a:latin typeface="+mj-lt"/>
              </a:rPr>
              <a:t>Home</a:t>
            </a:r>
            <a:r>
              <a:rPr lang="en-US" sz="1400" dirty="0">
                <a:solidFill>
                  <a:schemeClr val="tx1"/>
                </a:solidFill>
                <a:latin typeface="+mn-lt"/>
              </a:rPr>
              <a:t> tab.</a:t>
            </a:r>
          </a:p>
          <a:p>
            <a:pPr marL="0" lvl="0" indent="0" algn="l">
              <a:lnSpc>
                <a:spcPct val="100000"/>
              </a:lnSpc>
              <a:buFontTx/>
              <a:buNone/>
            </a:pPr>
            <a:endParaRPr lang="en-US" sz="5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To create a list, highlight the text and select </a:t>
            </a:r>
            <a:r>
              <a:rPr lang="en-US" sz="1400" dirty="0">
                <a:solidFill>
                  <a:schemeClr val="tx1"/>
                </a:solidFill>
                <a:latin typeface="+mj-lt"/>
              </a:rPr>
              <a:t>Bullets</a:t>
            </a:r>
            <a:r>
              <a:rPr lang="en-US" sz="1400" dirty="0">
                <a:solidFill>
                  <a:schemeClr val="tx1"/>
                </a:solidFill>
                <a:latin typeface="+mn-lt"/>
              </a:rPr>
              <a:t> or </a:t>
            </a:r>
            <a:r>
              <a:rPr lang="en-US" sz="1400" dirty="0">
                <a:solidFill>
                  <a:schemeClr val="tx1"/>
                </a:solidFill>
                <a:latin typeface="+mj-lt"/>
              </a:rPr>
              <a:t>Numbering</a:t>
            </a:r>
            <a:r>
              <a:rPr lang="en-US" sz="1400" dirty="0">
                <a:solidFill>
                  <a:schemeClr val="tx1"/>
                </a:solidFill>
                <a:latin typeface="+mn-lt"/>
              </a:rPr>
              <a:t> from the </a:t>
            </a:r>
            <a:r>
              <a:rPr lang="en-US" sz="1400" dirty="0">
                <a:solidFill>
                  <a:schemeClr val="tx1"/>
                </a:solidFill>
                <a:latin typeface="+mj-lt"/>
              </a:rPr>
              <a:t>Home</a:t>
            </a:r>
            <a:r>
              <a:rPr lang="en-US" sz="1400" dirty="0">
                <a:solidFill>
                  <a:schemeClr val="tx1"/>
                </a:solidFill>
                <a:latin typeface="+mn-lt"/>
              </a:rPr>
              <a:t> tab.</a:t>
            </a:r>
          </a:p>
          <a:p>
            <a:pPr marL="0" lvl="0" indent="0" algn="l">
              <a:lnSpc>
                <a:spcPct val="100000"/>
              </a:lnSpc>
              <a:buFontTx/>
              <a:buNone/>
            </a:pPr>
            <a:endParaRPr lang="en-US" sz="5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Each slide contains a footer with the page number and confidential notice. If these are unnecessary, they can be deleted but won’t appear automatically on new slides. They can be copied from another page and will automatically appear with the correct page number.</a:t>
            </a:r>
            <a:endParaRPr lang="en-US" sz="1400" dirty="0">
              <a:solidFill>
                <a:schemeClr val="tx1"/>
              </a:solidFill>
              <a:latin typeface="+mj-lt"/>
            </a:endParaRPr>
          </a:p>
        </p:txBody>
      </p:sp>
      <p:sp>
        <p:nvSpPr>
          <p:cNvPr id="14" name="TextBox 13">
            <a:extLst>
              <a:ext uri="{FF2B5EF4-FFF2-40B4-BE49-F238E27FC236}">
                <a16:creationId xmlns:a16="http://schemas.microsoft.com/office/drawing/2014/main" id="{65AF85BD-ED64-A04C-B57C-F9C5540815DA}"/>
              </a:ext>
            </a:extLst>
          </p:cNvPr>
          <p:cNvSpPr txBox="1"/>
          <p:nvPr userDrawn="1"/>
        </p:nvSpPr>
        <p:spPr>
          <a:xfrm>
            <a:off x="4763959" y="1107688"/>
            <a:ext cx="4129668" cy="3093609"/>
          </a:xfrm>
          <a:prstGeom prst="rect">
            <a:avLst/>
          </a:prstGeom>
        </p:spPr>
        <p:txBody>
          <a:bodyPr vert="horz" wrap="square" lIns="91440" tIns="45720" rIns="91440" bIns="45720" rtlCol="0" anchor="t">
            <a:noAutofit/>
          </a:bodyPr>
          <a:lstStyle/>
          <a:p>
            <a:pPr marL="0" indent="0" algn="l">
              <a:buFont typeface="Arial" panose="020B0604020202020204" pitchFamily="34" charset="0"/>
              <a:buNone/>
            </a:pPr>
            <a:r>
              <a:rPr lang="en-US" sz="1600" dirty="0">
                <a:solidFill>
                  <a:schemeClr val="tx1"/>
                </a:solidFill>
                <a:latin typeface="+mj-lt"/>
              </a:rPr>
              <a:t>Add a picture, shape or chart:</a:t>
            </a:r>
          </a:p>
          <a:p>
            <a:pPr marL="0" indent="0" algn="l">
              <a:lnSpc>
                <a:spcPct val="150000"/>
              </a:lnSpc>
              <a:buFont typeface="Arial" panose="020B0604020202020204" pitchFamily="34" charset="0"/>
              <a:buNone/>
            </a:pPr>
            <a:r>
              <a:rPr lang="en-US" sz="1400" dirty="0">
                <a:solidFill>
                  <a:schemeClr val="tx1"/>
                </a:solidFill>
                <a:latin typeface="+mn-lt"/>
              </a:rPr>
              <a:t>Click the Insert tab.</a:t>
            </a:r>
          </a:p>
          <a:p>
            <a:pPr marL="0" lvl="0" indent="0" algn="l">
              <a:lnSpc>
                <a:spcPct val="200000"/>
              </a:lnSpc>
              <a:buFontTx/>
              <a:buNone/>
            </a:pPr>
            <a:r>
              <a:rPr lang="en-US" sz="1400" dirty="0">
                <a:solidFill>
                  <a:schemeClr val="tx1"/>
                </a:solidFill>
                <a:latin typeface="+mn-lt"/>
              </a:rPr>
              <a:t>TO ADD A PICTURE:</a:t>
            </a:r>
            <a:endParaRPr lang="en-US" sz="2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Select Picture.</a:t>
            </a:r>
          </a:p>
          <a:p>
            <a:pPr marL="0" lvl="0" indent="0" algn="l">
              <a:lnSpc>
                <a:spcPct val="100000"/>
              </a:lnSpc>
              <a:buFontTx/>
              <a:buNone/>
            </a:pPr>
            <a:endParaRPr lang="en-US" sz="3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Search for the photo you want and click Insert.</a:t>
            </a:r>
          </a:p>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
              <a:tabLst/>
              <a:defRPr/>
            </a:pPr>
            <a:r>
              <a:rPr lang="en-US" sz="1400" dirty="0">
                <a:solidFill>
                  <a:schemeClr val="tx1"/>
                </a:solidFill>
                <a:latin typeface="+mn-lt"/>
              </a:rPr>
              <a:t>To crop your photo double click and look for the crop icon in the menu bar.</a:t>
            </a:r>
          </a:p>
          <a:p>
            <a:pPr marL="0" lvl="0" indent="0" algn="l">
              <a:lnSpc>
                <a:spcPct val="250000"/>
              </a:lnSpc>
              <a:buFontTx/>
              <a:buNone/>
            </a:pPr>
            <a:r>
              <a:rPr lang="en-US" sz="1400" dirty="0">
                <a:solidFill>
                  <a:schemeClr val="tx1"/>
                </a:solidFill>
                <a:latin typeface="+mn-lt"/>
              </a:rPr>
              <a:t>TO ADD A SHAPE, ICON, ART OR CHART:</a:t>
            </a:r>
            <a:endParaRPr lang="en-US" sz="2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Select Shape, Icons, SmartArt or Chart.</a:t>
            </a:r>
          </a:p>
          <a:p>
            <a:pPr marL="0" lvl="0" indent="0" algn="l">
              <a:lnSpc>
                <a:spcPct val="100000"/>
              </a:lnSpc>
              <a:buFont typeface="Wingdings" pitchFamily="2" charset="2"/>
              <a:buNone/>
            </a:pPr>
            <a:endParaRPr lang="en-US" sz="300" dirty="0">
              <a:solidFill>
                <a:schemeClr val="tx1"/>
              </a:solidFill>
              <a:latin typeface="+mn-lt"/>
            </a:endParaRPr>
          </a:p>
          <a:p>
            <a:pPr marL="285750" lvl="0" indent="-285750" algn="l">
              <a:lnSpc>
                <a:spcPct val="100000"/>
              </a:lnSpc>
              <a:buFont typeface="Wingdings" pitchFamily="2" charset="2"/>
              <a:buChar char="§"/>
            </a:pPr>
            <a:r>
              <a:rPr lang="en-US" sz="1400" dirty="0">
                <a:solidFill>
                  <a:schemeClr val="tx1"/>
                </a:solidFill>
                <a:latin typeface="+mn-lt"/>
              </a:rPr>
              <a:t>Choose an option from the drop-down menu.</a:t>
            </a:r>
            <a:endParaRPr lang="en-US" sz="1400" dirty="0">
              <a:solidFill>
                <a:schemeClr val="tx1"/>
              </a:solidFill>
              <a:latin typeface="+mj-lt"/>
            </a:endParaRPr>
          </a:p>
        </p:txBody>
      </p:sp>
      <p:sp>
        <p:nvSpPr>
          <p:cNvPr id="15" name="TextBox 14">
            <a:extLst>
              <a:ext uri="{FF2B5EF4-FFF2-40B4-BE49-F238E27FC236}">
                <a16:creationId xmlns:a16="http://schemas.microsoft.com/office/drawing/2014/main" id="{64E741CF-D492-8047-9A0F-87A85E99B80F}"/>
              </a:ext>
            </a:extLst>
          </p:cNvPr>
          <p:cNvSpPr txBox="1"/>
          <p:nvPr userDrawn="1"/>
        </p:nvSpPr>
        <p:spPr>
          <a:xfrm>
            <a:off x="354227" y="4250726"/>
            <a:ext cx="8347440" cy="630008"/>
          </a:xfrm>
          <a:prstGeom prst="rect">
            <a:avLst/>
          </a:prstGeom>
          <a:solidFill>
            <a:srgbClr val="F7F2EB"/>
          </a:solidFill>
        </p:spPr>
        <p:txBody>
          <a:bodyPr vert="horz" wrap="square" lIns="91440" tIns="45720" rIns="91440" bIns="45720" rtlCol="0" anchor="ctr">
            <a:noAutofit/>
          </a:bodyPr>
          <a:lstStyle/>
          <a:p>
            <a:pPr marL="0" indent="0" algn="ctr">
              <a:buFont typeface="Arial" panose="020B0604020202020204" pitchFamily="34" charset="0"/>
              <a:buNone/>
            </a:pPr>
            <a:r>
              <a:rPr lang="en-US" sz="1400" dirty="0">
                <a:solidFill>
                  <a:schemeClr val="tx1"/>
                </a:solidFill>
                <a:latin typeface="+mn-lt"/>
              </a:rPr>
              <a:t>If you need help with PowerPoint, </a:t>
            </a:r>
            <a:r>
              <a:rPr lang="en-US" sz="1400" dirty="0" err="1">
                <a:solidFill>
                  <a:schemeClr val="tx1"/>
                </a:solidFill>
                <a:latin typeface="+mn-lt"/>
              </a:rPr>
              <a:t>Percipio</a:t>
            </a:r>
            <a:r>
              <a:rPr lang="en-US" sz="1400" dirty="0">
                <a:solidFill>
                  <a:schemeClr val="tx1"/>
                </a:solidFill>
                <a:latin typeface="+mn-lt"/>
              </a:rPr>
              <a:t> offers several PowerPoint courses at different levels. </a:t>
            </a:r>
          </a:p>
        </p:txBody>
      </p:sp>
    </p:spTree>
    <p:extLst>
      <p:ext uri="{BB962C8B-B14F-4D97-AF65-F5344CB8AC3E}">
        <p14:creationId xmlns:p14="http://schemas.microsoft.com/office/powerpoint/2010/main" val="2054112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Icons">
    <p:spTree>
      <p:nvGrpSpPr>
        <p:cNvPr id="1" name=""/>
        <p:cNvGrpSpPr/>
        <p:nvPr/>
      </p:nvGrpSpPr>
      <p:grpSpPr>
        <a:xfrm>
          <a:off x="0" y="0"/>
          <a:ext cx="0" cy="0"/>
          <a:chOff x="0" y="0"/>
          <a:chExt cx="0" cy="0"/>
        </a:xfrm>
      </p:grpSpPr>
      <p:pic>
        <p:nvPicPr>
          <p:cNvPr id="203" name="Graphic 90">
            <a:extLst>
              <a:ext uri="{FF2B5EF4-FFF2-40B4-BE49-F238E27FC236}">
                <a16:creationId xmlns:a16="http://schemas.microsoft.com/office/drawing/2014/main" id="{BDA68BB8-DBE6-5F40-9525-5B31675C279E}"/>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61260" y="4222395"/>
            <a:ext cx="304800" cy="252927"/>
          </a:xfrm>
          <a:prstGeom prst="rect">
            <a:avLst/>
          </a:prstGeom>
        </p:spPr>
      </p:pic>
      <p:pic>
        <p:nvPicPr>
          <p:cNvPr id="204" name="Graphic 3">
            <a:extLst>
              <a:ext uri="{FF2B5EF4-FFF2-40B4-BE49-F238E27FC236}">
                <a16:creationId xmlns:a16="http://schemas.microsoft.com/office/drawing/2014/main" id="{610C9C53-FE3A-D148-B4D8-012B172EAF3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14779" y="1814263"/>
            <a:ext cx="254005" cy="304800"/>
          </a:xfrm>
          <a:prstGeom prst="rect">
            <a:avLst/>
          </a:prstGeom>
        </p:spPr>
      </p:pic>
      <p:pic>
        <p:nvPicPr>
          <p:cNvPr id="205" name="Graphic 194">
            <a:extLst>
              <a:ext uri="{FF2B5EF4-FFF2-40B4-BE49-F238E27FC236}">
                <a16:creationId xmlns:a16="http://schemas.microsoft.com/office/drawing/2014/main" id="{029F91AF-CE1A-9941-824E-1B60303DF2D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34227" y="4230679"/>
            <a:ext cx="378111" cy="236361"/>
          </a:xfrm>
          <a:prstGeom prst="rect">
            <a:avLst/>
          </a:prstGeom>
        </p:spPr>
      </p:pic>
      <p:pic>
        <p:nvPicPr>
          <p:cNvPr id="206" name="Graphic 192">
            <a:extLst>
              <a:ext uri="{FF2B5EF4-FFF2-40B4-BE49-F238E27FC236}">
                <a16:creationId xmlns:a16="http://schemas.microsoft.com/office/drawing/2014/main" id="{47063EB9-9BB5-3F4D-B695-996E2867ABE8}"/>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03804" y="4172707"/>
            <a:ext cx="234834" cy="352305"/>
          </a:xfrm>
          <a:prstGeom prst="rect">
            <a:avLst/>
          </a:prstGeom>
        </p:spPr>
      </p:pic>
      <p:pic>
        <p:nvPicPr>
          <p:cNvPr id="207" name="Graphic 190">
            <a:extLst>
              <a:ext uri="{FF2B5EF4-FFF2-40B4-BE49-F238E27FC236}">
                <a16:creationId xmlns:a16="http://schemas.microsoft.com/office/drawing/2014/main" id="{92301B41-D85F-D343-A575-9BBB1512304E}"/>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1098" y="4196459"/>
            <a:ext cx="260228" cy="304800"/>
          </a:xfrm>
          <a:prstGeom prst="rect">
            <a:avLst/>
          </a:prstGeom>
        </p:spPr>
      </p:pic>
      <p:pic>
        <p:nvPicPr>
          <p:cNvPr id="208" name="Graphic 186">
            <a:extLst>
              <a:ext uri="{FF2B5EF4-FFF2-40B4-BE49-F238E27FC236}">
                <a16:creationId xmlns:a16="http://schemas.microsoft.com/office/drawing/2014/main" id="{EEA64855-532E-B241-9251-8CC3740CD7E1}"/>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39593" y="1814905"/>
            <a:ext cx="304800" cy="303516"/>
          </a:xfrm>
          <a:prstGeom prst="rect">
            <a:avLst/>
          </a:prstGeom>
        </p:spPr>
      </p:pic>
      <p:pic>
        <p:nvPicPr>
          <p:cNvPr id="209" name="Graphic 15">
            <a:extLst>
              <a:ext uri="{FF2B5EF4-FFF2-40B4-BE49-F238E27FC236}">
                <a16:creationId xmlns:a16="http://schemas.microsoft.com/office/drawing/2014/main" id="{B1CBA023-968C-0943-9B4B-A935EF37F368}"/>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67184" y="3447733"/>
            <a:ext cx="304800" cy="266716"/>
          </a:xfrm>
          <a:prstGeom prst="rect">
            <a:avLst/>
          </a:prstGeom>
        </p:spPr>
      </p:pic>
      <p:pic>
        <p:nvPicPr>
          <p:cNvPr id="210" name="Graphic 39">
            <a:extLst>
              <a:ext uri="{FF2B5EF4-FFF2-40B4-BE49-F238E27FC236}">
                <a16:creationId xmlns:a16="http://schemas.microsoft.com/office/drawing/2014/main" id="{1CBA8CCC-DA5E-874F-AE50-0B88F95A1FD2}"/>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76200" y="4196459"/>
            <a:ext cx="304715" cy="304800"/>
          </a:xfrm>
          <a:prstGeom prst="rect">
            <a:avLst/>
          </a:prstGeom>
        </p:spPr>
      </p:pic>
      <p:pic>
        <p:nvPicPr>
          <p:cNvPr id="211" name="Graphic 47">
            <a:extLst>
              <a:ext uri="{FF2B5EF4-FFF2-40B4-BE49-F238E27FC236}">
                <a16:creationId xmlns:a16="http://schemas.microsoft.com/office/drawing/2014/main" id="{F31241AC-9A67-7943-B990-03E25DC93648}"/>
              </a:ext>
            </a:extLst>
          </p:cNvPr>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01148" y="3428691"/>
            <a:ext cx="293669" cy="304800"/>
          </a:xfrm>
          <a:prstGeom prst="rect">
            <a:avLst/>
          </a:prstGeom>
        </p:spPr>
      </p:pic>
      <p:pic>
        <p:nvPicPr>
          <p:cNvPr id="212" name="Graphic 55">
            <a:extLst>
              <a:ext uri="{FF2B5EF4-FFF2-40B4-BE49-F238E27FC236}">
                <a16:creationId xmlns:a16="http://schemas.microsoft.com/office/drawing/2014/main" id="{692B0852-70E7-5E4F-975E-87989579F02B}"/>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86105" y="3448228"/>
            <a:ext cx="304800" cy="265726"/>
          </a:xfrm>
          <a:prstGeom prst="rect">
            <a:avLst/>
          </a:prstGeom>
        </p:spPr>
      </p:pic>
      <p:pic>
        <p:nvPicPr>
          <p:cNvPr id="213" name="Graphic 57">
            <a:extLst>
              <a:ext uri="{FF2B5EF4-FFF2-40B4-BE49-F238E27FC236}">
                <a16:creationId xmlns:a16="http://schemas.microsoft.com/office/drawing/2014/main" id="{A72DE4DE-C021-C544-B268-F623E4004700}"/>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89760" y="3428691"/>
            <a:ext cx="283461" cy="304800"/>
          </a:xfrm>
          <a:prstGeom prst="rect">
            <a:avLst/>
          </a:prstGeom>
        </p:spPr>
      </p:pic>
      <p:pic>
        <p:nvPicPr>
          <p:cNvPr id="214" name="Graphic 65">
            <a:extLst>
              <a:ext uri="{FF2B5EF4-FFF2-40B4-BE49-F238E27FC236}">
                <a16:creationId xmlns:a16="http://schemas.microsoft.com/office/drawing/2014/main" id="{105BB12A-1F2C-AD4A-A2E4-C5750533F56B}"/>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76475" y="3447847"/>
            <a:ext cx="304800" cy="266488"/>
          </a:xfrm>
          <a:prstGeom prst="rect">
            <a:avLst/>
          </a:prstGeom>
        </p:spPr>
      </p:pic>
      <p:pic>
        <p:nvPicPr>
          <p:cNvPr id="215" name="Graphic 67">
            <a:extLst>
              <a:ext uri="{FF2B5EF4-FFF2-40B4-BE49-F238E27FC236}">
                <a16:creationId xmlns:a16="http://schemas.microsoft.com/office/drawing/2014/main" id="{A32F9BC5-C0CC-C645-8D09-CDD34D18C1F7}"/>
              </a:ext>
            </a:extLst>
          </p:cNvP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25247" y="1825341"/>
            <a:ext cx="304800" cy="282643"/>
          </a:xfrm>
          <a:prstGeom prst="rect">
            <a:avLst/>
          </a:prstGeom>
        </p:spPr>
      </p:pic>
      <p:pic>
        <p:nvPicPr>
          <p:cNvPr id="216" name="Graphic 69">
            <a:extLst>
              <a:ext uri="{FF2B5EF4-FFF2-40B4-BE49-F238E27FC236}">
                <a16:creationId xmlns:a16="http://schemas.microsoft.com/office/drawing/2014/main" id="{B79AE6F6-5AD4-154B-8045-F6282A2A3435}"/>
              </a:ext>
            </a:extLst>
          </p:cNvPr>
          <p:cNvPicPr>
            <a:picLocks noChangeAspect="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32420" y="1825344"/>
            <a:ext cx="304800" cy="282638"/>
          </a:xfrm>
          <a:prstGeom prst="rect">
            <a:avLst/>
          </a:prstGeom>
        </p:spPr>
      </p:pic>
      <p:pic>
        <p:nvPicPr>
          <p:cNvPr id="217" name="Graphic 71">
            <a:extLst>
              <a:ext uri="{FF2B5EF4-FFF2-40B4-BE49-F238E27FC236}">
                <a16:creationId xmlns:a16="http://schemas.microsoft.com/office/drawing/2014/main" id="{7BD6D134-086F-8448-836D-A37BDCFD5ECA}"/>
              </a:ext>
            </a:extLst>
          </p:cNvPr>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18074" y="1825344"/>
            <a:ext cx="304800" cy="282638"/>
          </a:xfrm>
          <a:prstGeom prst="rect">
            <a:avLst/>
          </a:prstGeom>
        </p:spPr>
      </p:pic>
      <p:pic>
        <p:nvPicPr>
          <p:cNvPr id="218" name="Graphic 144">
            <a:extLst>
              <a:ext uri="{FF2B5EF4-FFF2-40B4-BE49-F238E27FC236}">
                <a16:creationId xmlns:a16="http://schemas.microsoft.com/office/drawing/2014/main" id="{3FD44097-BD68-5E4D-83E8-2917DF9157FD}"/>
              </a:ext>
            </a:extLst>
          </p:cNvPr>
          <p:cNvPicPr>
            <a:picLocks noChangeAspect="1"/>
          </p:cNvPicPr>
          <p:nvPr/>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25477" y="3460273"/>
            <a:ext cx="304800" cy="241636"/>
          </a:xfrm>
          <a:prstGeom prst="rect">
            <a:avLst/>
          </a:prstGeom>
        </p:spPr>
      </p:pic>
      <p:pic>
        <p:nvPicPr>
          <p:cNvPr id="219" name="Graphic 146">
            <a:extLst>
              <a:ext uri="{FF2B5EF4-FFF2-40B4-BE49-F238E27FC236}">
                <a16:creationId xmlns:a16="http://schemas.microsoft.com/office/drawing/2014/main" id="{4FC72879-446C-B349-A644-3515642577EB}"/>
              </a:ext>
            </a:extLst>
          </p:cNvPr>
          <p:cNvPicPr>
            <a:picLocks noChangeAspect="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81978" y="3428763"/>
            <a:ext cx="304800" cy="304655"/>
          </a:xfrm>
          <a:prstGeom prst="rect">
            <a:avLst/>
          </a:prstGeom>
        </p:spPr>
      </p:pic>
      <p:pic>
        <p:nvPicPr>
          <p:cNvPr id="220" name="Graphic 154">
            <a:extLst>
              <a:ext uri="{FF2B5EF4-FFF2-40B4-BE49-F238E27FC236}">
                <a16:creationId xmlns:a16="http://schemas.microsoft.com/office/drawing/2014/main" id="{7127872D-D03D-1D49-844A-184067EEFEEB}"/>
              </a:ext>
            </a:extLst>
          </p:cNvPr>
          <p:cNvPicPr>
            <a:picLocks noChangeAspect="1"/>
          </p:cNvPicPr>
          <p:nvPr/>
        </p:nvPicPr>
        <p:blipFill>
          <a:blip r:embed="rId1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06162" y="2621483"/>
            <a:ext cx="304791" cy="304800"/>
          </a:xfrm>
          <a:prstGeom prst="rect">
            <a:avLst/>
          </a:prstGeom>
        </p:spPr>
      </p:pic>
      <p:pic>
        <p:nvPicPr>
          <p:cNvPr id="221" name="Graphic 156">
            <a:extLst>
              <a:ext uri="{FF2B5EF4-FFF2-40B4-BE49-F238E27FC236}">
                <a16:creationId xmlns:a16="http://schemas.microsoft.com/office/drawing/2014/main" id="{BD925B6A-168F-6F4D-86A2-A7FDF9EFCF9C}"/>
              </a:ext>
            </a:extLst>
          </p:cNvPr>
          <p:cNvPicPr>
            <a:picLocks noChangeAspect="1"/>
          </p:cNvPicPr>
          <p:nvPr/>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4203" y="4196459"/>
            <a:ext cx="304639" cy="304800"/>
          </a:xfrm>
          <a:prstGeom prst="rect">
            <a:avLst/>
          </a:prstGeom>
        </p:spPr>
      </p:pic>
      <p:pic>
        <p:nvPicPr>
          <p:cNvPr id="222" name="Graphic 160">
            <a:extLst>
              <a:ext uri="{FF2B5EF4-FFF2-40B4-BE49-F238E27FC236}">
                <a16:creationId xmlns:a16="http://schemas.microsoft.com/office/drawing/2014/main" id="{475DA914-2423-2846-9E96-AFB56F966E03}"/>
              </a:ext>
            </a:extLst>
          </p:cNvPr>
          <p:cNvPicPr>
            <a:picLocks noChangeAspect="1"/>
          </p:cNvPicPr>
          <p:nvPr/>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32663" y="2621555"/>
            <a:ext cx="304800" cy="304655"/>
          </a:xfrm>
          <a:prstGeom prst="rect">
            <a:avLst/>
          </a:prstGeom>
        </p:spPr>
      </p:pic>
      <p:pic>
        <p:nvPicPr>
          <p:cNvPr id="223" name="Graphic 162">
            <a:extLst>
              <a:ext uri="{FF2B5EF4-FFF2-40B4-BE49-F238E27FC236}">
                <a16:creationId xmlns:a16="http://schemas.microsoft.com/office/drawing/2014/main" id="{E8940DDF-E22C-6545-AFD7-EECCBF8AABE8}"/>
              </a:ext>
            </a:extLst>
          </p:cNvPr>
          <p:cNvPicPr>
            <a:picLocks noChangeAspect="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53943" y="1833533"/>
            <a:ext cx="304800" cy="266259"/>
          </a:xfrm>
          <a:prstGeom prst="rect">
            <a:avLst/>
          </a:prstGeom>
        </p:spPr>
      </p:pic>
      <p:pic>
        <p:nvPicPr>
          <p:cNvPr id="224" name="Graphic 164">
            <a:extLst>
              <a:ext uri="{FF2B5EF4-FFF2-40B4-BE49-F238E27FC236}">
                <a16:creationId xmlns:a16="http://schemas.microsoft.com/office/drawing/2014/main" id="{D48AF53B-78D9-8A49-BEB7-6932749D392F}"/>
              </a:ext>
            </a:extLst>
          </p:cNvPr>
          <p:cNvPicPr>
            <a:picLocks noChangeAspect="1"/>
          </p:cNvPicPr>
          <p:nvPr/>
        </p:nvPicPr>
        <p:blipFill>
          <a:blip r:embed="rId2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46766" y="1833533"/>
            <a:ext cx="304800" cy="266259"/>
          </a:xfrm>
          <a:prstGeom prst="rect">
            <a:avLst/>
          </a:prstGeom>
        </p:spPr>
      </p:pic>
      <p:pic>
        <p:nvPicPr>
          <p:cNvPr id="225" name="Graphic 166">
            <a:extLst>
              <a:ext uri="{FF2B5EF4-FFF2-40B4-BE49-F238E27FC236}">
                <a16:creationId xmlns:a16="http://schemas.microsoft.com/office/drawing/2014/main" id="{5422EA63-5342-E740-93B1-D13B348E29A9}"/>
              </a:ext>
            </a:extLst>
          </p:cNvPr>
          <p:cNvPicPr>
            <a:picLocks noChangeAspect="1"/>
          </p:cNvPicPr>
          <p:nvPr/>
        </p:nvPicPr>
        <p:blipFill>
          <a:blip r:embed="rId2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253143" y="2627612"/>
            <a:ext cx="304800" cy="292542"/>
          </a:xfrm>
          <a:prstGeom prst="rect">
            <a:avLst/>
          </a:prstGeom>
        </p:spPr>
      </p:pic>
      <p:pic>
        <p:nvPicPr>
          <p:cNvPr id="226" name="Graphic 168">
            <a:extLst>
              <a:ext uri="{FF2B5EF4-FFF2-40B4-BE49-F238E27FC236}">
                <a16:creationId xmlns:a16="http://schemas.microsoft.com/office/drawing/2014/main" id="{BE4F3491-1FAF-1F4E-82B8-6240BD777F56}"/>
              </a:ext>
            </a:extLst>
          </p:cNvPr>
          <p:cNvPicPr>
            <a:picLocks noChangeAspect="1"/>
          </p:cNvPicPr>
          <p:nvPr/>
        </p:nvPicPr>
        <p:blipFill>
          <a:blip r:embed="rId2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79653" y="2624564"/>
            <a:ext cx="304800" cy="298637"/>
          </a:xfrm>
          <a:prstGeom prst="rect">
            <a:avLst/>
          </a:prstGeom>
        </p:spPr>
      </p:pic>
      <p:pic>
        <p:nvPicPr>
          <p:cNvPr id="227" name="Graphic 174">
            <a:extLst>
              <a:ext uri="{FF2B5EF4-FFF2-40B4-BE49-F238E27FC236}">
                <a16:creationId xmlns:a16="http://schemas.microsoft.com/office/drawing/2014/main" id="{7AD706F0-0248-2B46-98CE-FD8DE106A4F9}"/>
              </a:ext>
            </a:extLst>
          </p:cNvPr>
          <p:cNvPicPr>
            <a:picLocks noChangeAspect="1"/>
          </p:cNvPicPr>
          <p:nvPr/>
        </p:nvPicPr>
        <p:blipFill>
          <a:blip r:embed="rId2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12190" y="2624983"/>
            <a:ext cx="304800" cy="297799"/>
          </a:xfrm>
          <a:prstGeom prst="rect">
            <a:avLst/>
          </a:prstGeom>
        </p:spPr>
      </p:pic>
      <p:pic>
        <p:nvPicPr>
          <p:cNvPr id="228" name="Graphic 184">
            <a:extLst>
              <a:ext uri="{FF2B5EF4-FFF2-40B4-BE49-F238E27FC236}">
                <a16:creationId xmlns:a16="http://schemas.microsoft.com/office/drawing/2014/main" id="{F569D9F5-D08D-3148-AFF3-20DEA42A4B58}"/>
              </a:ext>
            </a:extLst>
          </p:cNvPr>
          <p:cNvPicPr>
            <a:picLocks noChangeAspect="1"/>
          </p:cNvPicPr>
          <p:nvPr/>
        </p:nvPicPr>
        <p:blipFill>
          <a:blip r:embed="rId2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54015" y="4211158"/>
            <a:ext cx="304800" cy="275401"/>
          </a:xfrm>
          <a:prstGeom prst="rect">
            <a:avLst/>
          </a:prstGeom>
        </p:spPr>
      </p:pic>
      <p:pic>
        <p:nvPicPr>
          <p:cNvPr id="229" name="Graphic 17">
            <a:extLst>
              <a:ext uri="{FF2B5EF4-FFF2-40B4-BE49-F238E27FC236}">
                <a16:creationId xmlns:a16="http://schemas.microsoft.com/office/drawing/2014/main" id="{0ECBB912-E739-BF40-926A-AEC0B27607B5}"/>
              </a:ext>
            </a:extLst>
          </p:cNvPr>
          <p:cNvPicPr>
            <a:picLocks noChangeAspect="1"/>
          </p:cNvPicPr>
          <p:nvPr/>
        </p:nvPicPr>
        <p:blipFill>
          <a:blip r:embed="rId2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91265" y="3504870"/>
            <a:ext cx="304800" cy="152442"/>
          </a:xfrm>
          <a:prstGeom prst="rect">
            <a:avLst/>
          </a:prstGeom>
        </p:spPr>
      </p:pic>
      <p:pic>
        <p:nvPicPr>
          <p:cNvPr id="230" name="Graphic 19">
            <a:extLst>
              <a:ext uri="{FF2B5EF4-FFF2-40B4-BE49-F238E27FC236}">
                <a16:creationId xmlns:a16="http://schemas.microsoft.com/office/drawing/2014/main" id="{A19B820F-4903-D649-BACD-CDB434E1B8BF}"/>
              </a:ext>
            </a:extLst>
          </p:cNvPr>
          <p:cNvPicPr>
            <a:picLocks noChangeAspect="1"/>
          </p:cNvPicPr>
          <p:nvPr/>
        </p:nvPicPr>
        <p:blipFill>
          <a:blip r:embed="rId2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35818" y="3428691"/>
            <a:ext cx="280359" cy="304800"/>
          </a:xfrm>
          <a:prstGeom prst="rect">
            <a:avLst/>
          </a:prstGeom>
        </p:spPr>
      </p:pic>
      <p:pic>
        <p:nvPicPr>
          <p:cNvPr id="231" name="Graphic 29">
            <a:extLst>
              <a:ext uri="{FF2B5EF4-FFF2-40B4-BE49-F238E27FC236}">
                <a16:creationId xmlns:a16="http://schemas.microsoft.com/office/drawing/2014/main" id="{3060975F-F218-1247-9E3D-F193BA9E4B36}"/>
              </a:ext>
            </a:extLst>
          </p:cNvPr>
          <p:cNvPicPr>
            <a:picLocks noChangeAspect="1"/>
          </p:cNvPicPr>
          <p:nvPr/>
        </p:nvPicPr>
        <p:blipFill>
          <a:blip r:embed="rId3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8057" y="3428691"/>
            <a:ext cx="177877" cy="304800"/>
          </a:xfrm>
          <a:prstGeom prst="rect">
            <a:avLst/>
          </a:prstGeom>
        </p:spPr>
      </p:pic>
      <p:pic>
        <p:nvPicPr>
          <p:cNvPr id="232" name="Graphic 31">
            <a:extLst>
              <a:ext uri="{FF2B5EF4-FFF2-40B4-BE49-F238E27FC236}">
                <a16:creationId xmlns:a16="http://schemas.microsoft.com/office/drawing/2014/main" id="{20D36BC7-05F4-2A45-AAFE-3BD00040DA1E}"/>
              </a:ext>
            </a:extLst>
          </p:cNvPr>
          <p:cNvPicPr>
            <a:picLocks noChangeAspect="1"/>
          </p:cNvPicPr>
          <p:nvPr/>
        </p:nvPicPr>
        <p:blipFill>
          <a:blip r:embed="rId3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7848" y="3428691"/>
            <a:ext cx="177725" cy="304800"/>
          </a:xfrm>
          <a:prstGeom prst="rect">
            <a:avLst/>
          </a:prstGeom>
        </p:spPr>
      </p:pic>
      <p:pic>
        <p:nvPicPr>
          <p:cNvPr id="233" name="Graphic 33">
            <a:extLst>
              <a:ext uri="{FF2B5EF4-FFF2-40B4-BE49-F238E27FC236}">
                <a16:creationId xmlns:a16="http://schemas.microsoft.com/office/drawing/2014/main" id="{153A543E-5454-0449-816E-A92EDE113A85}"/>
              </a:ext>
            </a:extLst>
          </p:cNvPr>
          <p:cNvPicPr>
            <a:picLocks noChangeAspect="1"/>
          </p:cNvPicPr>
          <p:nvPr/>
        </p:nvPicPr>
        <p:blipFill>
          <a:blip r:embed="rId3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7557" y="3428691"/>
            <a:ext cx="304791" cy="304800"/>
          </a:xfrm>
          <a:prstGeom prst="rect">
            <a:avLst/>
          </a:prstGeom>
        </p:spPr>
      </p:pic>
      <p:pic>
        <p:nvPicPr>
          <p:cNvPr id="234" name="Graphic 35">
            <a:extLst>
              <a:ext uri="{FF2B5EF4-FFF2-40B4-BE49-F238E27FC236}">
                <a16:creationId xmlns:a16="http://schemas.microsoft.com/office/drawing/2014/main" id="{0640D54D-683F-7F4A-9E61-4DA8647239B3}"/>
              </a:ext>
            </a:extLst>
          </p:cNvPr>
          <p:cNvPicPr>
            <a:picLocks noChangeAspect="1"/>
          </p:cNvPicPr>
          <p:nvPr/>
        </p:nvPicPr>
        <p:blipFill>
          <a:blip r:embed="rId3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19242" y="2621483"/>
            <a:ext cx="304715" cy="304800"/>
          </a:xfrm>
          <a:prstGeom prst="rect">
            <a:avLst/>
          </a:prstGeom>
        </p:spPr>
      </p:pic>
      <p:pic>
        <p:nvPicPr>
          <p:cNvPr id="235" name="Graphic 37">
            <a:extLst>
              <a:ext uri="{FF2B5EF4-FFF2-40B4-BE49-F238E27FC236}">
                <a16:creationId xmlns:a16="http://schemas.microsoft.com/office/drawing/2014/main" id="{4E7065ED-3F1B-134F-909F-D6DACAB5C48B}"/>
              </a:ext>
            </a:extLst>
          </p:cNvPr>
          <p:cNvPicPr>
            <a:picLocks noChangeAspect="1"/>
          </p:cNvPicPr>
          <p:nvPr/>
        </p:nvPicPr>
        <p:blipFill>
          <a:blip r:embed="rId3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92695" y="2624793"/>
            <a:ext cx="304800" cy="298180"/>
          </a:xfrm>
          <a:prstGeom prst="rect">
            <a:avLst/>
          </a:prstGeom>
        </p:spPr>
      </p:pic>
      <p:pic>
        <p:nvPicPr>
          <p:cNvPr id="236" name="Graphic 41">
            <a:extLst>
              <a:ext uri="{FF2B5EF4-FFF2-40B4-BE49-F238E27FC236}">
                <a16:creationId xmlns:a16="http://schemas.microsoft.com/office/drawing/2014/main" id="{149BFFCC-CE47-BB47-ACB5-AF9EDCB6D725}"/>
              </a:ext>
            </a:extLst>
          </p:cNvPr>
          <p:cNvPicPr>
            <a:picLocks noChangeAspect="1"/>
          </p:cNvPicPr>
          <p:nvPr/>
        </p:nvPicPr>
        <p:blipFill>
          <a:blip r:embed="rId3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3521" y="1814263"/>
            <a:ext cx="304791" cy="304800"/>
          </a:xfrm>
          <a:prstGeom prst="rect">
            <a:avLst/>
          </a:prstGeom>
        </p:spPr>
      </p:pic>
      <p:pic>
        <p:nvPicPr>
          <p:cNvPr id="237" name="Graphic 43">
            <a:extLst>
              <a:ext uri="{FF2B5EF4-FFF2-40B4-BE49-F238E27FC236}">
                <a16:creationId xmlns:a16="http://schemas.microsoft.com/office/drawing/2014/main" id="{438B1D8B-2228-A94D-AB73-2F00CF2400B4}"/>
              </a:ext>
            </a:extLst>
          </p:cNvPr>
          <p:cNvPicPr>
            <a:picLocks noChangeAspect="1"/>
          </p:cNvPicPr>
          <p:nvPr/>
        </p:nvPicPr>
        <p:blipFill>
          <a:blip r:embed="rId3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32029" y="3441448"/>
            <a:ext cx="304800" cy="279286"/>
          </a:xfrm>
          <a:prstGeom prst="rect">
            <a:avLst/>
          </a:prstGeom>
        </p:spPr>
      </p:pic>
      <p:pic>
        <p:nvPicPr>
          <p:cNvPr id="238" name="Graphic 45">
            <a:extLst>
              <a:ext uri="{FF2B5EF4-FFF2-40B4-BE49-F238E27FC236}">
                <a16:creationId xmlns:a16="http://schemas.microsoft.com/office/drawing/2014/main" id="{7EE208E1-BEEC-214E-8FAD-A78A7F31A0F1}"/>
              </a:ext>
            </a:extLst>
          </p:cNvPr>
          <p:cNvPicPr>
            <a:picLocks noChangeAspect="1"/>
          </p:cNvPicPr>
          <p:nvPr/>
        </p:nvPicPr>
        <p:blipFill>
          <a:blip r:embed="rId3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78189" y="2621483"/>
            <a:ext cx="292842" cy="304800"/>
          </a:xfrm>
          <a:prstGeom prst="rect">
            <a:avLst/>
          </a:prstGeom>
        </p:spPr>
      </p:pic>
      <p:pic>
        <p:nvPicPr>
          <p:cNvPr id="239" name="Graphic 49">
            <a:extLst>
              <a:ext uri="{FF2B5EF4-FFF2-40B4-BE49-F238E27FC236}">
                <a16:creationId xmlns:a16="http://schemas.microsoft.com/office/drawing/2014/main" id="{CC547B3F-3BC2-8048-B041-758AFA08F4A5}"/>
              </a:ext>
            </a:extLst>
          </p:cNvPr>
          <p:cNvPicPr>
            <a:picLocks noChangeAspect="1"/>
          </p:cNvPicPr>
          <p:nvPr/>
        </p:nvPicPr>
        <p:blipFill>
          <a:blip r:embed="rId3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33662" y="3467334"/>
            <a:ext cx="304800" cy="227513"/>
          </a:xfrm>
          <a:prstGeom prst="rect">
            <a:avLst/>
          </a:prstGeom>
        </p:spPr>
      </p:pic>
      <p:pic>
        <p:nvPicPr>
          <p:cNvPr id="240" name="Graphic 51">
            <a:extLst>
              <a:ext uri="{FF2B5EF4-FFF2-40B4-BE49-F238E27FC236}">
                <a16:creationId xmlns:a16="http://schemas.microsoft.com/office/drawing/2014/main" id="{EF3FF273-D185-7B40-A753-7E5927840EC1}"/>
              </a:ext>
            </a:extLst>
          </p:cNvPr>
          <p:cNvPicPr>
            <a:picLocks noChangeAspect="1"/>
          </p:cNvPicPr>
          <p:nvPr/>
        </p:nvPicPr>
        <p:blipFill>
          <a:blip r:embed="rId3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10901" y="1826712"/>
            <a:ext cx="304800" cy="279902"/>
          </a:xfrm>
          <a:prstGeom prst="rect">
            <a:avLst/>
          </a:prstGeom>
        </p:spPr>
      </p:pic>
      <p:pic>
        <p:nvPicPr>
          <p:cNvPr id="241" name="Graphic 53">
            <a:extLst>
              <a:ext uri="{FF2B5EF4-FFF2-40B4-BE49-F238E27FC236}">
                <a16:creationId xmlns:a16="http://schemas.microsoft.com/office/drawing/2014/main" id="{F6E0EBD9-16C2-F94A-ADA9-49E025CF9989}"/>
              </a:ext>
            </a:extLst>
          </p:cNvPr>
          <p:cNvPicPr>
            <a:picLocks noChangeAspect="1"/>
          </p:cNvPicPr>
          <p:nvPr/>
        </p:nvPicPr>
        <p:blipFill>
          <a:blip r:embed="rId4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02408" y="3445253"/>
            <a:ext cx="304800" cy="271676"/>
          </a:xfrm>
          <a:prstGeom prst="rect">
            <a:avLst/>
          </a:prstGeom>
        </p:spPr>
      </p:pic>
      <p:pic>
        <p:nvPicPr>
          <p:cNvPr id="242" name="Graphic 61">
            <a:extLst>
              <a:ext uri="{FF2B5EF4-FFF2-40B4-BE49-F238E27FC236}">
                <a16:creationId xmlns:a16="http://schemas.microsoft.com/office/drawing/2014/main" id="{87BAE9EC-87AC-4D4E-948E-BCDC1059EBB7}"/>
              </a:ext>
            </a:extLst>
          </p:cNvPr>
          <p:cNvPicPr>
            <a:picLocks noChangeAspect="1"/>
          </p:cNvPicPr>
          <p:nvPr/>
        </p:nvPicPr>
        <p:blipFill>
          <a:blip r:embed="rId4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65204" y="2621483"/>
            <a:ext cx="304791" cy="304800"/>
          </a:xfrm>
          <a:prstGeom prst="rect">
            <a:avLst/>
          </a:prstGeom>
        </p:spPr>
      </p:pic>
      <p:pic>
        <p:nvPicPr>
          <p:cNvPr id="243" name="Graphic 140">
            <a:extLst>
              <a:ext uri="{FF2B5EF4-FFF2-40B4-BE49-F238E27FC236}">
                <a16:creationId xmlns:a16="http://schemas.microsoft.com/office/drawing/2014/main" id="{3D8AB388-4623-2044-8879-587ABE1742C9}"/>
              </a:ext>
            </a:extLst>
          </p:cNvPr>
          <p:cNvPicPr>
            <a:picLocks noChangeAspect="1"/>
          </p:cNvPicPr>
          <p:nvPr/>
        </p:nvPicPr>
        <p:blipFill>
          <a:blip r:embed="rId4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98757" y="2621483"/>
            <a:ext cx="304715" cy="304800"/>
          </a:xfrm>
          <a:prstGeom prst="rect">
            <a:avLst/>
          </a:prstGeom>
        </p:spPr>
      </p:pic>
      <p:pic>
        <p:nvPicPr>
          <p:cNvPr id="244" name="Graphic 148">
            <a:extLst>
              <a:ext uri="{FF2B5EF4-FFF2-40B4-BE49-F238E27FC236}">
                <a16:creationId xmlns:a16="http://schemas.microsoft.com/office/drawing/2014/main" id="{B6699AD9-FAE7-D343-915D-12E13F94CD1C}"/>
              </a:ext>
            </a:extLst>
          </p:cNvPr>
          <p:cNvPicPr>
            <a:picLocks noChangeAspect="1"/>
          </p:cNvPicPr>
          <p:nvPr/>
        </p:nvPicPr>
        <p:blipFill>
          <a:blip r:embed="rId4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66232" y="2621483"/>
            <a:ext cx="304715" cy="304800"/>
          </a:xfrm>
          <a:prstGeom prst="rect">
            <a:avLst/>
          </a:prstGeom>
        </p:spPr>
      </p:pic>
      <p:pic>
        <p:nvPicPr>
          <p:cNvPr id="245" name="Graphic 150">
            <a:extLst>
              <a:ext uri="{FF2B5EF4-FFF2-40B4-BE49-F238E27FC236}">
                <a16:creationId xmlns:a16="http://schemas.microsoft.com/office/drawing/2014/main" id="{3B79E7A3-FDEE-4446-82B4-4F4AB26D4818}"/>
              </a:ext>
            </a:extLst>
          </p:cNvPr>
          <p:cNvPicPr>
            <a:picLocks noChangeAspect="1"/>
          </p:cNvPicPr>
          <p:nvPr/>
        </p:nvPicPr>
        <p:blipFill>
          <a:blip r:embed="rId4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39685" y="2640105"/>
            <a:ext cx="356820" cy="267555"/>
          </a:xfrm>
          <a:prstGeom prst="rect">
            <a:avLst/>
          </a:prstGeom>
        </p:spPr>
      </p:pic>
      <p:pic>
        <p:nvPicPr>
          <p:cNvPr id="246" name="Graphic 152">
            <a:extLst>
              <a:ext uri="{FF2B5EF4-FFF2-40B4-BE49-F238E27FC236}">
                <a16:creationId xmlns:a16="http://schemas.microsoft.com/office/drawing/2014/main" id="{94E0AC7B-9505-6447-9DF3-9614D5548174}"/>
              </a:ext>
            </a:extLst>
          </p:cNvPr>
          <p:cNvPicPr>
            <a:picLocks noChangeAspect="1"/>
          </p:cNvPicPr>
          <p:nvPr/>
        </p:nvPicPr>
        <p:blipFill>
          <a:blip r:embed="rId4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3728" y="1814297"/>
            <a:ext cx="304800" cy="304732"/>
          </a:xfrm>
          <a:prstGeom prst="rect">
            <a:avLst/>
          </a:prstGeom>
        </p:spPr>
      </p:pic>
      <p:pic>
        <p:nvPicPr>
          <p:cNvPr id="247" name="Graphic 158">
            <a:extLst>
              <a:ext uri="{FF2B5EF4-FFF2-40B4-BE49-F238E27FC236}">
                <a16:creationId xmlns:a16="http://schemas.microsoft.com/office/drawing/2014/main" id="{13A79372-464E-0843-AF1B-9DEFA4ECAB1C}"/>
              </a:ext>
            </a:extLst>
          </p:cNvPr>
          <p:cNvPicPr>
            <a:picLocks noChangeAspect="1"/>
          </p:cNvPicPr>
          <p:nvPr/>
        </p:nvPicPr>
        <p:blipFill>
          <a:blip r:embed="rId4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96555" y="1827362"/>
            <a:ext cx="304800" cy="278601"/>
          </a:xfrm>
          <a:prstGeom prst="rect">
            <a:avLst/>
          </a:prstGeom>
        </p:spPr>
      </p:pic>
      <p:pic>
        <p:nvPicPr>
          <p:cNvPr id="248" name="Graphic 170">
            <a:extLst>
              <a:ext uri="{FF2B5EF4-FFF2-40B4-BE49-F238E27FC236}">
                <a16:creationId xmlns:a16="http://schemas.microsoft.com/office/drawing/2014/main" id="{F1610C96-C1A6-CC4C-9E4E-7D45A6741D97}"/>
              </a:ext>
            </a:extLst>
          </p:cNvPr>
          <p:cNvPicPr>
            <a:picLocks noChangeAspect="1"/>
          </p:cNvPicPr>
          <p:nvPr/>
        </p:nvPicPr>
        <p:blipFill>
          <a:blip r:embed="rId4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45709" y="2621483"/>
            <a:ext cx="304791" cy="304800"/>
          </a:xfrm>
          <a:prstGeom prst="rect">
            <a:avLst/>
          </a:prstGeom>
        </p:spPr>
      </p:pic>
      <p:pic>
        <p:nvPicPr>
          <p:cNvPr id="249" name="Graphic 172">
            <a:extLst>
              <a:ext uri="{FF2B5EF4-FFF2-40B4-BE49-F238E27FC236}">
                <a16:creationId xmlns:a16="http://schemas.microsoft.com/office/drawing/2014/main" id="{29A0946A-3F5F-6440-B08F-6E73EB5A4FFB}"/>
              </a:ext>
            </a:extLst>
          </p:cNvPr>
          <p:cNvPicPr>
            <a:picLocks noChangeAspect="1"/>
          </p:cNvPicPr>
          <p:nvPr/>
        </p:nvPicPr>
        <p:blipFill>
          <a:blip r:embed="rId4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38695" y="2640448"/>
            <a:ext cx="304800" cy="266869"/>
          </a:xfrm>
          <a:prstGeom prst="rect">
            <a:avLst/>
          </a:prstGeom>
        </p:spPr>
      </p:pic>
      <p:pic>
        <p:nvPicPr>
          <p:cNvPr id="250" name="Graphic 176">
            <a:extLst>
              <a:ext uri="{FF2B5EF4-FFF2-40B4-BE49-F238E27FC236}">
                <a16:creationId xmlns:a16="http://schemas.microsoft.com/office/drawing/2014/main" id="{5BA1BCF1-3CF2-8E4C-A880-A9E602F357C4}"/>
              </a:ext>
            </a:extLst>
          </p:cNvPr>
          <p:cNvPicPr>
            <a:picLocks noChangeAspect="1"/>
          </p:cNvPicPr>
          <p:nvPr/>
        </p:nvPicPr>
        <p:blipFill>
          <a:blip r:embed="rId4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5220" y="2627382"/>
            <a:ext cx="304800" cy="293002"/>
          </a:xfrm>
          <a:prstGeom prst="rect">
            <a:avLst/>
          </a:prstGeom>
        </p:spPr>
      </p:pic>
      <p:pic>
        <p:nvPicPr>
          <p:cNvPr id="251" name="Graphic 178">
            <a:extLst>
              <a:ext uri="{FF2B5EF4-FFF2-40B4-BE49-F238E27FC236}">
                <a16:creationId xmlns:a16="http://schemas.microsoft.com/office/drawing/2014/main" id="{3E97043A-AC0C-554D-88BA-A5FDEDCF9305}"/>
              </a:ext>
            </a:extLst>
          </p:cNvPr>
          <p:cNvPicPr>
            <a:picLocks noChangeAspect="1"/>
          </p:cNvPicPr>
          <p:nvPr/>
        </p:nvPicPr>
        <p:blipFill>
          <a:blip r:embed="rId5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1388" y="3466816"/>
            <a:ext cx="304800" cy="228549"/>
          </a:xfrm>
          <a:prstGeom prst="rect">
            <a:avLst/>
          </a:prstGeom>
        </p:spPr>
      </p:pic>
      <p:pic>
        <p:nvPicPr>
          <p:cNvPr id="252" name="Graphic 180">
            <a:extLst>
              <a:ext uri="{FF2B5EF4-FFF2-40B4-BE49-F238E27FC236}">
                <a16:creationId xmlns:a16="http://schemas.microsoft.com/office/drawing/2014/main" id="{411B01A4-7DC6-5448-886D-5569C858064B}"/>
              </a:ext>
            </a:extLst>
          </p:cNvPr>
          <p:cNvPicPr>
            <a:picLocks noChangeAspect="1"/>
          </p:cNvPicPr>
          <p:nvPr/>
        </p:nvPicPr>
        <p:blipFill>
          <a:blip r:embed="rId5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003" y="3435543"/>
            <a:ext cx="304800" cy="291095"/>
          </a:xfrm>
          <a:prstGeom prst="rect">
            <a:avLst/>
          </a:prstGeom>
        </p:spPr>
      </p:pic>
      <p:pic>
        <p:nvPicPr>
          <p:cNvPr id="253" name="Picture 252">
            <a:extLst>
              <a:ext uri="{FF2B5EF4-FFF2-40B4-BE49-F238E27FC236}">
                <a16:creationId xmlns:a16="http://schemas.microsoft.com/office/drawing/2014/main" id="{AB72558B-BEE6-0A42-BEE1-B29912AD9983}"/>
              </a:ext>
            </a:extLst>
          </p:cNvPr>
          <p:cNvPicPr>
            <a:picLocks noChangeAspect="1"/>
          </p:cNvPicPr>
          <p:nvPr/>
        </p:nvPicPr>
        <p:blipFill>
          <a:blip r:embed="rId5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85689" y="2627833"/>
            <a:ext cx="292092" cy="292100"/>
          </a:xfrm>
          <a:prstGeom prst="rect">
            <a:avLst/>
          </a:prstGeom>
        </p:spPr>
      </p:pic>
      <p:pic>
        <p:nvPicPr>
          <p:cNvPr id="254" name="Graphic 13">
            <a:extLst>
              <a:ext uri="{FF2B5EF4-FFF2-40B4-BE49-F238E27FC236}">
                <a16:creationId xmlns:a16="http://schemas.microsoft.com/office/drawing/2014/main" id="{C58D4246-784A-8E4E-AFB4-4BEE4A1036CA}"/>
              </a:ext>
            </a:extLst>
          </p:cNvPr>
          <p:cNvPicPr>
            <a:picLocks noChangeAspect="1"/>
          </p:cNvPicPr>
          <p:nvPr/>
        </p:nvPicPr>
        <p:blipFill>
          <a:blip r:embed="rId5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66027" y="2615139"/>
            <a:ext cx="278393" cy="317488"/>
          </a:xfrm>
          <a:prstGeom prst="rect">
            <a:avLst/>
          </a:prstGeom>
        </p:spPr>
      </p:pic>
      <p:pic>
        <p:nvPicPr>
          <p:cNvPr id="255" name="Graphic 188">
            <a:extLst>
              <a:ext uri="{FF2B5EF4-FFF2-40B4-BE49-F238E27FC236}">
                <a16:creationId xmlns:a16="http://schemas.microsoft.com/office/drawing/2014/main" id="{07E27E53-ECE3-DD43-8B65-8578DFF35EEE}"/>
              </a:ext>
            </a:extLst>
          </p:cNvPr>
          <p:cNvPicPr>
            <a:picLocks noChangeAspect="1"/>
          </p:cNvPicPr>
          <p:nvPr/>
        </p:nvPicPr>
        <p:blipFill>
          <a:blip r:embed="rId5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9662" y="1817419"/>
            <a:ext cx="311482" cy="298488"/>
          </a:xfrm>
          <a:prstGeom prst="rect">
            <a:avLst/>
          </a:prstGeom>
        </p:spPr>
      </p:pic>
      <p:pic>
        <p:nvPicPr>
          <p:cNvPr id="256" name="Graphic 38">
            <a:extLst>
              <a:ext uri="{FF2B5EF4-FFF2-40B4-BE49-F238E27FC236}">
                <a16:creationId xmlns:a16="http://schemas.microsoft.com/office/drawing/2014/main" id="{BC796994-9E6D-4F46-83F1-8735F29EC362}"/>
              </a:ext>
            </a:extLst>
          </p:cNvPr>
          <p:cNvPicPr>
            <a:picLocks noChangeAspect="1"/>
          </p:cNvPicPr>
          <p:nvPr/>
        </p:nvPicPr>
        <p:blipFill>
          <a:blip r:embed="rId5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49049" y="4196912"/>
            <a:ext cx="304800" cy="303894"/>
          </a:xfrm>
          <a:prstGeom prst="rect">
            <a:avLst/>
          </a:prstGeom>
        </p:spPr>
      </p:pic>
      <p:pic>
        <p:nvPicPr>
          <p:cNvPr id="257" name="Graphic 42">
            <a:extLst>
              <a:ext uri="{FF2B5EF4-FFF2-40B4-BE49-F238E27FC236}">
                <a16:creationId xmlns:a16="http://schemas.microsoft.com/office/drawing/2014/main" id="{CCDCC054-9B57-BA43-A16D-8965A64D98A2}"/>
              </a:ext>
            </a:extLst>
          </p:cNvPr>
          <p:cNvPicPr>
            <a:picLocks noChangeAspect="1"/>
          </p:cNvPicPr>
          <p:nvPr/>
        </p:nvPicPr>
        <p:blipFill>
          <a:blip r:embed="rId5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73576" y="4196459"/>
            <a:ext cx="277062" cy="304800"/>
          </a:xfrm>
          <a:prstGeom prst="rect">
            <a:avLst/>
          </a:prstGeom>
        </p:spPr>
      </p:pic>
      <p:pic>
        <p:nvPicPr>
          <p:cNvPr id="258" name="Graphic 46">
            <a:extLst>
              <a:ext uri="{FF2B5EF4-FFF2-40B4-BE49-F238E27FC236}">
                <a16:creationId xmlns:a16="http://schemas.microsoft.com/office/drawing/2014/main" id="{A10B8A67-D4B4-F844-92E6-5E13544BB372}"/>
              </a:ext>
            </a:extLst>
          </p:cNvPr>
          <p:cNvPicPr>
            <a:picLocks noChangeAspect="1"/>
          </p:cNvPicPr>
          <p:nvPr/>
        </p:nvPicPr>
        <p:blipFill>
          <a:blip r:embed="rId5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8274" y="4196459"/>
            <a:ext cx="304791" cy="304800"/>
          </a:xfrm>
          <a:prstGeom prst="rect">
            <a:avLst/>
          </a:prstGeom>
        </p:spPr>
      </p:pic>
      <p:pic>
        <p:nvPicPr>
          <p:cNvPr id="259" name="Graphic 50">
            <a:extLst>
              <a:ext uri="{FF2B5EF4-FFF2-40B4-BE49-F238E27FC236}">
                <a16:creationId xmlns:a16="http://schemas.microsoft.com/office/drawing/2014/main" id="{51129891-56FA-6D4D-B5A8-E1FDF4E4C1A0}"/>
              </a:ext>
            </a:extLst>
          </p:cNvPr>
          <p:cNvPicPr>
            <a:picLocks noChangeAspect="1"/>
          </p:cNvPicPr>
          <p:nvPr/>
        </p:nvPicPr>
        <p:blipFill>
          <a:blip r:embed="rId5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81885" y="4196459"/>
            <a:ext cx="203016" cy="304800"/>
          </a:xfrm>
          <a:prstGeom prst="rect">
            <a:avLst/>
          </a:prstGeom>
        </p:spPr>
      </p:pic>
      <p:pic>
        <p:nvPicPr>
          <p:cNvPr id="260" name="Graphic 54">
            <a:extLst>
              <a:ext uri="{FF2B5EF4-FFF2-40B4-BE49-F238E27FC236}">
                <a16:creationId xmlns:a16="http://schemas.microsoft.com/office/drawing/2014/main" id="{D2D4B81D-89CB-7C4B-A8BF-BB67D9E0C353}"/>
              </a:ext>
            </a:extLst>
          </p:cNvPr>
          <p:cNvPicPr>
            <a:picLocks noChangeAspect="1"/>
          </p:cNvPicPr>
          <p:nvPr/>
        </p:nvPicPr>
        <p:blipFill>
          <a:blip r:embed="rId5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07482" y="4196569"/>
            <a:ext cx="304800" cy="304579"/>
          </a:xfrm>
          <a:prstGeom prst="rect">
            <a:avLst/>
          </a:prstGeom>
        </p:spPr>
      </p:pic>
      <p:pic>
        <p:nvPicPr>
          <p:cNvPr id="261" name="Graphic 58">
            <a:extLst>
              <a:ext uri="{FF2B5EF4-FFF2-40B4-BE49-F238E27FC236}">
                <a16:creationId xmlns:a16="http://schemas.microsoft.com/office/drawing/2014/main" id="{BC0EBC0A-F681-5B41-9924-0F7389AF72BB}"/>
              </a:ext>
            </a:extLst>
          </p:cNvPr>
          <p:cNvPicPr>
            <a:picLocks noChangeAspect="1"/>
          </p:cNvPicPr>
          <p:nvPr/>
        </p:nvPicPr>
        <p:blipFill>
          <a:blip r:embed="rId6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91251" y="4196459"/>
            <a:ext cx="291903" cy="304800"/>
          </a:xfrm>
          <a:prstGeom prst="rect">
            <a:avLst/>
          </a:prstGeom>
        </p:spPr>
      </p:pic>
      <p:pic>
        <p:nvPicPr>
          <p:cNvPr id="262" name="Graphic 60">
            <a:extLst>
              <a:ext uri="{FF2B5EF4-FFF2-40B4-BE49-F238E27FC236}">
                <a16:creationId xmlns:a16="http://schemas.microsoft.com/office/drawing/2014/main" id="{6528CAE9-71A7-1A49-9224-A10FBFBBD4CF}"/>
              </a:ext>
            </a:extLst>
          </p:cNvPr>
          <p:cNvPicPr>
            <a:picLocks noChangeAspect="1"/>
          </p:cNvPicPr>
          <p:nvPr/>
        </p:nvPicPr>
        <p:blipFill>
          <a:blip r:embed="rId6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71520" y="4197864"/>
            <a:ext cx="304800" cy="301990"/>
          </a:xfrm>
          <a:prstGeom prst="rect">
            <a:avLst/>
          </a:prstGeom>
        </p:spPr>
      </p:pic>
      <p:pic>
        <p:nvPicPr>
          <p:cNvPr id="263" name="Graphic 63">
            <a:extLst>
              <a:ext uri="{FF2B5EF4-FFF2-40B4-BE49-F238E27FC236}">
                <a16:creationId xmlns:a16="http://schemas.microsoft.com/office/drawing/2014/main" id="{02C52E2A-99A3-1C49-BBA4-0D4C69F363CF}"/>
              </a:ext>
            </a:extLst>
          </p:cNvPr>
          <p:cNvPicPr>
            <a:picLocks noChangeAspect="1"/>
          </p:cNvPicPr>
          <p:nvPr/>
        </p:nvPicPr>
        <p:blipFill>
          <a:blip r:embed="rId6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05347" y="1814263"/>
            <a:ext cx="229831" cy="304800"/>
          </a:xfrm>
          <a:prstGeom prst="rect">
            <a:avLst/>
          </a:prstGeom>
        </p:spPr>
      </p:pic>
      <p:pic>
        <p:nvPicPr>
          <p:cNvPr id="264" name="Graphic 66">
            <a:extLst>
              <a:ext uri="{FF2B5EF4-FFF2-40B4-BE49-F238E27FC236}">
                <a16:creationId xmlns:a16="http://schemas.microsoft.com/office/drawing/2014/main" id="{E5EC5466-D7B6-AA48-9F30-FA99FDE3F78C}"/>
              </a:ext>
            </a:extLst>
          </p:cNvPr>
          <p:cNvPicPr>
            <a:picLocks noChangeAspect="1"/>
          </p:cNvPicPr>
          <p:nvPr/>
        </p:nvPicPr>
        <p:blipFill>
          <a:blip r:embed="rId6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8631" y="1814263"/>
            <a:ext cx="228917" cy="304800"/>
          </a:xfrm>
          <a:prstGeom prst="rect">
            <a:avLst/>
          </a:prstGeom>
        </p:spPr>
      </p:pic>
      <p:pic>
        <p:nvPicPr>
          <p:cNvPr id="265" name="Graphic 70">
            <a:extLst>
              <a:ext uri="{FF2B5EF4-FFF2-40B4-BE49-F238E27FC236}">
                <a16:creationId xmlns:a16="http://schemas.microsoft.com/office/drawing/2014/main" id="{D5BE4866-520D-624B-B315-A391D2C9A427}"/>
              </a:ext>
            </a:extLst>
          </p:cNvPr>
          <p:cNvPicPr>
            <a:picLocks noChangeAspect="1"/>
          </p:cNvPicPr>
          <p:nvPr/>
        </p:nvPicPr>
        <p:blipFill>
          <a:blip r:embed="rId6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75036" y="1814715"/>
            <a:ext cx="304800" cy="303896"/>
          </a:xfrm>
          <a:prstGeom prst="rect">
            <a:avLst/>
          </a:prstGeom>
        </p:spPr>
      </p:pic>
      <p:pic>
        <p:nvPicPr>
          <p:cNvPr id="266" name="Graphic 77">
            <a:extLst>
              <a:ext uri="{FF2B5EF4-FFF2-40B4-BE49-F238E27FC236}">
                <a16:creationId xmlns:a16="http://schemas.microsoft.com/office/drawing/2014/main" id="{8555F4BA-C48B-6F41-8A28-1FBAD73CCA31}"/>
              </a:ext>
            </a:extLst>
          </p:cNvPr>
          <p:cNvPicPr>
            <a:picLocks noChangeAspect="1"/>
          </p:cNvPicPr>
          <p:nvPr/>
        </p:nvPicPr>
        <p:blipFill>
          <a:blip r:embed="rId6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82213" y="1814263"/>
            <a:ext cx="304791" cy="304800"/>
          </a:xfrm>
          <a:prstGeom prst="rect">
            <a:avLst/>
          </a:prstGeom>
        </p:spPr>
      </p:pic>
      <p:pic>
        <p:nvPicPr>
          <p:cNvPr id="267" name="Graphic 79">
            <a:extLst>
              <a:ext uri="{FF2B5EF4-FFF2-40B4-BE49-F238E27FC236}">
                <a16:creationId xmlns:a16="http://schemas.microsoft.com/office/drawing/2014/main" id="{1D37BE90-A2BC-1143-91C5-16BBB7C751B4}"/>
              </a:ext>
            </a:extLst>
          </p:cNvPr>
          <p:cNvPicPr>
            <a:picLocks noChangeAspect="1"/>
          </p:cNvPicPr>
          <p:nvPr/>
        </p:nvPicPr>
        <p:blipFill>
          <a:blip r:embed="rId6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38026" y="4196459"/>
            <a:ext cx="303864" cy="304800"/>
          </a:xfrm>
          <a:prstGeom prst="rect">
            <a:avLst/>
          </a:prstGeom>
        </p:spPr>
      </p:pic>
      <p:pic>
        <p:nvPicPr>
          <p:cNvPr id="268" name="Graphic 83">
            <a:extLst>
              <a:ext uri="{FF2B5EF4-FFF2-40B4-BE49-F238E27FC236}">
                <a16:creationId xmlns:a16="http://schemas.microsoft.com/office/drawing/2014/main" id="{4960D9D9-9A05-D848-A471-8C88647ABA36}"/>
              </a:ext>
            </a:extLst>
          </p:cNvPr>
          <p:cNvPicPr>
            <a:picLocks noChangeAspect="1"/>
          </p:cNvPicPr>
          <p:nvPr/>
        </p:nvPicPr>
        <p:blipFill>
          <a:blip r:embed="rId6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11729" y="4197369"/>
            <a:ext cx="304800" cy="302979"/>
          </a:xfrm>
          <a:prstGeom prst="rect">
            <a:avLst/>
          </a:prstGeom>
        </p:spPr>
      </p:pic>
      <p:pic>
        <p:nvPicPr>
          <p:cNvPr id="269" name="Graphic 85">
            <a:extLst>
              <a:ext uri="{FF2B5EF4-FFF2-40B4-BE49-F238E27FC236}">
                <a16:creationId xmlns:a16="http://schemas.microsoft.com/office/drawing/2014/main" id="{E85DDA8E-EB1B-234D-99B0-934F053A7BAC}"/>
              </a:ext>
            </a:extLst>
          </p:cNvPr>
          <p:cNvPicPr>
            <a:picLocks noChangeAspect="1"/>
          </p:cNvPicPr>
          <p:nvPr/>
        </p:nvPicPr>
        <p:blipFill>
          <a:blip r:embed="rId6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14320" y="4197366"/>
            <a:ext cx="304800" cy="302985"/>
          </a:xfrm>
          <a:prstGeom prst="rect">
            <a:avLst/>
          </a:prstGeom>
        </p:spPr>
      </p:pic>
      <p:pic>
        <p:nvPicPr>
          <p:cNvPr id="72" name="Graphic 90">
            <a:extLst>
              <a:ext uri="{FF2B5EF4-FFF2-40B4-BE49-F238E27FC236}">
                <a16:creationId xmlns:a16="http://schemas.microsoft.com/office/drawing/2014/main" id="{24025FAE-EF07-AB47-B495-CAC68458E4A4}"/>
              </a:ext>
            </a:extLst>
          </p:cNvPr>
          <p:cNvPicPr>
            <a:picLocks noChangeAspect="1"/>
          </p:cNvPicPr>
          <p:nvPr userDrawn="1"/>
        </p:nvPicPr>
        <p:blipFill>
          <a:blip r:embed="rId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61260" y="4222395"/>
            <a:ext cx="304800" cy="252927"/>
          </a:xfrm>
          <a:prstGeom prst="rect">
            <a:avLst/>
          </a:prstGeom>
        </p:spPr>
      </p:pic>
      <p:pic>
        <p:nvPicPr>
          <p:cNvPr id="73" name="Graphic 3">
            <a:extLst>
              <a:ext uri="{FF2B5EF4-FFF2-40B4-BE49-F238E27FC236}">
                <a16:creationId xmlns:a16="http://schemas.microsoft.com/office/drawing/2014/main" id="{8292956E-46FF-0A48-B16F-41BE2207BF95}"/>
              </a:ext>
            </a:extLst>
          </p:cNvPr>
          <p:cNvPicPr>
            <a:picLocks noChangeAspect="1"/>
          </p:cNvPicPr>
          <p:nvPr userDrawn="1"/>
        </p:nvPicPr>
        <p:blipFill>
          <a:blip r:embed="rId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714779" y="1814263"/>
            <a:ext cx="254005" cy="304800"/>
          </a:xfrm>
          <a:prstGeom prst="rect">
            <a:avLst/>
          </a:prstGeom>
        </p:spPr>
      </p:pic>
      <p:pic>
        <p:nvPicPr>
          <p:cNvPr id="75" name="Graphic 194">
            <a:extLst>
              <a:ext uri="{FF2B5EF4-FFF2-40B4-BE49-F238E27FC236}">
                <a16:creationId xmlns:a16="http://schemas.microsoft.com/office/drawing/2014/main" id="{0B6EAD5C-A380-F24F-A96B-ACB65C4A7441}"/>
              </a:ext>
            </a:extLst>
          </p:cNvPr>
          <p:cNvPicPr>
            <a:picLocks noChangeAspect="1"/>
          </p:cNvPicPr>
          <p:nvPr userDrawn="1"/>
        </p:nvPicPr>
        <p:blipFill>
          <a:blip r:embed="rId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34227" y="4230679"/>
            <a:ext cx="378111" cy="236361"/>
          </a:xfrm>
          <a:prstGeom prst="rect">
            <a:avLst/>
          </a:prstGeom>
        </p:spPr>
      </p:pic>
      <p:pic>
        <p:nvPicPr>
          <p:cNvPr id="76" name="Graphic 192">
            <a:extLst>
              <a:ext uri="{FF2B5EF4-FFF2-40B4-BE49-F238E27FC236}">
                <a16:creationId xmlns:a16="http://schemas.microsoft.com/office/drawing/2014/main" id="{FA02DA42-33E5-B144-9D9A-C0643B00F308}"/>
              </a:ext>
            </a:extLst>
          </p:cNvPr>
          <p:cNvPicPr>
            <a:picLocks noChangeAspect="1"/>
          </p:cNvPicPr>
          <p:nvPr userDrawn="1"/>
        </p:nvPicPr>
        <p:blipFill>
          <a:blip r:embed="rId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103804" y="4172707"/>
            <a:ext cx="234834" cy="352305"/>
          </a:xfrm>
          <a:prstGeom prst="rect">
            <a:avLst/>
          </a:prstGeom>
        </p:spPr>
      </p:pic>
      <p:pic>
        <p:nvPicPr>
          <p:cNvPr id="77" name="Graphic 190">
            <a:extLst>
              <a:ext uri="{FF2B5EF4-FFF2-40B4-BE49-F238E27FC236}">
                <a16:creationId xmlns:a16="http://schemas.microsoft.com/office/drawing/2014/main" id="{791A69C5-06D8-9D43-8C07-9B754EC7D6EA}"/>
              </a:ext>
            </a:extLst>
          </p:cNvPr>
          <p:cNvPicPr>
            <a:picLocks noChangeAspect="1"/>
          </p:cNvPicPr>
          <p:nvPr userDrawn="1"/>
        </p:nvPicPr>
        <p:blipFill>
          <a:blip r:embed="rId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61098" y="4196459"/>
            <a:ext cx="260228" cy="304800"/>
          </a:xfrm>
          <a:prstGeom prst="rect">
            <a:avLst/>
          </a:prstGeom>
        </p:spPr>
      </p:pic>
      <p:pic>
        <p:nvPicPr>
          <p:cNvPr id="78" name="Graphic 186">
            <a:extLst>
              <a:ext uri="{FF2B5EF4-FFF2-40B4-BE49-F238E27FC236}">
                <a16:creationId xmlns:a16="http://schemas.microsoft.com/office/drawing/2014/main" id="{C6CD98C7-02BD-C642-B17F-E02D7FD91438}"/>
              </a:ext>
            </a:extLst>
          </p:cNvPr>
          <p:cNvPicPr>
            <a:picLocks noChangeAspect="1"/>
          </p:cNvPicPr>
          <p:nvPr userDrawn="1"/>
        </p:nvPicPr>
        <p:blipFill>
          <a:blip r:embed="rId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239593" y="1814905"/>
            <a:ext cx="304800" cy="303516"/>
          </a:xfrm>
          <a:prstGeom prst="rect">
            <a:avLst/>
          </a:prstGeom>
        </p:spPr>
      </p:pic>
      <p:pic>
        <p:nvPicPr>
          <p:cNvPr id="79" name="Graphic 15">
            <a:extLst>
              <a:ext uri="{FF2B5EF4-FFF2-40B4-BE49-F238E27FC236}">
                <a16:creationId xmlns:a16="http://schemas.microsoft.com/office/drawing/2014/main" id="{ADC2750E-150D-F04D-A2E4-F02B701148E1}"/>
              </a:ext>
            </a:extLst>
          </p:cNvPr>
          <p:cNvPicPr>
            <a:picLocks noChangeAspect="1"/>
          </p:cNvPicPr>
          <p:nvPr userDrawn="1"/>
        </p:nvPicPr>
        <p:blipFill>
          <a:blip r:embed="rId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67184" y="3447733"/>
            <a:ext cx="304800" cy="266716"/>
          </a:xfrm>
          <a:prstGeom prst="rect">
            <a:avLst/>
          </a:prstGeom>
        </p:spPr>
      </p:pic>
      <p:pic>
        <p:nvPicPr>
          <p:cNvPr id="80" name="Graphic 39">
            <a:extLst>
              <a:ext uri="{FF2B5EF4-FFF2-40B4-BE49-F238E27FC236}">
                <a16:creationId xmlns:a16="http://schemas.microsoft.com/office/drawing/2014/main" id="{57D3F9F2-3A9C-F447-A631-CBCF81A055DE}"/>
              </a:ext>
            </a:extLst>
          </p:cNvPr>
          <p:cNvPicPr>
            <a:picLocks noChangeAspect="1"/>
          </p:cNvPicPr>
          <p:nvPr userDrawn="1"/>
        </p:nvPicPr>
        <p:blipFill>
          <a:blip r:embed="rId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776200" y="4196459"/>
            <a:ext cx="304715" cy="304800"/>
          </a:xfrm>
          <a:prstGeom prst="rect">
            <a:avLst/>
          </a:prstGeom>
        </p:spPr>
      </p:pic>
      <p:pic>
        <p:nvPicPr>
          <p:cNvPr id="81" name="Graphic 47">
            <a:extLst>
              <a:ext uri="{FF2B5EF4-FFF2-40B4-BE49-F238E27FC236}">
                <a16:creationId xmlns:a16="http://schemas.microsoft.com/office/drawing/2014/main" id="{B29F3514-1193-6E49-8EEE-0315411A9F28}"/>
              </a:ext>
            </a:extLst>
          </p:cNvPr>
          <p:cNvPicPr>
            <a:picLocks noChangeAspect="1"/>
          </p:cNvPicPr>
          <p:nvPr userDrawn="1"/>
        </p:nvPicPr>
        <p:blipFill>
          <a:blip r:embed="rId1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801148" y="3428691"/>
            <a:ext cx="293669" cy="304800"/>
          </a:xfrm>
          <a:prstGeom prst="rect">
            <a:avLst/>
          </a:prstGeom>
        </p:spPr>
      </p:pic>
      <p:pic>
        <p:nvPicPr>
          <p:cNvPr id="82" name="Graphic 55">
            <a:extLst>
              <a:ext uri="{FF2B5EF4-FFF2-40B4-BE49-F238E27FC236}">
                <a16:creationId xmlns:a16="http://schemas.microsoft.com/office/drawing/2014/main" id="{49E0141E-A62F-7046-BBFD-A00719B690AB}"/>
              </a:ext>
            </a:extLst>
          </p:cNvPr>
          <p:cNvPicPr>
            <a:picLocks noChangeAspect="1"/>
          </p:cNvPicPr>
          <p:nvPr userDrawn="1"/>
        </p:nvPicPr>
        <p:blipFill>
          <a:blip r:embed="rId1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286105" y="3448228"/>
            <a:ext cx="304800" cy="265726"/>
          </a:xfrm>
          <a:prstGeom prst="rect">
            <a:avLst/>
          </a:prstGeom>
        </p:spPr>
      </p:pic>
      <p:pic>
        <p:nvPicPr>
          <p:cNvPr id="83" name="Graphic 57">
            <a:extLst>
              <a:ext uri="{FF2B5EF4-FFF2-40B4-BE49-F238E27FC236}">
                <a16:creationId xmlns:a16="http://schemas.microsoft.com/office/drawing/2014/main" id="{56BE21DD-99D5-D740-B577-F4C019110C6C}"/>
              </a:ext>
            </a:extLst>
          </p:cNvPr>
          <p:cNvPicPr>
            <a:picLocks noChangeAspect="1"/>
          </p:cNvPicPr>
          <p:nvPr userDrawn="1"/>
        </p:nvPicPr>
        <p:blipFill>
          <a:blip r:embed="rId1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89760" y="3428691"/>
            <a:ext cx="283461" cy="304800"/>
          </a:xfrm>
          <a:prstGeom prst="rect">
            <a:avLst/>
          </a:prstGeom>
        </p:spPr>
      </p:pic>
      <p:pic>
        <p:nvPicPr>
          <p:cNvPr id="84" name="Graphic 65">
            <a:extLst>
              <a:ext uri="{FF2B5EF4-FFF2-40B4-BE49-F238E27FC236}">
                <a16:creationId xmlns:a16="http://schemas.microsoft.com/office/drawing/2014/main" id="{58255848-CDB7-5643-B3ED-0A7A532A5611}"/>
              </a:ext>
            </a:extLst>
          </p:cNvPr>
          <p:cNvPicPr>
            <a:picLocks noChangeAspect="1"/>
          </p:cNvPicPr>
          <p:nvPr userDrawn="1"/>
        </p:nvPicPr>
        <p:blipFill>
          <a:blip r:embed="rId1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776475" y="3447847"/>
            <a:ext cx="304800" cy="266488"/>
          </a:xfrm>
          <a:prstGeom prst="rect">
            <a:avLst/>
          </a:prstGeom>
        </p:spPr>
      </p:pic>
      <p:pic>
        <p:nvPicPr>
          <p:cNvPr id="85" name="Graphic 67">
            <a:extLst>
              <a:ext uri="{FF2B5EF4-FFF2-40B4-BE49-F238E27FC236}">
                <a16:creationId xmlns:a16="http://schemas.microsoft.com/office/drawing/2014/main" id="{D9F940C6-0C3C-184E-A699-6AA6EEA5FC30}"/>
              </a:ext>
            </a:extLst>
          </p:cNvPr>
          <p:cNvPicPr>
            <a:picLocks noChangeAspect="1"/>
          </p:cNvPicPr>
          <p:nvPr userDrawn="1"/>
        </p:nvPicPr>
        <p:blipFill>
          <a:blip r:embed="rId1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25247" y="1825341"/>
            <a:ext cx="304800" cy="282643"/>
          </a:xfrm>
          <a:prstGeom prst="rect">
            <a:avLst/>
          </a:prstGeom>
        </p:spPr>
      </p:pic>
      <p:pic>
        <p:nvPicPr>
          <p:cNvPr id="86" name="Graphic 69">
            <a:extLst>
              <a:ext uri="{FF2B5EF4-FFF2-40B4-BE49-F238E27FC236}">
                <a16:creationId xmlns:a16="http://schemas.microsoft.com/office/drawing/2014/main" id="{F22247D7-AA3D-4847-B020-16762CA82F46}"/>
              </a:ext>
            </a:extLst>
          </p:cNvPr>
          <p:cNvPicPr>
            <a:picLocks noChangeAspect="1"/>
          </p:cNvPicPr>
          <p:nvPr userDrawn="1"/>
        </p:nvPicPr>
        <p:blipFill>
          <a:blip r:embed="rId1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732420" y="1825344"/>
            <a:ext cx="304800" cy="282638"/>
          </a:xfrm>
          <a:prstGeom prst="rect">
            <a:avLst/>
          </a:prstGeom>
        </p:spPr>
      </p:pic>
      <p:pic>
        <p:nvPicPr>
          <p:cNvPr id="87" name="Graphic 71">
            <a:extLst>
              <a:ext uri="{FF2B5EF4-FFF2-40B4-BE49-F238E27FC236}">
                <a16:creationId xmlns:a16="http://schemas.microsoft.com/office/drawing/2014/main" id="{0857C3AC-D19E-7441-A73E-1C488E9D86D6}"/>
              </a:ext>
            </a:extLst>
          </p:cNvPr>
          <p:cNvPicPr>
            <a:picLocks noChangeAspect="1"/>
          </p:cNvPicPr>
          <p:nvPr userDrawn="1"/>
        </p:nvPicPr>
        <p:blipFill>
          <a:blip r:embed="rId1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718074" y="1825344"/>
            <a:ext cx="304800" cy="282638"/>
          </a:xfrm>
          <a:prstGeom prst="rect">
            <a:avLst/>
          </a:prstGeom>
        </p:spPr>
      </p:pic>
      <p:pic>
        <p:nvPicPr>
          <p:cNvPr id="88" name="Graphic 144">
            <a:extLst>
              <a:ext uri="{FF2B5EF4-FFF2-40B4-BE49-F238E27FC236}">
                <a16:creationId xmlns:a16="http://schemas.microsoft.com/office/drawing/2014/main" id="{0ADB7676-4BFF-B44F-8667-B7D7A8FBF6F2}"/>
              </a:ext>
            </a:extLst>
          </p:cNvPr>
          <p:cNvPicPr>
            <a:picLocks noChangeAspect="1"/>
          </p:cNvPicPr>
          <p:nvPr userDrawn="1"/>
        </p:nvPicPr>
        <p:blipFill>
          <a:blip r:embed="rId1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325477" y="3460273"/>
            <a:ext cx="304800" cy="241636"/>
          </a:xfrm>
          <a:prstGeom prst="rect">
            <a:avLst/>
          </a:prstGeom>
        </p:spPr>
      </p:pic>
      <p:pic>
        <p:nvPicPr>
          <p:cNvPr id="90" name="Graphic 154">
            <a:extLst>
              <a:ext uri="{FF2B5EF4-FFF2-40B4-BE49-F238E27FC236}">
                <a16:creationId xmlns:a16="http://schemas.microsoft.com/office/drawing/2014/main" id="{3769D6B9-1869-E04B-932C-275C2B20018E}"/>
              </a:ext>
            </a:extLst>
          </p:cNvPr>
          <p:cNvPicPr>
            <a:picLocks noChangeAspect="1"/>
          </p:cNvPicPr>
          <p:nvPr userDrawn="1"/>
        </p:nvPicPr>
        <p:blipFill>
          <a:blip r:embed="rId1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306162" y="2621483"/>
            <a:ext cx="304791" cy="304800"/>
          </a:xfrm>
          <a:prstGeom prst="rect">
            <a:avLst/>
          </a:prstGeom>
        </p:spPr>
      </p:pic>
      <p:pic>
        <p:nvPicPr>
          <p:cNvPr id="91" name="Graphic 156">
            <a:extLst>
              <a:ext uri="{FF2B5EF4-FFF2-40B4-BE49-F238E27FC236}">
                <a16:creationId xmlns:a16="http://schemas.microsoft.com/office/drawing/2014/main" id="{4AAE953D-1552-E749-86FC-820C9617C3C6}"/>
              </a:ext>
            </a:extLst>
          </p:cNvPr>
          <p:cNvPicPr>
            <a:picLocks noChangeAspect="1"/>
          </p:cNvPicPr>
          <p:nvPr userDrawn="1"/>
        </p:nvPicPr>
        <p:blipFill>
          <a:blip r:embed="rId2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274203" y="4196459"/>
            <a:ext cx="304639" cy="304800"/>
          </a:xfrm>
          <a:prstGeom prst="rect">
            <a:avLst/>
          </a:prstGeom>
        </p:spPr>
      </p:pic>
      <p:pic>
        <p:nvPicPr>
          <p:cNvPr id="92" name="Graphic 160">
            <a:extLst>
              <a:ext uri="{FF2B5EF4-FFF2-40B4-BE49-F238E27FC236}">
                <a16:creationId xmlns:a16="http://schemas.microsoft.com/office/drawing/2014/main" id="{70E8C2FD-A8A4-6741-8168-0333F63AA3A8}"/>
              </a:ext>
            </a:extLst>
          </p:cNvPr>
          <p:cNvPicPr>
            <a:picLocks noChangeAspect="1"/>
          </p:cNvPicPr>
          <p:nvPr userDrawn="1"/>
        </p:nvPicPr>
        <p:blipFill>
          <a:blip r:embed="rId2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832663" y="2621555"/>
            <a:ext cx="304800" cy="304655"/>
          </a:xfrm>
          <a:prstGeom prst="rect">
            <a:avLst/>
          </a:prstGeom>
        </p:spPr>
      </p:pic>
      <p:pic>
        <p:nvPicPr>
          <p:cNvPr id="93" name="Graphic 162">
            <a:extLst>
              <a:ext uri="{FF2B5EF4-FFF2-40B4-BE49-F238E27FC236}">
                <a16:creationId xmlns:a16="http://schemas.microsoft.com/office/drawing/2014/main" id="{77BDC247-A23C-7F42-A2B0-8BC02B86C931}"/>
              </a:ext>
            </a:extLst>
          </p:cNvPr>
          <p:cNvPicPr>
            <a:picLocks noChangeAspect="1"/>
          </p:cNvPicPr>
          <p:nvPr userDrawn="1"/>
        </p:nvPicPr>
        <p:blipFill>
          <a:blip r:embed="rId2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53943" y="1833533"/>
            <a:ext cx="304800" cy="266259"/>
          </a:xfrm>
          <a:prstGeom prst="rect">
            <a:avLst/>
          </a:prstGeom>
        </p:spPr>
      </p:pic>
      <p:pic>
        <p:nvPicPr>
          <p:cNvPr id="94" name="Graphic 164">
            <a:extLst>
              <a:ext uri="{FF2B5EF4-FFF2-40B4-BE49-F238E27FC236}">
                <a16:creationId xmlns:a16="http://schemas.microsoft.com/office/drawing/2014/main" id="{87A91165-ABBB-A64E-B4A2-5D3CA06B328C}"/>
              </a:ext>
            </a:extLst>
          </p:cNvPr>
          <p:cNvPicPr>
            <a:picLocks noChangeAspect="1"/>
          </p:cNvPicPr>
          <p:nvPr userDrawn="1"/>
        </p:nvPicPr>
        <p:blipFill>
          <a:blip r:embed="rId2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746766" y="1833533"/>
            <a:ext cx="304800" cy="266259"/>
          </a:xfrm>
          <a:prstGeom prst="rect">
            <a:avLst/>
          </a:prstGeom>
        </p:spPr>
      </p:pic>
      <p:pic>
        <p:nvPicPr>
          <p:cNvPr id="95" name="Graphic 166">
            <a:extLst>
              <a:ext uri="{FF2B5EF4-FFF2-40B4-BE49-F238E27FC236}">
                <a16:creationId xmlns:a16="http://schemas.microsoft.com/office/drawing/2014/main" id="{65763C3D-3DE6-824A-B4C6-42EE7CE550A9}"/>
              </a:ext>
            </a:extLst>
          </p:cNvPr>
          <p:cNvPicPr>
            <a:picLocks noChangeAspect="1"/>
          </p:cNvPicPr>
          <p:nvPr userDrawn="1"/>
        </p:nvPicPr>
        <p:blipFill>
          <a:blip r:embed="rId2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8253143" y="2627612"/>
            <a:ext cx="304800" cy="292542"/>
          </a:xfrm>
          <a:prstGeom prst="rect">
            <a:avLst/>
          </a:prstGeom>
        </p:spPr>
      </p:pic>
      <p:pic>
        <p:nvPicPr>
          <p:cNvPr id="96" name="Graphic 168">
            <a:extLst>
              <a:ext uri="{FF2B5EF4-FFF2-40B4-BE49-F238E27FC236}">
                <a16:creationId xmlns:a16="http://schemas.microsoft.com/office/drawing/2014/main" id="{96EB8C2C-07A5-2D4A-A27F-9DB1FC787787}"/>
              </a:ext>
            </a:extLst>
          </p:cNvPr>
          <p:cNvPicPr>
            <a:picLocks noChangeAspect="1"/>
          </p:cNvPicPr>
          <p:nvPr userDrawn="1"/>
        </p:nvPicPr>
        <p:blipFill>
          <a:blip r:embed="rId2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7779653" y="2624564"/>
            <a:ext cx="304800" cy="298637"/>
          </a:xfrm>
          <a:prstGeom prst="rect">
            <a:avLst/>
          </a:prstGeom>
        </p:spPr>
      </p:pic>
      <p:pic>
        <p:nvPicPr>
          <p:cNvPr id="97" name="Graphic 174">
            <a:extLst>
              <a:ext uri="{FF2B5EF4-FFF2-40B4-BE49-F238E27FC236}">
                <a16:creationId xmlns:a16="http://schemas.microsoft.com/office/drawing/2014/main" id="{21AFE064-1164-0244-8FB7-02EFBAB71361}"/>
              </a:ext>
            </a:extLst>
          </p:cNvPr>
          <p:cNvPicPr>
            <a:picLocks noChangeAspect="1"/>
          </p:cNvPicPr>
          <p:nvPr userDrawn="1"/>
        </p:nvPicPr>
        <p:blipFill>
          <a:blip r:embed="rId2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412190" y="2624983"/>
            <a:ext cx="304800" cy="297799"/>
          </a:xfrm>
          <a:prstGeom prst="rect">
            <a:avLst/>
          </a:prstGeom>
        </p:spPr>
      </p:pic>
      <p:pic>
        <p:nvPicPr>
          <p:cNvPr id="98" name="Graphic 184">
            <a:extLst>
              <a:ext uri="{FF2B5EF4-FFF2-40B4-BE49-F238E27FC236}">
                <a16:creationId xmlns:a16="http://schemas.microsoft.com/office/drawing/2014/main" id="{B423EA0F-995D-E54D-8383-BE38399D8382}"/>
              </a:ext>
            </a:extLst>
          </p:cNvPr>
          <p:cNvPicPr>
            <a:picLocks noChangeAspect="1"/>
          </p:cNvPicPr>
          <p:nvPr userDrawn="1"/>
        </p:nvPicPr>
        <p:blipFill>
          <a:blip r:embed="rId2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754015" y="4211158"/>
            <a:ext cx="304800" cy="275401"/>
          </a:xfrm>
          <a:prstGeom prst="rect">
            <a:avLst/>
          </a:prstGeom>
        </p:spPr>
      </p:pic>
      <p:pic>
        <p:nvPicPr>
          <p:cNvPr id="99" name="Graphic 17">
            <a:extLst>
              <a:ext uri="{FF2B5EF4-FFF2-40B4-BE49-F238E27FC236}">
                <a16:creationId xmlns:a16="http://schemas.microsoft.com/office/drawing/2014/main" id="{35150A47-7160-AE42-837F-FCA03669B0E9}"/>
              </a:ext>
            </a:extLst>
          </p:cNvPr>
          <p:cNvPicPr>
            <a:picLocks noChangeAspect="1"/>
          </p:cNvPicPr>
          <p:nvPr userDrawn="1"/>
        </p:nvPicPr>
        <p:blipFill>
          <a:blip r:embed="rId2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791265" y="3504870"/>
            <a:ext cx="304800" cy="152442"/>
          </a:xfrm>
          <a:prstGeom prst="rect">
            <a:avLst/>
          </a:prstGeom>
        </p:spPr>
      </p:pic>
      <p:pic>
        <p:nvPicPr>
          <p:cNvPr id="100" name="Graphic 19">
            <a:extLst>
              <a:ext uri="{FF2B5EF4-FFF2-40B4-BE49-F238E27FC236}">
                <a16:creationId xmlns:a16="http://schemas.microsoft.com/office/drawing/2014/main" id="{292FCBAF-7F8C-3148-87EE-D85BDB6335F5}"/>
              </a:ext>
            </a:extLst>
          </p:cNvPr>
          <p:cNvPicPr>
            <a:picLocks noChangeAspect="1"/>
          </p:cNvPicPr>
          <p:nvPr userDrawn="1"/>
        </p:nvPicPr>
        <p:blipFill>
          <a:blip r:embed="rId2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635818" y="3428691"/>
            <a:ext cx="280359" cy="304800"/>
          </a:xfrm>
          <a:prstGeom prst="rect">
            <a:avLst/>
          </a:prstGeom>
        </p:spPr>
      </p:pic>
      <p:pic>
        <p:nvPicPr>
          <p:cNvPr id="101" name="Graphic 29">
            <a:extLst>
              <a:ext uri="{FF2B5EF4-FFF2-40B4-BE49-F238E27FC236}">
                <a16:creationId xmlns:a16="http://schemas.microsoft.com/office/drawing/2014/main" id="{11E604F0-ADAC-0A4D-A7E6-9A4B1EBDE097}"/>
              </a:ext>
            </a:extLst>
          </p:cNvPr>
          <p:cNvPicPr>
            <a:picLocks noChangeAspect="1"/>
          </p:cNvPicPr>
          <p:nvPr userDrawn="1"/>
        </p:nvPicPr>
        <p:blipFill>
          <a:blip r:embed="rId3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408057" y="3428691"/>
            <a:ext cx="177877" cy="304800"/>
          </a:xfrm>
          <a:prstGeom prst="rect">
            <a:avLst/>
          </a:prstGeom>
        </p:spPr>
      </p:pic>
      <p:pic>
        <p:nvPicPr>
          <p:cNvPr id="102" name="Graphic 31">
            <a:extLst>
              <a:ext uri="{FF2B5EF4-FFF2-40B4-BE49-F238E27FC236}">
                <a16:creationId xmlns:a16="http://schemas.microsoft.com/office/drawing/2014/main" id="{740F49E7-966C-3E46-8F95-815D145C0D5B}"/>
              </a:ext>
            </a:extLst>
          </p:cNvPr>
          <p:cNvPicPr>
            <a:picLocks noChangeAspect="1"/>
          </p:cNvPicPr>
          <p:nvPr userDrawn="1"/>
        </p:nvPicPr>
        <p:blipFill>
          <a:blip r:embed="rId3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037848" y="3428691"/>
            <a:ext cx="177725" cy="304800"/>
          </a:xfrm>
          <a:prstGeom prst="rect">
            <a:avLst/>
          </a:prstGeom>
        </p:spPr>
      </p:pic>
      <p:pic>
        <p:nvPicPr>
          <p:cNvPr id="103" name="Graphic 33">
            <a:extLst>
              <a:ext uri="{FF2B5EF4-FFF2-40B4-BE49-F238E27FC236}">
                <a16:creationId xmlns:a16="http://schemas.microsoft.com/office/drawing/2014/main" id="{4291C7FC-C097-4E48-A16F-661C560F1C8C}"/>
              </a:ext>
            </a:extLst>
          </p:cNvPr>
          <p:cNvPicPr>
            <a:picLocks noChangeAspect="1"/>
          </p:cNvPicPr>
          <p:nvPr userDrawn="1"/>
        </p:nvPicPr>
        <p:blipFill>
          <a:blip r:embed="rId3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567557" y="3428691"/>
            <a:ext cx="304791" cy="304800"/>
          </a:xfrm>
          <a:prstGeom prst="rect">
            <a:avLst/>
          </a:prstGeom>
        </p:spPr>
      </p:pic>
      <p:pic>
        <p:nvPicPr>
          <p:cNvPr id="104" name="Graphic 35">
            <a:extLst>
              <a:ext uri="{FF2B5EF4-FFF2-40B4-BE49-F238E27FC236}">
                <a16:creationId xmlns:a16="http://schemas.microsoft.com/office/drawing/2014/main" id="{D6600806-549D-104E-A2A3-3DDDEF5E5637}"/>
              </a:ext>
            </a:extLst>
          </p:cNvPr>
          <p:cNvPicPr>
            <a:picLocks noChangeAspect="1"/>
          </p:cNvPicPr>
          <p:nvPr userDrawn="1"/>
        </p:nvPicPr>
        <p:blipFill>
          <a:blip r:embed="rId3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519242" y="2621483"/>
            <a:ext cx="304715" cy="304800"/>
          </a:xfrm>
          <a:prstGeom prst="rect">
            <a:avLst/>
          </a:prstGeom>
        </p:spPr>
      </p:pic>
      <p:pic>
        <p:nvPicPr>
          <p:cNvPr id="105" name="Graphic 37">
            <a:extLst>
              <a:ext uri="{FF2B5EF4-FFF2-40B4-BE49-F238E27FC236}">
                <a16:creationId xmlns:a16="http://schemas.microsoft.com/office/drawing/2014/main" id="{66860911-ABD4-A044-B343-0B5DEE334A57}"/>
              </a:ext>
            </a:extLst>
          </p:cNvPr>
          <p:cNvPicPr>
            <a:picLocks noChangeAspect="1"/>
          </p:cNvPicPr>
          <p:nvPr userDrawn="1"/>
        </p:nvPicPr>
        <p:blipFill>
          <a:blip r:embed="rId3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992695" y="2624793"/>
            <a:ext cx="304800" cy="298180"/>
          </a:xfrm>
          <a:prstGeom prst="rect">
            <a:avLst/>
          </a:prstGeom>
        </p:spPr>
      </p:pic>
      <p:pic>
        <p:nvPicPr>
          <p:cNvPr id="106" name="Graphic 41">
            <a:extLst>
              <a:ext uri="{FF2B5EF4-FFF2-40B4-BE49-F238E27FC236}">
                <a16:creationId xmlns:a16="http://schemas.microsoft.com/office/drawing/2014/main" id="{AAD2E995-2810-8142-B032-DC7E71898ECC}"/>
              </a:ext>
            </a:extLst>
          </p:cNvPr>
          <p:cNvPicPr>
            <a:picLocks noChangeAspect="1"/>
          </p:cNvPicPr>
          <p:nvPr userDrawn="1"/>
        </p:nvPicPr>
        <p:blipFill>
          <a:blip r:embed="rId3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153521" y="1814263"/>
            <a:ext cx="304791" cy="304800"/>
          </a:xfrm>
          <a:prstGeom prst="rect">
            <a:avLst/>
          </a:prstGeom>
        </p:spPr>
      </p:pic>
      <p:pic>
        <p:nvPicPr>
          <p:cNvPr id="107" name="Graphic 43">
            <a:extLst>
              <a:ext uri="{FF2B5EF4-FFF2-40B4-BE49-F238E27FC236}">
                <a16:creationId xmlns:a16="http://schemas.microsoft.com/office/drawing/2014/main" id="{86E367C7-7532-0540-A249-36153EA29864}"/>
              </a:ext>
            </a:extLst>
          </p:cNvPr>
          <p:cNvPicPr>
            <a:picLocks noChangeAspect="1"/>
          </p:cNvPicPr>
          <p:nvPr userDrawn="1"/>
        </p:nvPicPr>
        <p:blipFill>
          <a:blip r:embed="rId3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032029" y="3441448"/>
            <a:ext cx="304800" cy="279286"/>
          </a:xfrm>
          <a:prstGeom prst="rect">
            <a:avLst/>
          </a:prstGeom>
        </p:spPr>
      </p:pic>
      <p:pic>
        <p:nvPicPr>
          <p:cNvPr id="108" name="Graphic 45">
            <a:extLst>
              <a:ext uri="{FF2B5EF4-FFF2-40B4-BE49-F238E27FC236}">
                <a16:creationId xmlns:a16="http://schemas.microsoft.com/office/drawing/2014/main" id="{48ABB31F-CC8D-6847-907C-73CBA38C82E9}"/>
              </a:ext>
            </a:extLst>
          </p:cNvPr>
          <p:cNvPicPr>
            <a:picLocks noChangeAspect="1"/>
          </p:cNvPicPr>
          <p:nvPr userDrawn="1"/>
        </p:nvPicPr>
        <p:blipFill>
          <a:blip r:embed="rId3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578189" y="2621483"/>
            <a:ext cx="292842" cy="304800"/>
          </a:xfrm>
          <a:prstGeom prst="rect">
            <a:avLst/>
          </a:prstGeom>
        </p:spPr>
      </p:pic>
      <p:pic>
        <p:nvPicPr>
          <p:cNvPr id="109" name="Graphic 49">
            <a:extLst>
              <a:ext uri="{FF2B5EF4-FFF2-40B4-BE49-F238E27FC236}">
                <a16:creationId xmlns:a16="http://schemas.microsoft.com/office/drawing/2014/main" id="{0655AAED-3637-BD4E-B8A8-3A64AFCB9B13}"/>
              </a:ext>
            </a:extLst>
          </p:cNvPr>
          <p:cNvPicPr>
            <a:picLocks noChangeAspect="1"/>
          </p:cNvPicPr>
          <p:nvPr userDrawn="1"/>
        </p:nvPicPr>
        <p:blipFill>
          <a:blip r:embed="rId3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533662" y="3467334"/>
            <a:ext cx="304800" cy="227513"/>
          </a:xfrm>
          <a:prstGeom prst="rect">
            <a:avLst/>
          </a:prstGeom>
        </p:spPr>
      </p:pic>
      <p:pic>
        <p:nvPicPr>
          <p:cNvPr id="110" name="Graphic 51">
            <a:extLst>
              <a:ext uri="{FF2B5EF4-FFF2-40B4-BE49-F238E27FC236}">
                <a16:creationId xmlns:a16="http://schemas.microsoft.com/office/drawing/2014/main" id="{401C8377-804B-F846-B513-C5FDCE35F2FC}"/>
              </a:ext>
            </a:extLst>
          </p:cNvPr>
          <p:cNvPicPr>
            <a:picLocks noChangeAspect="1"/>
          </p:cNvPicPr>
          <p:nvPr userDrawn="1"/>
        </p:nvPicPr>
        <p:blipFill>
          <a:blip r:embed="rId3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210901" y="1826712"/>
            <a:ext cx="304800" cy="279902"/>
          </a:xfrm>
          <a:prstGeom prst="rect">
            <a:avLst/>
          </a:prstGeom>
        </p:spPr>
      </p:pic>
      <p:pic>
        <p:nvPicPr>
          <p:cNvPr id="111" name="Graphic 53">
            <a:extLst>
              <a:ext uri="{FF2B5EF4-FFF2-40B4-BE49-F238E27FC236}">
                <a16:creationId xmlns:a16="http://schemas.microsoft.com/office/drawing/2014/main" id="{F6EEE678-95BD-CD4A-A8DE-F81140969016}"/>
              </a:ext>
            </a:extLst>
          </p:cNvPr>
          <p:cNvPicPr>
            <a:picLocks noChangeAspect="1"/>
          </p:cNvPicPr>
          <p:nvPr userDrawn="1"/>
        </p:nvPicPr>
        <p:blipFill>
          <a:blip r:embed="rId4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102408" y="3445253"/>
            <a:ext cx="304800" cy="271676"/>
          </a:xfrm>
          <a:prstGeom prst="rect">
            <a:avLst/>
          </a:prstGeom>
        </p:spPr>
      </p:pic>
      <p:pic>
        <p:nvPicPr>
          <p:cNvPr id="112" name="Graphic 61">
            <a:extLst>
              <a:ext uri="{FF2B5EF4-FFF2-40B4-BE49-F238E27FC236}">
                <a16:creationId xmlns:a16="http://schemas.microsoft.com/office/drawing/2014/main" id="{49D92573-A12D-8C41-92C5-677AB10B5C83}"/>
              </a:ext>
            </a:extLst>
          </p:cNvPr>
          <p:cNvPicPr>
            <a:picLocks noChangeAspect="1"/>
          </p:cNvPicPr>
          <p:nvPr userDrawn="1"/>
        </p:nvPicPr>
        <p:blipFill>
          <a:blip r:embed="rId4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465204" y="2621483"/>
            <a:ext cx="304791" cy="304800"/>
          </a:xfrm>
          <a:prstGeom prst="rect">
            <a:avLst/>
          </a:prstGeom>
        </p:spPr>
      </p:pic>
      <p:pic>
        <p:nvPicPr>
          <p:cNvPr id="113" name="Graphic 140">
            <a:extLst>
              <a:ext uri="{FF2B5EF4-FFF2-40B4-BE49-F238E27FC236}">
                <a16:creationId xmlns:a16="http://schemas.microsoft.com/office/drawing/2014/main" id="{2CA91DE3-F475-3F48-A5EB-E149EA8424C0}"/>
              </a:ext>
            </a:extLst>
          </p:cNvPr>
          <p:cNvPicPr>
            <a:picLocks noChangeAspect="1"/>
          </p:cNvPicPr>
          <p:nvPr userDrawn="1"/>
        </p:nvPicPr>
        <p:blipFill>
          <a:blip r:embed="rId4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098757" y="2621483"/>
            <a:ext cx="304715" cy="304800"/>
          </a:xfrm>
          <a:prstGeom prst="rect">
            <a:avLst/>
          </a:prstGeom>
        </p:spPr>
      </p:pic>
      <p:pic>
        <p:nvPicPr>
          <p:cNvPr id="114" name="Graphic 148">
            <a:extLst>
              <a:ext uri="{FF2B5EF4-FFF2-40B4-BE49-F238E27FC236}">
                <a16:creationId xmlns:a16="http://schemas.microsoft.com/office/drawing/2014/main" id="{522B6125-21EF-0840-920D-51642BF8F315}"/>
              </a:ext>
            </a:extLst>
          </p:cNvPr>
          <p:cNvPicPr>
            <a:picLocks noChangeAspect="1"/>
          </p:cNvPicPr>
          <p:nvPr userDrawn="1"/>
        </p:nvPicPr>
        <p:blipFill>
          <a:blip r:embed="rId4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466232" y="2621483"/>
            <a:ext cx="304715" cy="304800"/>
          </a:xfrm>
          <a:prstGeom prst="rect">
            <a:avLst/>
          </a:prstGeom>
        </p:spPr>
      </p:pic>
      <p:pic>
        <p:nvPicPr>
          <p:cNvPr id="115" name="Graphic 150">
            <a:extLst>
              <a:ext uri="{FF2B5EF4-FFF2-40B4-BE49-F238E27FC236}">
                <a16:creationId xmlns:a16="http://schemas.microsoft.com/office/drawing/2014/main" id="{E11D5A72-2320-BD46-9CF6-857F1FFC8EAD}"/>
              </a:ext>
            </a:extLst>
          </p:cNvPr>
          <p:cNvPicPr>
            <a:picLocks noChangeAspect="1"/>
          </p:cNvPicPr>
          <p:nvPr userDrawn="1"/>
        </p:nvPicPr>
        <p:blipFill>
          <a:blip r:embed="rId4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939685" y="2640105"/>
            <a:ext cx="356820" cy="267555"/>
          </a:xfrm>
          <a:prstGeom prst="rect">
            <a:avLst/>
          </a:prstGeom>
        </p:spPr>
      </p:pic>
      <p:pic>
        <p:nvPicPr>
          <p:cNvPr id="116" name="Graphic 152">
            <a:extLst>
              <a:ext uri="{FF2B5EF4-FFF2-40B4-BE49-F238E27FC236}">
                <a16:creationId xmlns:a16="http://schemas.microsoft.com/office/drawing/2014/main" id="{AE4414B2-0E2B-CB4C-AE26-5D75340AA212}"/>
              </a:ext>
            </a:extLst>
          </p:cNvPr>
          <p:cNvPicPr>
            <a:picLocks noChangeAspect="1"/>
          </p:cNvPicPr>
          <p:nvPr userDrawn="1"/>
        </p:nvPicPr>
        <p:blipFill>
          <a:blip r:embed="rId4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703728" y="1814297"/>
            <a:ext cx="304800" cy="304732"/>
          </a:xfrm>
          <a:prstGeom prst="rect">
            <a:avLst/>
          </a:prstGeom>
        </p:spPr>
      </p:pic>
      <p:pic>
        <p:nvPicPr>
          <p:cNvPr id="117" name="Graphic 158">
            <a:extLst>
              <a:ext uri="{FF2B5EF4-FFF2-40B4-BE49-F238E27FC236}">
                <a16:creationId xmlns:a16="http://schemas.microsoft.com/office/drawing/2014/main" id="{F1C2D844-F56E-4B46-A834-EA3B8E4FA7AB}"/>
              </a:ext>
            </a:extLst>
          </p:cNvPr>
          <p:cNvPicPr>
            <a:picLocks noChangeAspect="1"/>
          </p:cNvPicPr>
          <p:nvPr userDrawn="1"/>
        </p:nvPicPr>
        <p:blipFill>
          <a:blip r:embed="rId4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196555" y="1827362"/>
            <a:ext cx="304800" cy="278601"/>
          </a:xfrm>
          <a:prstGeom prst="rect">
            <a:avLst/>
          </a:prstGeom>
        </p:spPr>
      </p:pic>
      <p:pic>
        <p:nvPicPr>
          <p:cNvPr id="118" name="Graphic 170">
            <a:extLst>
              <a:ext uri="{FF2B5EF4-FFF2-40B4-BE49-F238E27FC236}">
                <a16:creationId xmlns:a16="http://schemas.microsoft.com/office/drawing/2014/main" id="{D127FEBC-CE04-994B-B86D-661F8442F9CB}"/>
              </a:ext>
            </a:extLst>
          </p:cNvPr>
          <p:cNvPicPr>
            <a:picLocks noChangeAspect="1"/>
          </p:cNvPicPr>
          <p:nvPr userDrawn="1"/>
        </p:nvPicPr>
        <p:blipFill>
          <a:blip r:embed="rId4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045709" y="2621483"/>
            <a:ext cx="304791" cy="304800"/>
          </a:xfrm>
          <a:prstGeom prst="rect">
            <a:avLst/>
          </a:prstGeom>
        </p:spPr>
      </p:pic>
      <p:pic>
        <p:nvPicPr>
          <p:cNvPr id="119" name="Graphic 172">
            <a:extLst>
              <a:ext uri="{FF2B5EF4-FFF2-40B4-BE49-F238E27FC236}">
                <a16:creationId xmlns:a16="http://schemas.microsoft.com/office/drawing/2014/main" id="{B1304514-D615-934E-9653-F84C6B681237}"/>
              </a:ext>
            </a:extLst>
          </p:cNvPr>
          <p:cNvPicPr>
            <a:picLocks noChangeAspect="1"/>
          </p:cNvPicPr>
          <p:nvPr userDrawn="1"/>
        </p:nvPicPr>
        <p:blipFill>
          <a:blip r:embed="rId4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938695" y="2640448"/>
            <a:ext cx="304800" cy="266869"/>
          </a:xfrm>
          <a:prstGeom prst="rect">
            <a:avLst/>
          </a:prstGeom>
        </p:spPr>
      </p:pic>
      <p:pic>
        <p:nvPicPr>
          <p:cNvPr id="120" name="Graphic 176">
            <a:extLst>
              <a:ext uri="{FF2B5EF4-FFF2-40B4-BE49-F238E27FC236}">
                <a16:creationId xmlns:a16="http://schemas.microsoft.com/office/drawing/2014/main" id="{A41CB120-20F9-A444-9BD4-4E408B50A842}"/>
              </a:ext>
            </a:extLst>
          </p:cNvPr>
          <p:cNvPicPr>
            <a:picLocks noChangeAspect="1"/>
          </p:cNvPicPr>
          <p:nvPr userDrawn="1"/>
        </p:nvPicPr>
        <p:blipFill>
          <a:blip r:embed="rId4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25220" y="2627382"/>
            <a:ext cx="304800" cy="293002"/>
          </a:xfrm>
          <a:prstGeom prst="rect">
            <a:avLst/>
          </a:prstGeom>
        </p:spPr>
      </p:pic>
      <p:pic>
        <p:nvPicPr>
          <p:cNvPr id="121" name="Graphic 178">
            <a:extLst>
              <a:ext uri="{FF2B5EF4-FFF2-40B4-BE49-F238E27FC236}">
                <a16:creationId xmlns:a16="http://schemas.microsoft.com/office/drawing/2014/main" id="{38747E66-68B8-E544-B0F0-AC46224A7598}"/>
              </a:ext>
            </a:extLst>
          </p:cNvPr>
          <p:cNvPicPr>
            <a:picLocks noChangeAspect="1"/>
          </p:cNvPicPr>
          <p:nvPr userDrawn="1"/>
        </p:nvPicPr>
        <p:blipFill>
          <a:blip r:embed="rId5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131388" y="3466816"/>
            <a:ext cx="304800" cy="228549"/>
          </a:xfrm>
          <a:prstGeom prst="rect">
            <a:avLst/>
          </a:prstGeom>
        </p:spPr>
      </p:pic>
      <p:pic>
        <p:nvPicPr>
          <p:cNvPr id="122" name="Graphic 180">
            <a:extLst>
              <a:ext uri="{FF2B5EF4-FFF2-40B4-BE49-F238E27FC236}">
                <a16:creationId xmlns:a16="http://schemas.microsoft.com/office/drawing/2014/main" id="{DBDEEB67-499E-2640-800A-58B8DD423893}"/>
              </a:ext>
            </a:extLst>
          </p:cNvPr>
          <p:cNvPicPr>
            <a:picLocks noChangeAspect="1"/>
          </p:cNvPicPr>
          <p:nvPr userDrawn="1"/>
        </p:nvPicPr>
        <p:blipFill>
          <a:blip r:embed="rId5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43003" y="3435543"/>
            <a:ext cx="304800" cy="291095"/>
          </a:xfrm>
          <a:prstGeom prst="rect">
            <a:avLst/>
          </a:prstGeom>
        </p:spPr>
      </p:pic>
      <p:pic>
        <p:nvPicPr>
          <p:cNvPr id="123" name="Picture 122">
            <a:extLst>
              <a:ext uri="{FF2B5EF4-FFF2-40B4-BE49-F238E27FC236}">
                <a16:creationId xmlns:a16="http://schemas.microsoft.com/office/drawing/2014/main" id="{17D1E71F-3F7D-9948-A286-937C5D84909A}"/>
              </a:ext>
            </a:extLst>
          </p:cNvPr>
          <p:cNvPicPr>
            <a:picLocks noChangeAspect="1"/>
          </p:cNvPicPr>
          <p:nvPr userDrawn="1"/>
        </p:nvPicPr>
        <p:blipFill>
          <a:blip r:embed="rId5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885689" y="2627833"/>
            <a:ext cx="292092" cy="292100"/>
          </a:xfrm>
          <a:prstGeom prst="rect">
            <a:avLst/>
          </a:prstGeom>
        </p:spPr>
      </p:pic>
      <p:pic>
        <p:nvPicPr>
          <p:cNvPr id="124" name="Graphic 13">
            <a:extLst>
              <a:ext uri="{FF2B5EF4-FFF2-40B4-BE49-F238E27FC236}">
                <a16:creationId xmlns:a16="http://schemas.microsoft.com/office/drawing/2014/main" id="{43C6727D-1459-AD4E-A6E4-598F0F7E4440}"/>
              </a:ext>
            </a:extLst>
          </p:cNvPr>
          <p:cNvPicPr>
            <a:picLocks noChangeAspect="1"/>
          </p:cNvPicPr>
          <p:nvPr userDrawn="1"/>
        </p:nvPicPr>
        <p:blipFill>
          <a:blip r:embed="rId5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366027" y="2615139"/>
            <a:ext cx="278393" cy="317488"/>
          </a:xfrm>
          <a:prstGeom prst="rect">
            <a:avLst/>
          </a:prstGeom>
        </p:spPr>
      </p:pic>
      <p:pic>
        <p:nvPicPr>
          <p:cNvPr id="125" name="Graphic 188">
            <a:extLst>
              <a:ext uri="{FF2B5EF4-FFF2-40B4-BE49-F238E27FC236}">
                <a16:creationId xmlns:a16="http://schemas.microsoft.com/office/drawing/2014/main" id="{9B929999-6554-F146-A6E9-5524AFC7E1C3}"/>
              </a:ext>
            </a:extLst>
          </p:cNvPr>
          <p:cNvPicPr>
            <a:picLocks noChangeAspect="1"/>
          </p:cNvPicPr>
          <p:nvPr userDrawn="1"/>
        </p:nvPicPr>
        <p:blipFill>
          <a:blip r:embed="rId5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39662" y="1817419"/>
            <a:ext cx="311482" cy="298488"/>
          </a:xfrm>
          <a:prstGeom prst="rect">
            <a:avLst/>
          </a:prstGeom>
        </p:spPr>
      </p:pic>
      <p:pic>
        <p:nvPicPr>
          <p:cNvPr id="126" name="Graphic 38">
            <a:extLst>
              <a:ext uri="{FF2B5EF4-FFF2-40B4-BE49-F238E27FC236}">
                <a16:creationId xmlns:a16="http://schemas.microsoft.com/office/drawing/2014/main" id="{87D193ED-8DEF-814E-9106-0C46BEBB46E5}"/>
              </a:ext>
            </a:extLst>
          </p:cNvPr>
          <p:cNvPicPr>
            <a:picLocks noChangeAspect="1"/>
          </p:cNvPicPr>
          <p:nvPr userDrawn="1"/>
        </p:nvPicPr>
        <p:blipFill>
          <a:blip r:embed="rId5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949049" y="4196912"/>
            <a:ext cx="304800" cy="303894"/>
          </a:xfrm>
          <a:prstGeom prst="rect">
            <a:avLst/>
          </a:prstGeom>
        </p:spPr>
      </p:pic>
      <p:pic>
        <p:nvPicPr>
          <p:cNvPr id="127" name="Graphic 42">
            <a:extLst>
              <a:ext uri="{FF2B5EF4-FFF2-40B4-BE49-F238E27FC236}">
                <a16:creationId xmlns:a16="http://schemas.microsoft.com/office/drawing/2014/main" id="{4226062F-151D-9142-AC32-2B106766B268}"/>
              </a:ext>
            </a:extLst>
          </p:cNvPr>
          <p:cNvPicPr>
            <a:picLocks noChangeAspect="1"/>
          </p:cNvPicPr>
          <p:nvPr userDrawn="1"/>
        </p:nvPicPr>
        <p:blipFill>
          <a:blip r:embed="rId5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473576" y="4196459"/>
            <a:ext cx="277062" cy="304800"/>
          </a:xfrm>
          <a:prstGeom prst="rect">
            <a:avLst/>
          </a:prstGeom>
        </p:spPr>
      </p:pic>
      <p:pic>
        <p:nvPicPr>
          <p:cNvPr id="128" name="Graphic 46">
            <a:extLst>
              <a:ext uri="{FF2B5EF4-FFF2-40B4-BE49-F238E27FC236}">
                <a16:creationId xmlns:a16="http://schemas.microsoft.com/office/drawing/2014/main" id="{0053793C-7025-424F-9210-CA3C639BE49B}"/>
              </a:ext>
            </a:extLst>
          </p:cNvPr>
          <p:cNvPicPr>
            <a:picLocks noChangeAspect="1"/>
          </p:cNvPicPr>
          <p:nvPr userDrawn="1"/>
        </p:nvPicPr>
        <p:blipFill>
          <a:blip r:embed="rId5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338274" y="4196459"/>
            <a:ext cx="304791" cy="304800"/>
          </a:xfrm>
          <a:prstGeom prst="rect">
            <a:avLst/>
          </a:prstGeom>
        </p:spPr>
      </p:pic>
      <p:pic>
        <p:nvPicPr>
          <p:cNvPr id="129" name="Graphic 50">
            <a:extLst>
              <a:ext uri="{FF2B5EF4-FFF2-40B4-BE49-F238E27FC236}">
                <a16:creationId xmlns:a16="http://schemas.microsoft.com/office/drawing/2014/main" id="{25B709DF-1366-8541-948F-9ADC91176176}"/>
              </a:ext>
            </a:extLst>
          </p:cNvPr>
          <p:cNvPicPr>
            <a:picLocks noChangeAspect="1"/>
          </p:cNvPicPr>
          <p:nvPr userDrawn="1"/>
        </p:nvPicPr>
        <p:blipFill>
          <a:blip r:embed="rId5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981885" y="4196459"/>
            <a:ext cx="203016" cy="304800"/>
          </a:xfrm>
          <a:prstGeom prst="rect">
            <a:avLst/>
          </a:prstGeom>
        </p:spPr>
      </p:pic>
      <p:pic>
        <p:nvPicPr>
          <p:cNvPr id="130" name="Graphic 54">
            <a:extLst>
              <a:ext uri="{FF2B5EF4-FFF2-40B4-BE49-F238E27FC236}">
                <a16:creationId xmlns:a16="http://schemas.microsoft.com/office/drawing/2014/main" id="{65A3BB9F-C6AB-BC43-98FE-2FE27EB1B5C8}"/>
              </a:ext>
            </a:extLst>
          </p:cNvPr>
          <p:cNvPicPr>
            <a:picLocks noChangeAspect="1"/>
          </p:cNvPicPr>
          <p:nvPr userDrawn="1"/>
        </p:nvPicPr>
        <p:blipFill>
          <a:blip r:embed="rId59"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4807482" y="4196569"/>
            <a:ext cx="304800" cy="304579"/>
          </a:xfrm>
          <a:prstGeom prst="rect">
            <a:avLst/>
          </a:prstGeom>
        </p:spPr>
      </p:pic>
      <p:pic>
        <p:nvPicPr>
          <p:cNvPr id="131" name="Graphic 58">
            <a:extLst>
              <a:ext uri="{FF2B5EF4-FFF2-40B4-BE49-F238E27FC236}">
                <a16:creationId xmlns:a16="http://schemas.microsoft.com/office/drawing/2014/main" id="{8F9D9A10-86A2-2445-90D8-604A7C67CBC9}"/>
              </a:ext>
            </a:extLst>
          </p:cNvPr>
          <p:cNvPicPr>
            <a:picLocks noChangeAspect="1"/>
          </p:cNvPicPr>
          <p:nvPr userDrawn="1"/>
        </p:nvPicPr>
        <p:blipFill>
          <a:blip r:embed="rId60"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5291251" y="4196459"/>
            <a:ext cx="291903" cy="304800"/>
          </a:xfrm>
          <a:prstGeom prst="rect">
            <a:avLst/>
          </a:prstGeom>
        </p:spPr>
      </p:pic>
      <p:pic>
        <p:nvPicPr>
          <p:cNvPr id="132" name="Graphic 60">
            <a:extLst>
              <a:ext uri="{FF2B5EF4-FFF2-40B4-BE49-F238E27FC236}">
                <a16:creationId xmlns:a16="http://schemas.microsoft.com/office/drawing/2014/main" id="{174DBF71-C3A4-1344-839D-E15018D92E01}"/>
              </a:ext>
            </a:extLst>
          </p:cNvPr>
          <p:cNvPicPr>
            <a:picLocks noChangeAspect="1"/>
          </p:cNvPicPr>
          <p:nvPr userDrawn="1"/>
        </p:nvPicPr>
        <p:blipFill>
          <a:blip r:embed="rId61"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6771520" y="4197864"/>
            <a:ext cx="304800" cy="301990"/>
          </a:xfrm>
          <a:prstGeom prst="rect">
            <a:avLst/>
          </a:prstGeom>
        </p:spPr>
      </p:pic>
      <p:pic>
        <p:nvPicPr>
          <p:cNvPr id="133" name="Graphic 63">
            <a:extLst>
              <a:ext uri="{FF2B5EF4-FFF2-40B4-BE49-F238E27FC236}">
                <a16:creationId xmlns:a16="http://schemas.microsoft.com/office/drawing/2014/main" id="{29ECE678-CCAA-6B4D-B6CB-7AC2F55137ED}"/>
              </a:ext>
            </a:extLst>
          </p:cNvPr>
          <p:cNvPicPr>
            <a:picLocks noChangeAspect="1"/>
          </p:cNvPicPr>
          <p:nvPr userDrawn="1"/>
        </p:nvPicPr>
        <p:blipFill>
          <a:blip r:embed="rId62"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205347" y="1814263"/>
            <a:ext cx="229831" cy="304800"/>
          </a:xfrm>
          <a:prstGeom prst="rect">
            <a:avLst/>
          </a:prstGeom>
        </p:spPr>
      </p:pic>
      <p:pic>
        <p:nvPicPr>
          <p:cNvPr id="134" name="Graphic 66">
            <a:extLst>
              <a:ext uri="{FF2B5EF4-FFF2-40B4-BE49-F238E27FC236}">
                <a16:creationId xmlns:a16="http://schemas.microsoft.com/office/drawing/2014/main" id="{41F1D9E9-7DE9-6F45-94C9-D9F20C2BBF44}"/>
              </a:ext>
            </a:extLst>
          </p:cNvPr>
          <p:cNvPicPr>
            <a:picLocks noChangeAspect="1"/>
          </p:cNvPicPr>
          <p:nvPr userDrawn="1"/>
        </p:nvPicPr>
        <p:blipFill>
          <a:blip r:embed="rId63"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698631" y="1814263"/>
            <a:ext cx="228917" cy="304800"/>
          </a:xfrm>
          <a:prstGeom prst="rect">
            <a:avLst/>
          </a:prstGeom>
        </p:spPr>
      </p:pic>
      <p:pic>
        <p:nvPicPr>
          <p:cNvPr id="135" name="Graphic 70">
            <a:extLst>
              <a:ext uri="{FF2B5EF4-FFF2-40B4-BE49-F238E27FC236}">
                <a16:creationId xmlns:a16="http://schemas.microsoft.com/office/drawing/2014/main" id="{8D17C8F1-CEBD-CA43-BB16-38134FCCCEFE}"/>
              </a:ext>
            </a:extLst>
          </p:cNvPr>
          <p:cNvPicPr>
            <a:picLocks noChangeAspect="1"/>
          </p:cNvPicPr>
          <p:nvPr userDrawn="1"/>
        </p:nvPicPr>
        <p:blipFill>
          <a:blip r:embed="rId6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675036" y="1814715"/>
            <a:ext cx="304800" cy="303896"/>
          </a:xfrm>
          <a:prstGeom prst="rect">
            <a:avLst/>
          </a:prstGeom>
        </p:spPr>
      </p:pic>
      <p:pic>
        <p:nvPicPr>
          <p:cNvPr id="136" name="Graphic 77">
            <a:extLst>
              <a:ext uri="{FF2B5EF4-FFF2-40B4-BE49-F238E27FC236}">
                <a16:creationId xmlns:a16="http://schemas.microsoft.com/office/drawing/2014/main" id="{D1F7951E-208B-0F4E-8812-9B4DEE6637EC}"/>
              </a:ext>
            </a:extLst>
          </p:cNvPr>
          <p:cNvPicPr>
            <a:picLocks noChangeAspect="1"/>
          </p:cNvPicPr>
          <p:nvPr userDrawn="1"/>
        </p:nvPicPr>
        <p:blipFill>
          <a:blip r:embed="rId65"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182213" y="1814263"/>
            <a:ext cx="304791" cy="304800"/>
          </a:xfrm>
          <a:prstGeom prst="rect">
            <a:avLst/>
          </a:prstGeom>
        </p:spPr>
      </p:pic>
      <p:pic>
        <p:nvPicPr>
          <p:cNvPr id="137" name="Graphic 79">
            <a:extLst>
              <a:ext uri="{FF2B5EF4-FFF2-40B4-BE49-F238E27FC236}">
                <a16:creationId xmlns:a16="http://schemas.microsoft.com/office/drawing/2014/main" id="{8630DA16-378C-054B-980E-6D9C96EFADC4}"/>
              </a:ext>
            </a:extLst>
          </p:cNvPr>
          <p:cNvPicPr>
            <a:picLocks noChangeAspect="1"/>
          </p:cNvPicPr>
          <p:nvPr userDrawn="1"/>
        </p:nvPicPr>
        <p:blipFill>
          <a:blip r:embed="rId66"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038026" y="4196459"/>
            <a:ext cx="303864" cy="304800"/>
          </a:xfrm>
          <a:prstGeom prst="rect">
            <a:avLst/>
          </a:prstGeom>
        </p:spPr>
      </p:pic>
      <p:pic>
        <p:nvPicPr>
          <p:cNvPr id="138" name="Graphic 83">
            <a:extLst>
              <a:ext uri="{FF2B5EF4-FFF2-40B4-BE49-F238E27FC236}">
                <a16:creationId xmlns:a16="http://schemas.microsoft.com/office/drawing/2014/main" id="{EB4906DA-2D39-0146-82D2-8C000469864D}"/>
              </a:ext>
            </a:extLst>
          </p:cNvPr>
          <p:cNvPicPr>
            <a:picLocks noChangeAspect="1"/>
          </p:cNvPicPr>
          <p:nvPr userDrawn="1"/>
        </p:nvPicPr>
        <p:blipFill>
          <a:blip r:embed="rId67"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2511729" y="4197369"/>
            <a:ext cx="304800" cy="302979"/>
          </a:xfrm>
          <a:prstGeom prst="rect">
            <a:avLst/>
          </a:prstGeom>
        </p:spPr>
      </p:pic>
      <p:pic>
        <p:nvPicPr>
          <p:cNvPr id="139" name="Graphic 85">
            <a:extLst>
              <a:ext uri="{FF2B5EF4-FFF2-40B4-BE49-F238E27FC236}">
                <a16:creationId xmlns:a16="http://schemas.microsoft.com/office/drawing/2014/main" id="{6877F538-0A3B-FF48-92DB-BC3F4D1B8297}"/>
              </a:ext>
            </a:extLst>
          </p:cNvPr>
          <p:cNvPicPr>
            <a:picLocks noChangeAspect="1"/>
          </p:cNvPicPr>
          <p:nvPr userDrawn="1"/>
        </p:nvPicPr>
        <p:blipFill>
          <a:blip r:embed="rId68"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1514320" y="4197366"/>
            <a:ext cx="304800" cy="302985"/>
          </a:xfrm>
          <a:prstGeom prst="rect">
            <a:avLst/>
          </a:prstGeom>
        </p:spPr>
      </p:pic>
      <p:sp>
        <p:nvSpPr>
          <p:cNvPr id="140" name="TextBox 139">
            <a:extLst>
              <a:ext uri="{FF2B5EF4-FFF2-40B4-BE49-F238E27FC236}">
                <a16:creationId xmlns:a16="http://schemas.microsoft.com/office/drawing/2014/main" id="{6A0FB630-AD15-8344-887A-C102ACFEA025}"/>
              </a:ext>
            </a:extLst>
          </p:cNvPr>
          <p:cNvSpPr txBox="1"/>
          <p:nvPr userDrawn="1"/>
        </p:nvSpPr>
        <p:spPr>
          <a:xfrm>
            <a:off x="452739" y="431089"/>
            <a:ext cx="3318208" cy="530198"/>
          </a:xfrm>
          <a:prstGeom prst="rect">
            <a:avLst/>
          </a:prstGeom>
        </p:spPr>
        <p:txBody>
          <a:bodyPr vert="horz" wrap="square" lIns="91440" tIns="45720" rIns="91440" bIns="45720" rtlCol="0" anchor="ctr">
            <a:noAutofit/>
          </a:bodyPr>
          <a:lstStyle/>
          <a:p>
            <a:pPr algn="l"/>
            <a:r>
              <a:rPr lang="en-US" sz="3800" dirty="0">
                <a:solidFill>
                  <a:schemeClr val="accent1"/>
                </a:solidFill>
                <a:latin typeface="+mj-lt"/>
              </a:rPr>
              <a:t>General icons</a:t>
            </a:r>
          </a:p>
        </p:txBody>
      </p:sp>
      <p:sp>
        <p:nvSpPr>
          <p:cNvPr id="142" name="TextBox 141">
            <a:extLst>
              <a:ext uri="{FF2B5EF4-FFF2-40B4-BE49-F238E27FC236}">
                <a16:creationId xmlns:a16="http://schemas.microsoft.com/office/drawing/2014/main" id="{D44EB90D-193D-ED48-A5D3-9E694D6978FF}"/>
              </a:ext>
            </a:extLst>
          </p:cNvPr>
          <p:cNvSpPr txBox="1"/>
          <p:nvPr userDrawn="1"/>
        </p:nvSpPr>
        <p:spPr>
          <a:xfrm>
            <a:off x="471794" y="1027419"/>
            <a:ext cx="4466901" cy="305527"/>
          </a:xfrm>
          <a:prstGeom prst="rect">
            <a:avLst/>
          </a:prstGeom>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accent1"/>
                </a:solidFill>
              </a:rPr>
              <a:t>Please note that if you want to use an icon, you must copy it from a master slide and paste it into a new slide you have created, or copy it from a pre-designed slide.</a:t>
            </a:r>
          </a:p>
        </p:txBody>
      </p:sp>
      <p:pic>
        <p:nvPicPr>
          <p:cNvPr id="144" name="Picture 143" descr="A picture containing text&#10;&#10;Description automatically generated">
            <a:extLst>
              <a:ext uri="{FF2B5EF4-FFF2-40B4-BE49-F238E27FC236}">
                <a16:creationId xmlns:a16="http://schemas.microsoft.com/office/drawing/2014/main" id="{F6AF3DCD-491D-F340-96C5-5AE38A6952BF}"/>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7515496" y="-3499"/>
            <a:ext cx="1628504" cy="1628504"/>
          </a:xfrm>
          <a:prstGeom prst="rect">
            <a:avLst/>
          </a:prstGeom>
        </p:spPr>
      </p:pic>
      <p:pic>
        <p:nvPicPr>
          <p:cNvPr id="141" name="Picture 140">
            <a:extLst>
              <a:ext uri="{FF2B5EF4-FFF2-40B4-BE49-F238E27FC236}">
                <a16:creationId xmlns:a16="http://schemas.microsoft.com/office/drawing/2014/main" id="{E33AB4B7-4B11-6840-9ABF-0D04298AA7C5}"/>
              </a:ext>
            </a:extLst>
          </p:cNvPr>
          <p:cNvPicPr>
            <a:picLocks noChangeAspect="1"/>
          </p:cNvPicPr>
          <p:nvPr userDrawn="1"/>
        </p:nvPicPr>
        <p:blipFill>
          <a:blip r:embed="rId70">
            <a:duotone>
              <a:schemeClr val="accent1">
                <a:shade val="45000"/>
                <a:satMod val="135000"/>
              </a:schemeClr>
              <a:prstClr val="white"/>
            </a:duotone>
            <a:lum contrast="40000"/>
          </a:blip>
          <a:stretch>
            <a:fillRect/>
          </a:stretch>
        </p:blipFill>
        <p:spPr>
          <a:xfrm>
            <a:off x="6785532" y="3428618"/>
            <a:ext cx="304800" cy="304800"/>
          </a:xfrm>
          <a:prstGeom prst="rect">
            <a:avLst/>
          </a:prstGeom>
        </p:spPr>
      </p:pic>
      <p:sp>
        <p:nvSpPr>
          <p:cNvPr id="4" name="TextBox 3">
            <a:extLst>
              <a:ext uri="{FF2B5EF4-FFF2-40B4-BE49-F238E27FC236}">
                <a16:creationId xmlns:a16="http://schemas.microsoft.com/office/drawing/2014/main" id="{32C34DA7-A5A9-EC47-A1AC-5D2CDC777769}"/>
              </a:ext>
            </a:extLst>
          </p:cNvPr>
          <p:cNvSpPr txBox="1"/>
          <p:nvPr userDrawn="1"/>
        </p:nvSpPr>
        <p:spPr>
          <a:xfrm>
            <a:off x="8874177" y="1768839"/>
            <a:ext cx="0" cy="0"/>
          </a:xfrm>
          <a:prstGeom prst="rect">
            <a:avLst/>
          </a:prstGeom>
        </p:spPr>
        <p:txBody>
          <a:bodyPr vert="horz" wrap="none" lIns="91440" tIns="45720" rIns="91440" bIns="45720" rtlCol="0" anchor="ctr" anchorCtr="0">
            <a:noAutofit/>
          </a:bodyPr>
          <a:lstStyle/>
          <a:p>
            <a:pPr algn="l"/>
            <a:endParaRPr lang="en-US" sz="4000" dirty="0"/>
          </a:p>
        </p:txBody>
      </p:sp>
    </p:spTree>
    <p:extLst>
      <p:ext uri="{BB962C8B-B14F-4D97-AF65-F5344CB8AC3E}">
        <p14:creationId xmlns:p14="http://schemas.microsoft.com/office/powerpoint/2010/main" val="167217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cture containing lion, big cat, grass, mammal&#10;&#10;Description automatically generated">
            <a:extLst>
              <a:ext uri="{FF2B5EF4-FFF2-40B4-BE49-F238E27FC236}">
                <a16:creationId xmlns:a16="http://schemas.microsoft.com/office/drawing/2014/main" id="{95913DC5-5F93-E048-806F-F0B5EE10A4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58" r="13937"/>
          <a:stretch/>
        </p:blipFill>
        <p:spPr>
          <a:xfrm>
            <a:off x="0" y="191"/>
            <a:ext cx="3044135" cy="5148072"/>
          </a:xfrm>
          <a:prstGeom prst="rect">
            <a:avLst/>
          </a:prstGeom>
        </p:spPr>
      </p:pic>
      <p:pic>
        <p:nvPicPr>
          <p:cNvPr id="4" name="Picture 3">
            <a:extLst>
              <a:ext uri="{FF2B5EF4-FFF2-40B4-BE49-F238E27FC236}">
                <a16:creationId xmlns:a16="http://schemas.microsoft.com/office/drawing/2014/main" id="{A4013FD0-4932-7448-82F4-9C74D8A0C3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15497" y="0"/>
            <a:ext cx="1628503" cy="1628503"/>
          </a:xfrm>
          <a:prstGeom prst="rect">
            <a:avLst/>
          </a:prstGeom>
        </p:spPr>
      </p:pic>
      <p:sp>
        <p:nvSpPr>
          <p:cNvPr id="5" name="TextBox 4">
            <a:extLst>
              <a:ext uri="{FF2B5EF4-FFF2-40B4-BE49-F238E27FC236}">
                <a16:creationId xmlns:a16="http://schemas.microsoft.com/office/drawing/2014/main" id="{A675B407-25F9-494A-83C3-20FC0F4F2B74}"/>
              </a:ext>
            </a:extLst>
          </p:cNvPr>
          <p:cNvSpPr txBox="1"/>
          <p:nvPr userDrawn="1"/>
        </p:nvSpPr>
        <p:spPr>
          <a:xfrm>
            <a:off x="3249290" y="374624"/>
            <a:ext cx="7567528" cy="792538"/>
          </a:xfrm>
          <a:prstGeom prst="rect">
            <a:avLst/>
          </a:prstGeom>
        </p:spPr>
        <p:txBody>
          <a:bodyPr vert="horz" wrap="square" lIns="91440" tIns="45720" rIns="91440" bIns="45720" rtlCol="0" anchor="t">
            <a:noAutofit/>
          </a:bodyPr>
          <a:lstStyle/>
          <a:p>
            <a:pPr algn="l"/>
            <a:r>
              <a:rPr lang="en-US" sz="3800" dirty="0">
                <a:solidFill>
                  <a:schemeClr val="tx1"/>
                </a:solidFill>
                <a:latin typeface="+mj-lt"/>
              </a:rPr>
              <a:t>Adding visual interest</a:t>
            </a:r>
          </a:p>
        </p:txBody>
      </p:sp>
      <p:sp>
        <p:nvSpPr>
          <p:cNvPr id="6" name="TextBox 5">
            <a:extLst>
              <a:ext uri="{FF2B5EF4-FFF2-40B4-BE49-F238E27FC236}">
                <a16:creationId xmlns:a16="http://schemas.microsoft.com/office/drawing/2014/main" id="{40652C67-86DB-C24A-8E6B-BBEDF1171E14}"/>
              </a:ext>
            </a:extLst>
          </p:cNvPr>
          <p:cNvSpPr txBox="1"/>
          <p:nvPr userDrawn="1"/>
        </p:nvSpPr>
        <p:spPr>
          <a:xfrm>
            <a:off x="3773858" y="1220952"/>
            <a:ext cx="4711701" cy="917757"/>
          </a:xfrm>
          <a:prstGeom prst="rect">
            <a:avLst/>
          </a:prstGeom>
        </p:spPr>
        <p:txBody>
          <a:bodyPr vert="horz" wrap="square" lIns="91440" tIns="45720" rIns="91440" bIns="45720" rtlCol="0" anchor="ctr">
            <a:noAutofit/>
          </a:bodyPr>
          <a:lstStyle/>
          <a:p>
            <a:r>
              <a:rPr lang="en-US" sz="1400" kern="1200" dirty="0">
                <a:solidFill>
                  <a:schemeClr val="tx1"/>
                </a:solidFill>
                <a:effectLst/>
                <a:latin typeface="+mj-lt"/>
                <a:ea typeface="+mn-ea"/>
                <a:cs typeface="+mn-cs"/>
              </a:rPr>
              <a:t>Compelling imagery is the foundation of our brand. It helps bring our stories to life. </a:t>
            </a:r>
            <a:r>
              <a:rPr lang="en-US" sz="1400" i="0" dirty="0">
                <a:solidFill>
                  <a:schemeClr val="tx1"/>
                </a:solidFill>
                <a:latin typeface="+mn-lt"/>
              </a:rPr>
              <a:t>Enhance your presentation by including a good mix of photos with your text and graphs.</a:t>
            </a:r>
          </a:p>
        </p:txBody>
      </p:sp>
      <p:pic>
        <p:nvPicPr>
          <p:cNvPr id="7" name="Graphic 178">
            <a:extLst>
              <a:ext uri="{FF2B5EF4-FFF2-40B4-BE49-F238E27FC236}">
                <a16:creationId xmlns:a16="http://schemas.microsoft.com/office/drawing/2014/main" id="{3CA5A222-DCFD-AD46-9D19-742201251D23}"/>
              </a:ext>
            </a:extLst>
          </p:cNvPr>
          <p:cNvPicPr>
            <a:picLocks noChangeAspect="1"/>
          </p:cNvPicPr>
          <p:nvPr userDrawn="1"/>
        </p:nvPicPr>
        <p:blipFill>
          <a:blip r:embed="rId4" cstate="print">
            <a:duotone>
              <a:schemeClr val="accent1">
                <a:shade val="45000"/>
                <a:satMod val="135000"/>
              </a:schemeClr>
              <a:prstClr val="white"/>
            </a:duotone>
            <a:lum contrast="40000"/>
            <a:extLst>
              <a:ext uri="{28A0092B-C50C-407E-A947-70E740481C1C}">
                <a14:useLocalDpi xmlns:a14="http://schemas.microsoft.com/office/drawing/2010/main" val="0"/>
              </a:ext>
            </a:extLst>
          </a:blip>
          <a:stretch>
            <a:fillRect/>
          </a:stretch>
        </p:blipFill>
        <p:spPr>
          <a:xfrm>
            <a:off x="3282990" y="1404057"/>
            <a:ext cx="304800" cy="228549"/>
          </a:xfrm>
          <a:prstGeom prst="rect">
            <a:avLst/>
          </a:prstGeom>
        </p:spPr>
      </p:pic>
      <p:pic>
        <p:nvPicPr>
          <p:cNvPr id="8" name="Graphic 216">
            <a:extLst>
              <a:ext uri="{FF2B5EF4-FFF2-40B4-BE49-F238E27FC236}">
                <a16:creationId xmlns:a16="http://schemas.microsoft.com/office/drawing/2014/main" id="{6B795960-FB10-2644-9AE1-47322694A6D7}"/>
              </a:ext>
            </a:extLst>
          </p:cNvPr>
          <p:cNvPicPr>
            <a:picLocks noChangeAspect="1"/>
          </p:cNvPicPr>
          <p:nvPr userDrawn="1"/>
        </p:nvPicPr>
        <p:blipFill>
          <a:blip r:embed="rId5" cstate="print">
            <a:duotone>
              <a:schemeClr val="accent2">
                <a:shade val="45000"/>
                <a:satMod val="135000"/>
              </a:schemeClr>
              <a:prstClr val="white"/>
            </a:duotone>
            <a:lum contrast="40000"/>
            <a:extLst>
              <a:ext uri="{28A0092B-C50C-407E-A947-70E740481C1C}">
                <a14:useLocalDpi xmlns:a14="http://schemas.microsoft.com/office/drawing/2010/main" val="0"/>
              </a:ext>
            </a:extLst>
          </a:blip>
          <a:srcRect/>
          <a:stretch/>
        </p:blipFill>
        <p:spPr>
          <a:xfrm>
            <a:off x="3272342" y="4028013"/>
            <a:ext cx="415346" cy="250119"/>
          </a:xfrm>
          <a:prstGeom prst="rect">
            <a:avLst/>
          </a:prstGeom>
        </p:spPr>
      </p:pic>
      <p:pic>
        <p:nvPicPr>
          <p:cNvPr id="9" name="Graphic 168">
            <a:extLst>
              <a:ext uri="{FF2B5EF4-FFF2-40B4-BE49-F238E27FC236}">
                <a16:creationId xmlns:a16="http://schemas.microsoft.com/office/drawing/2014/main" id="{F3E31709-E7B1-944A-A07D-F06C26E2B8F0}"/>
              </a:ext>
            </a:extLst>
          </p:cNvPr>
          <p:cNvPicPr>
            <a:picLocks noChangeAspect="1"/>
          </p:cNvPicPr>
          <p:nvPr userDrawn="1"/>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82990" y="2652174"/>
            <a:ext cx="304800" cy="298637"/>
          </a:xfrm>
          <a:prstGeom prst="rect">
            <a:avLst/>
          </a:prstGeom>
        </p:spPr>
      </p:pic>
      <p:sp>
        <p:nvSpPr>
          <p:cNvPr id="10" name="TextBox 9">
            <a:extLst>
              <a:ext uri="{FF2B5EF4-FFF2-40B4-BE49-F238E27FC236}">
                <a16:creationId xmlns:a16="http://schemas.microsoft.com/office/drawing/2014/main" id="{7A7BF25D-FD1F-8341-A8AC-A54A8D81278F}"/>
              </a:ext>
            </a:extLst>
          </p:cNvPr>
          <p:cNvSpPr txBox="1"/>
          <p:nvPr userDrawn="1"/>
        </p:nvSpPr>
        <p:spPr>
          <a:xfrm>
            <a:off x="3773859" y="2413193"/>
            <a:ext cx="4711700" cy="1075235"/>
          </a:xfrm>
          <a:prstGeom prst="rect">
            <a:avLst/>
          </a:prstGeom>
        </p:spPr>
        <p:txBody>
          <a:bodyPr vert="horz" wrap="square"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effectLst/>
                <a:latin typeface="+mj-lt"/>
                <a:ea typeface="+mn-ea"/>
                <a:cs typeface="+mn-cs"/>
              </a:rPr>
              <a:t>We’ve taken out a lot of color in the text in order to keep things more co-branded. </a:t>
            </a:r>
            <a:r>
              <a:rPr lang="en-US" sz="1400" kern="1200" dirty="0">
                <a:solidFill>
                  <a:schemeClr val="tx1"/>
                </a:solidFill>
                <a:effectLst/>
                <a:latin typeface="+mn-lt"/>
                <a:ea typeface="+mn-ea"/>
                <a:cs typeface="+mn-cs"/>
              </a:rPr>
              <a:t>For slides which are specific to an organization, you can change the headline or section header colors to the primary color for that brand to bring in color. You can also add color in graphs, charts and icons. </a:t>
            </a:r>
          </a:p>
          <a:p>
            <a:pPr marL="0" indent="0" algn="l">
              <a:buFont typeface="Arial" panose="020B0604020202020204" pitchFamily="34" charset="0"/>
              <a:buNone/>
            </a:pPr>
            <a:endParaRPr lang="en-US" sz="1400" i="1" dirty="0">
              <a:solidFill>
                <a:schemeClr val="tx1"/>
              </a:solidFill>
              <a:latin typeface="+mn-lt"/>
            </a:endParaRPr>
          </a:p>
        </p:txBody>
      </p:sp>
      <p:sp>
        <p:nvSpPr>
          <p:cNvPr id="11" name="TextBox 10">
            <a:extLst>
              <a:ext uri="{FF2B5EF4-FFF2-40B4-BE49-F238E27FC236}">
                <a16:creationId xmlns:a16="http://schemas.microsoft.com/office/drawing/2014/main" id="{17714AEF-7FF6-504C-BB71-CC5A7F103BA0}"/>
              </a:ext>
            </a:extLst>
          </p:cNvPr>
          <p:cNvSpPr txBox="1"/>
          <p:nvPr userDrawn="1"/>
        </p:nvSpPr>
        <p:spPr>
          <a:xfrm>
            <a:off x="3773859" y="3680767"/>
            <a:ext cx="4917284" cy="917757"/>
          </a:xfrm>
          <a:prstGeom prst="rect">
            <a:avLst/>
          </a:prstGeom>
        </p:spPr>
        <p:txBody>
          <a:bodyPr vert="horz" wrap="square" lIns="91440" tIns="45720" rIns="91440" bIns="45720" rtlCol="0" anchor="ctr">
            <a:noAutofit/>
          </a:bodyPr>
          <a:lstStyle/>
          <a:p>
            <a:pPr marL="0" indent="0" algn="l">
              <a:buFont typeface="Arial" panose="020B0604020202020204" pitchFamily="34" charset="0"/>
              <a:buNone/>
            </a:pPr>
            <a:r>
              <a:rPr lang="en-US" sz="1400" b="1" i="0" kern="1200" dirty="0">
                <a:solidFill>
                  <a:schemeClr val="tx1"/>
                </a:solidFill>
                <a:effectLst/>
                <a:latin typeface="+mj-lt"/>
                <a:ea typeface="+mn-ea"/>
                <a:cs typeface="+mn-cs"/>
              </a:rPr>
              <a:t>Icons</a:t>
            </a:r>
            <a:r>
              <a:rPr lang="en-US" sz="1400" b="0" i="0" kern="1200" dirty="0">
                <a:solidFill>
                  <a:schemeClr val="tx1"/>
                </a:solidFill>
                <a:effectLst/>
                <a:latin typeface="+mj-lt"/>
                <a:ea typeface="+mn-ea"/>
                <a:cs typeface="+mn-cs"/>
              </a:rPr>
              <a:t> allow us </a:t>
            </a:r>
            <a:r>
              <a:rPr lang="en-US" sz="1400" b="1" i="0" kern="1200" dirty="0">
                <a:solidFill>
                  <a:schemeClr val="tx1"/>
                </a:solidFill>
                <a:effectLst/>
                <a:latin typeface="+mj-lt"/>
                <a:ea typeface="+mn-ea"/>
                <a:cs typeface="+mn-cs"/>
              </a:rPr>
              <a:t>to</a:t>
            </a:r>
            <a:r>
              <a:rPr lang="en-US" sz="1400" b="0" i="0" kern="1200" dirty="0">
                <a:solidFill>
                  <a:schemeClr val="tx1"/>
                </a:solidFill>
                <a:effectLst/>
                <a:latin typeface="+mj-lt"/>
                <a:ea typeface="+mn-ea"/>
                <a:cs typeface="+mn-cs"/>
              </a:rPr>
              <a:t> communicate an idea quickly and can be effective when used to grab the user's attention. </a:t>
            </a:r>
            <a:r>
              <a:rPr lang="en-US" sz="1400" b="0" i="0" kern="1200" dirty="0">
                <a:solidFill>
                  <a:schemeClr val="tx1"/>
                </a:solidFill>
                <a:effectLst/>
                <a:latin typeface="+mn-lt"/>
                <a:ea typeface="+mn-ea"/>
                <a:cs typeface="+mn-cs"/>
              </a:rPr>
              <a:t>Use them minimally and strategically. You can scale them larger and change the color to a preset branded color. </a:t>
            </a:r>
            <a:endParaRPr lang="en-US" sz="1400" i="1" dirty="0">
              <a:solidFill>
                <a:schemeClr val="tx1"/>
              </a:solidFill>
              <a:latin typeface="+mn-lt"/>
            </a:endParaRPr>
          </a:p>
        </p:txBody>
      </p:sp>
    </p:spTree>
    <p:extLst>
      <p:ext uri="{BB962C8B-B14F-4D97-AF65-F5344CB8AC3E}">
        <p14:creationId xmlns:p14="http://schemas.microsoft.com/office/powerpoint/2010/main" val="408002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936" y="2683058"/>
            <a:ext cx="7891272" cy="740664"/>
          </a:xfrm>
        </p:spPr>
        <p:txBody>
          <a:bodyPr anchor="ctr" anchorCtr="0">
            <a:noAutofit/>
          </a:bodyPr>
          <a:lstStyle>
            <a:lvl1pPr algn="ctr">
              <a:defRPr sz="4600">
                <a:solidFill>
                  <a:schemeClr val="accent1"/>
                </a:solidFill>
              </a:defRPr>
            </a:lvl1pPr>
          </a:lstStyle>
          <a:p>
            <a:r>
              <a:rPr lang="en-US"/>
              <a:t>Presentation title</a:t>
            </a:r>
          </a:p>
        </p:txBody>
      </p:sp>
      <p:sp>
        <p:nvSpPr>
          <p:cNvPr id="5" name="Subtitle 2">
            <a:extLst>
              <a:ext uri="{FF2B5EF4-FFF2-40B4-BE49-F238E27FC236}">
                <a16:creationId xmlns:a16="http://schemas.microsoft.com/office/drawing/2014/main" id="{2F78F17C-7845-A84F-A282-48E3AC7C6AC0}"/>
              </a:ext>
            </a:extLst>
          </p:cNvPr>
          <p:cNvSpPr>
            <a:spLocks noGrp="1" noChangeAspect="1"/>
          </p:cNvSpPr>
          <p:nvPr>
            <p:ph type="subTitle" idx="1" hasCustomPrompt="1"/>
          </p:nvPr>
        </p:nvSpPr>
        <p:spPr>
          <a:xfrm>
            <a:off x="630936" y="3664755"/>
            <a:ext cx="7891272" cy="284086"/>
          </a:xfrm>
        </p:spPr>
        <p:txBody>
          <a:bodyPr>
            <a:noAutofit/>
          </a:bodyPr>
          <a:lstStyle>
            <a:lvl1pPr marL="0" indent="0" algn="ctr">
              <a:buNone/>
              <a:defRPr sz="1800" baseline="0">
                <a:solidFill>
                  <a:schemeClr val="accent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Additional line of text here if needed</a:t>
            </a:r>
          </a:p>
        </p:txBody>
      </p:sp>
      <p:pic>
        <p:nvPicPr>
          <p:cNvPr id="6" name="Picture 5">
            <a:extLst>
              <a:ext uri="{FF2B5EF4-FFF2-40B4-BE49-F238E27FC236}">
                <a16:creationId xmlns:a16="http://schemas.microsoft.com/office/drawing/2014/main" id="{F6F42CF3-F828-AC40-A5DF-9A9F8FF22E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7070" y="1129590"/>
            <a:ext cx="3041142" cy="862956"/>
          </a:xfrm>
          <a:prstGeom prst="rect">
            <a:avLst/>
          </a:prstGeom>
        </p:spPr>
      </p:pic>
    </p:spTree>
    <p:extLst>
      <p:ext uri="{BB962C8B-B14F-4D97-AF65-F5344CB8AC3E}">
        <p14:creationId xmlns:p14="http://schemas.microsoft.com/office/powerpoint/2010/main" val="165457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E32A47-975E-EC42-8DB9-2CECAAD612F4}"/>
              </a:ext>
            </a:extLst>
          </p:cNvPr>
          <p:cNvSpPr/>
          <p:nvPr userDrawn="1"/>
        </p:nvSpPr>
        <p:spPr>
          <a:xfrm>
            <a:off x="-1" y="-1501"/>
            <a:ext cx="9144000" cy="5212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0936" y="2683058"/>
            <a:ext cx="7891272" cy="740664"/>
          </a:xfrm>
        </p:spPr>
        <p:txBody>
          <a:bodyPr anchor="ctr" anchorCtr="0">
            <a:noAutofit/>
          </a:bodyPr>
          <a:lstStyle>
            <a:lvl1pPr algn="ctr">
              <a:defRPr sz="4600">
                <a:solidFill>
                  <a:schemeClr val="bg1"/>
                </a:solidFill>
              </a:defRPr>
            </a:lvl1pPr>
          </a:lstStyle>
          <a:p>
            <a:r>
              <a:rPr lang="en-US"/>
              <a:t>Presentation title</a:t>
            </a:r>
          </a:p>
        </p:txBody>
      </p:sp>
      <p:pic>
        <p:nvPicPr>
          <p:cNvPr id="9" name="Picture 8">
            <a:extLst>
              <a:ext uri="{FF2B5EF4-FFF2-40B4-BE49-F238E27FC236}">
                <a16:creationId xmlns:a16="http://schemas.microsoft.com/office/drawing/2014/main" id="{6176C448-2166-1643-A2D5-3DEF3CFA66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51428" y="1169322"/>
            <a:ext cx="3041142" cy="859226"/>
          </a:xfrm>
          <a:prstGeom prst="rect">
            <a:avLst/>
          </a:prstGeom>
        </p:spPr>
      </p:pic>
      <p:sp>
        <p:nvSpPr>
          <p:cNvPr id="5" name="Subtitle 2">
            <a:extLst>
              <a:ext uri="{FF2B5EF4-FFF2-40B4-BE49-F238E27FC236}">
                <a16:creationId xmlns:a16="http://schemas.microsoft.com/office/drawing/2014/main" id="{2F78F17C-7845-A84F-A282-48E3AC7C6AC0}"/>
              </a:ext>
            </a:extLst>
          </p:cNvPr>
          <p:cNvSpPr>
            <a:spLocks noGrp="1" noChangeAspect="1"/>
          </p:cNvSpPr>
          <p:nvPr>
            <p:ph type="subTitle" idx="1" hasCustomPrompt="1"/>
          </p:nvPr>
        </p:nvSpPr>
        <p:spPr>
          <a:xfrm>
            <a:off x="630936" y="3664755"/>
            <a:ext cx="7891272" cy="284086"/>
          </a:xfrm>
        </p:spPr>
        <p:txBody>
          <a:bodyPr>
            <a:noAutofit/>
          </a:bodyPr>
          <a:lstStyle>
            <a:lvl1pPr marL="0" indent="0" algn="ctr">
              <a:buNone/>
              <a:defRPr sz="1800" baseline="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Additional line of text here if needed</a:t>
            </a:r>
          </a:p>
        </p:txBody>
      </p:sp>
    </p:spTree>
    <p:extLst>
      <p:ext uri="{BB962C8B-B14F-4D97-AF65-F5344CB8AC3E}">
        <p14:creationId xmlns:p14="http://schemas.microsoft.com/office/powerpoint/2010/main" val="73395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1"/>
            <a:ext cx="9144000" cy="5148263"/>
          </a:xfrm>
          <a:solidFill>
            <a:schemeClr val="bg1">
              <a:lumMod val="75000"/>
            </a:schemeClr>
          </a:solidFill>
        </p:spPr>
        <p:txBody>
          <a:bodyPr/>
          <a:lstStyle>
            <a:lvl1pPr>
              <a:defRPr/>
            </a:lvl1pPr>
          </a:lstStyle>
          <a:p>
            <a:r>
              <a:rPr lang="en-US"/>
              <a:t>Click to add image</a:t>
            </a:r>
          </a:p>
        </p:txBody>
      </p:sp>
      <p:sp>
        <p:nvSpPr>
          <p:cNvPr id="8" name="Rectangle 7">
            <a:extLst>
              <a:ext uri="{FF2B5EF4-FFF2-40B4-BE49-F238E27FC236}">
                <a16:creationId xmlns:a16="http://schemas.microsoft.com/office/drawing/2014/main" id="{238FD402-7DAF-6C48-A918-DE5EECDF8DD1}"/>
              </a:ext>
            </a:extLst>
          </p:cNvPr>
          <p:cNvSpPr/>
          <p:nvPr userDrawn="1"/>
        </p:nvSpPr>
        <p:spPr>
          <a:xfrm>
            <a:off x="1" y="2833816"/>
            <a:ext cx="9143999" cy="2314447"/>
          </a:xfrm>
          <a:prstGeom prst="rect">
            <a:avLst/>
          </a:prstGeom>
          <a:gradFill>
            <a:gsLst>
              <a:gs pos="0">
                <a:schemeClr val="tx1">
                  <a:alpha val="0"/>
                </a:schemeClr>
              </a:gs>
              <a:gs pos="76000">
                <a:schemeClr val="tx1">
                  <a:alpha val="5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0936" y="3490103"/>
            <a:ext cx="7891272" cy="740664"/>
          </a:xfrm>
        </p:spPr>
        <p:txBody>
          <a:bodyPr anchor="ctr" anchorCtr="0">
            <a:noAutofit/>
          </a:bodyPr>
          <a:lstStyle>
            <a:lvl1pPr algn="ctr">
              <a:defRPr sz="5000">
                <a:solidFill>
                  <a:schemeClr val="bg1"/>
                </a:solidFill>
              </a:defRPr>
            </a:lvl1pPr>
          </a:lstStyle>
          <a:p>
            <a:r>
              <a:rPr lang="en-US" dirty="0"/>
              <a:t>Title here</a:t>
            </a:r>
          </a:p>
        </p:txBody>
      </p:sp>
      <p:sp>
        <p:nvSpPr>
          <p:cNvPr id="3" name="Subtitle 2"/>
          <p:cNvSpPr>
            <a:spLocks noGrp="1" noChangeAspect="1"/>
          </p:cNvSpPr>
          <p:nvPr>
            <p:ph type="subTitle" idx="1" hasCustomPrompt="1"/>
          </p:nvPr>
        </p:nvSpPr>
        <p:spPr>
          <a:xfrm>
            <a:off x="630937" y="4406152"/>
            <a:ext cx="7891272" cy="284086"/>
          </a:xfrm>
        </p:spPr>
        <p:txBody>
          <a:bodyPr>
            <a:noAutofit/>
          </a:bodyPr>
          <a:lstStyle>
            <a:lvl1pPr marL="0" indent="0" algn="ctr">
              <a:buNone/>
              <a:defRPr sz="1800" baseline="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Additional line of text here if needed</a:t>
            </a:r>
          </a:p>
        </p:txBody>
      </p:sp>
    </p:spTree>
    <p:extLst>
      <p:ext uri="{BB962C8B-B14F-4D97-AF65-F5344CB8AC3E}">
        <p14:creationId xmlns:p14="http://schemas.microsoft.com/office/powerpoint/2010/main" val="228516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4B3353-1B68-3643-B945-9B9E0D289742}"/>
              </a:ext>
            </a:extLst>
          </p:cNvPr>
          <p:cNvSpPr/>
          <p:nvPr userDrawn="1"/>
        </p:nvSpPr>
        <p:spPr>
          <a:xfrm>
            <a:off x="0" y="0"/>
            <a:ext cx="9144000" cy="4718683"/>
          </a:xfrm>
          <a:prstGeom prst="rect">
            <a:avLst/>
          </a:prstGeom>
          <a:solidFill>
            <a:srgbClr val="F7F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9DC25700-55DD-FC49-A3F3-CD236209283F}"/>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6F23AA3A-309D-2E41-ABB0-5ECF5B375A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9" name="Text Placeholder 4">
            <a:extLst>
              <a:ext uri="{FF2B5EF4-FFF2-40B4-BE49-F238E27FC236}">
                <a16:creationId xmlns:a16="http://schemas.microsoft.com/office/drawing/2014/main" id="{15DDB292-07CD-8643-9EEE-5AEBC198A171}"/>
              </a:ext>
            </a:extLst>
          </p:cNvPr>
          <p:cNvSpPr>
            <a:spLocks noGrp="1"/>
          </p:cNvSpPr>
          <p:nvPr>
            <p:ph type="body" sz="quarter" idx="11" hasCustomPrompt="1"/>
          </p:nvPr>
        </p:nvSpPr>
        <p:spPr>
          <a:xfrm>
            <a:off x="1480841" y="1786363"/>
            <a:ext cx="6182315" cy="2095494"/>
          </a:xfrm>
        </p:spPr>
        <p:txBody>
          <a:bodyPr/>
          <a:lstStyle>
            <a:lvl1pPr marL="265176" marR="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sz="2000">
                <a:solidFill>
                  <a:schemeClr val="accent1"/>
                </a:solidFill>
                <a:latin typeface="+mn-lt"/>
              </a:defRPr>
            </a:lvl1pPr>
          </a:lstStyle>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endParaRPr lang="en-US" dirty="0"/>
          </a:p>
          <a:p>
            <a:pPr lvl="0"/>
            <a:endParaRPr lang="en-US" dirty="0"/>
          </a:p>
          <a:p>
            <a:pPr lvl="0"/>
            <a:endParaRPr lang="en-US" dirty="0"/>
          </a:p>
        </p:txBody>
      </p:sp>
      <p:sp>
        <p:nvSpPr>
          <p:cNvPr id="10" name="Title 1">
            <a:extLst>
              <a:ext uri="{FF2B5EF4-FFF2-40B4-BE49-F238E27FC236}">
                <a16:creationId xmlns:a16="http://schemas.microsoft.com/office/drawing/2014/main" id="{6332D963-787D-C54C-BFFF-9AF557708216}"/>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Agenda headline text here</a:t>
            </a:r>
          </a:p>
        </p:txBody>
      </p:sp>
    </p:spTree>
    <p:extLst>
      <p:ext uri="{BB962C8B-B14F-4D97-AF65-F5344CB8AC3E}">
        <p14:creationId xmlns:p14="http://schemas.microsoft.com/office/powerpoint/2010/main" val="20620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Two Column bullet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FAA23B7-3F50-0647-BBE7-2385D3A7CA0C}"/>
              </a:ext>
            </a:extLst>
          </p:cNvPr>
          <p:cNvCxnSpPr>
            <a:cxnSpLocks/>
          </p:cNvCxnSpPr>
          <p:nvPr userDrawn="1"/>
        </p:nvCxnSpPr>
        <p:spPr>
          <a:xfrm>
            <a:off x="0" y="4718683"/>
            <a:ext cx="9144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47D3BC64-C26D-C540-8C92-FC33B3BCF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602" y="4811629"/>
            <a:ext cx="860292" cy="244117"/>
          </a:xfrm>
          <a:prstGeom prst="rect">
            <a:avLst/>
          </a:prstGeom>
        </p:spPr>
      </p:pic>
      <p:sp>
        <p:nvSpPr>
          <p:cNvPr id="11" name="Title 1">
            <a:extLst>
              <a:ext uri="{FF2B5EF4-FFF2-40B4-BE49-F238E27FC236}">
                <a16:creationId xmlns:a16="http://schemas.microsoft.com/office/drawing/2014/main" id="{62351E90-35F5-0E4E-95EE-82B977F19888}"/>
              </a:ext>
            </a:extLst>
          </p:cNvPr>
          <p:cNvSpPr>
            <a:spLocks noGrp="1"/>
          </p:cNvSpPr>
          <p:nvPr>
            <p:ph type="title" hasCustomPrompt="1"/>
          </p:nvPr>
        </p:nvSpPr>
        <p:spPr>
          <a:xfrm>
            <a:off x="628650" y="392104"/>
            <a:ext cx="7891272" cy="769634"/>
          </a:xfrm>
        </p:spPr>
        <p:txBody>
          <a:bodyPr anchor="t">
            <a:noAutofit/>
          </a:bodyPr>
          <a:lstStyle>
            <a:lvl1pPr>
              <a:defRPr sz="4000">
                <a:solidFill>
                  <a:schemeClr val="accent1"/>
                </a:solidFill>
                <a:latin typeface="+mj-lt"/>
              </a:defRPr>
            </a:lvl1pPr>
          </a:lstStyle>
          <a:p>
            <a:r>
              <a:rPr lang="en-US" dirty="0"/>
              <a:t>Headline text here</a:t>
            </a:r>
          </a:p>
        </p:txBody>
      </p:sp>
      <p:sp>
        <p:nvSpPr>
          <p:cNvPr id="12" name="Text Placeholder 21">
            <a:extLst>
              <a:ext uri="{FF2B5EF4-FFF2-40B4-BE49-F238E27FC236}">
                <a16:creationId xmlns:a16="http://schemas.microsoft.com/office/drawing/2014/main" id="{97B6FD0A-23B9-9245-ABCC-5C08DB34EB83}"/>
              </a:ext>
            </a:extLst>
          </p:cNvPr>
          <p:cNvSpPr>
            <a:spLocks noGrp="1"/>
          </p:cNvSpPr>
          <p:nvPr>
            <p:ph type="body" sz="quarter" idx="25" hasCustomPrompt="1"/>
          </p:nvPr>
        </p:nvSpPr>
        <p:spPr>
          <a:xfrm>
            <a:off x="624078" y="1017770"/>
            <a:ext cx="7891272" cy="435941"/>
          </a:xfrm>
          <a:noFill/>
        </p:spPr>
        <p:txBody>
          <a:bodyPr anchor="ctr"/>
          <a:lstStyle>
            <a:lvl1pPr marL="0" indent="0" algn="ctr">
              <a:buFontTx/>
              <a:buNone/>
              <a:defRPr>
                <a:solidFill>
                  <a:schemeClr val="accent1"/>
                </a:solidFill>
                <a:latin typeface="+mn-lt"/>
              </a:defRPr>
            </a:lvl1pPr>
            <a:lvl2pPr marL="603504" indent="0" algn="ctr">
              <a:buFontTx/>
              <a:buNone/>
              <a:defRPr>
                <a:solidFill>
                  <a:schemeClr val="tx1"/>
                </a:solidFill>
              </a:defRPr>
            </a:lvl2pPr>
            <a:lvl3pPr marL="1024128" indent="0" algn="ctr">
              <a:buFontTx/>
              <a:buNone/>
              <a:defRPr>
                <a:solidFill>
                  <a:schemeClr val="tx1"/>
                </a:solidFill>
              </a:defRPr>
            </a:lvl3pPr>
            <a:lvl4pPr marL="1371600" indent="0" algn="ctr">
              <a:buFontTx/>
              <a:buNone/>
              <a:defRPr>
                <a:solidFill>
                  <a:schemeClr val="tx1"/>
                </a:solidFill>
              </a:defRPr>
            </a:lvl4pPr>
            <a:lvl5pPr marL="1709928" indent="0" algn="ctr">
              <a:buFontTx/>
              <a:buNone/>
              <a:defRPr>
                <a:solidFill>
                  <a:schemeClr val="tx1"/>
                </a:solidFill>
              </a:defRPr>
            </a:lvl5pPr>
          </a:lstStyle>
          <a:p>
            <a:r>
              <a:rPr lang="en-US" dirty="0"/>
              <a:t>Subhead text goes here</a:t>
            </a:r>
          </a:p>
        </p:txBody>
      </p:sp>
      <p:sp>
        <p:nvSpPr>
          <p:cNvPr id="9" name="Text Placeholder 4">
            <a:extLst>
              <a:ext uri="{FF2B5EF4-FFF2-40B4-BE49-F238E27FC236}">
                <a16:creationId xmlns:a16="http://schemas.microsoft.com/office/drawing/2014/main" id="{D93D8850-6E7C-0B47-A279-EA238AA73036}"/>
              </a:ext>
            </a:extLst>
          </p:cNvPr>
          <p:cNvSpPr>
            <a:spLocks noGrp="1"/>
          </p:cNvSpPr>
          <p:nvPr>
            <p:ph type="body" sz="quarter" idx="11" hasCustomPrompt="1"/>
          </p:nvPr>
        </p:nvSpPr>
        <p:spPr>
          <a:xfrm>
            <a:off x="850392" y="1711907"/>
            <a:ext cx="3685032" cy="2660650"/>
          </a:xfrm>
        </p:spPr>
        <p:txBody>
          <a:bodyPr/>
          <a:lstStyle>
            <a:lvl1pPr marL="285750" marR="0" indent="-285750" algn="l" defTabSz="685800" rtl="0" eaLnBrk="1" fontAlgn="auto" latinLnBrk="0" hangingPunct="1">
              <a:lnSpc>
                <a:spcPts val="2050"/>
              </a:lnSpc>
              <a:spcBef>
                <a:spcPts val="750"/>
              </a:spcBef>
              <a:spcAft>
                <a:spcPts val="0"/>
              </a:spcAft>
              <a:buClrTx/>
              <a:buSzTx/>
              <a:buFont typeface="Wingdings" pitchFamily="2" charset="2"/>
              <a:buChar char="§"/>
              <a:tabLst/>
              <a:defRPr>
                <a:solidFill>
                  <a:schemeClr val="accent1"/>
                </a:solidFill>
                <a:latin typeface="+mn-lt"/>
              </a:defRPr>
            </a:lvl1pPr>
          </a:lstStyle>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endParaRPr lang="en-US" dirty="0"/>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endParaRPr lang="en-US" dirty="0"/>
          </a:p>
          <a:p>
            <a:pPr lvl="0"/>
            <a:endParaRPr lang="en-US" dirty="0"/>
          </a:p>
          <a:p>
            <a:pPr lvl="0"/>
            <a:endParaRPr lang="en-US" dirty="0"/>
          </a:p>
        </p:txBody>
      </p:sp>
      <p:sp>
        <p:nvSpPr>
          <p:cNvPr id="10" name="Text Placeholder 4">
            <a:extLst>
              <a:ext uri="{FF2B5EF4-FFF2-40B4-BE49-F238E27FC236}">
                <a16:creationId xmlns:a16="http://schemas.microsoft.com/office/drawing/2014/main" id="{BEA919AF-1707-2D4B-BA8E-A749D51FFD71}"/>
              </a:ext>
            </a:extLst>
          </p:cNvPr>
          <p:cNvSpPr>
            <a:spLocks noGrp="1"/>
          </p:cNvSpPr>
          <p:nvPr>
            <p:ph type="body" sz="quarter" idx="12" hasCustomPrompt="1"/>
          </p:nvPr>
        </p:nvSpPr>
        <p:spPr>
          <a:xfrm>
            <a:off x="4626864" y="1712415"/>
            <a:ext cx="3685032" cy="2660650"/>
          </a:xfrm>
        </p:spPr>
        <p:txBody>
          <a:bodyPr/>
          <a:lstStyle>
            <a:lvl1pPr marL="265176" marR="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solidFill>
                  <a:schemeClr val="accent1"/>
                </a:solidFill>
                <a:latin typeface="+mn-lt"/>
              </a:defRPr>
            </a:lvl1pPr>
          </a:lstStyle>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r>
              <a:rPr lang="en-US" dirty="0"/>
              <a:t>Text here text here text here text here text here text here text here text here text here.</a:t>
            </a:r>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endParaRPr lang="en-US" dirty="0"/>
          </a:p>
          <a:p>
            <a:pPr marL="265176" marR="0" lvl="0" indent="-265176" algn="l" defTabSz="685800" rtl="0" eaLnBrk="1" fontAlgn="auto" latinLnBrk="0" hangingPunct="1">
              <a:lnSpc>
                <a:spcPts val="2050"/>
              </a:lnSpc>
              <a:spcBef>
                <a:spcPts val="750"/>
              </a:spcBef>
              <a:spcAft>
                <a:spcPts val="0"/>
              </a:spcAft>
              <a:buClrTx/>
              <a:buSzTx/>
              <a:buFont typeface="Wingdings" panose="05000000000000000000" pitchFamily="2" charset="2"/>
              <a:buChar char="§"/>
              <a:tabLst/>
              <a:defRPr/>
            </a:pPr>
            <a:endParaRPr lang="en-US" dirty="0"/>
          </a:p>
          <a:p>
            <a:pPr lvl="0"/>
            <a:endParaRPr lang="en-US" dirty="0"/>
          </a:p>
          <a:p>
            <a:pPr lvl="0"/>
            <a:endParaRPr lang="en-US" dirty="0"/>
          </a:p>
        </p:txBody>
      </p:sp>
    </p:spTree>
    <p:extLst>
      <p:ext uri="{BB962C8B-B14F-4D97-AF65-F5344CB8AC3E}">
        <p14:creationId xmlns:p14="http://schemas.microsoft.com/office/powerpoint/2010/main" val="341919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Headline text</a:t>
            </a:r>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139227"/>
      </p:ext>
    </p:extLst>
  </p:cSld>
  <p:clrMap bg1="lt1" tx1="dk1" bg2="lt2" tx2="dk2" accent1="accent1" accent2="accent2" accent3="accent3" accent4="accent4" accent5="accent5" accent6="accent6" hlink="hlink" folHlink="folHlink"/>
  <p:sldLayoutIdLst>
    <p:sldLayoutId id="2147483697" r:id="rId1"/>
    <p:sldLayoutId id="2147483695" r:id="rId2"/>
    <p:sldLayoutId id="2147483696" r:id="rId3"/>
    <p:sldLayoutId id="2147483730" r:id="rId4"/>
    <p:sldLayoutId id="2147483699" r:id="rId5"/>
    <p:sldLayoutId id="2147483732" r:id="rId6"/>
    <p:sldLayoutId id="2147483700" r:id="rId7"/>
    <p:sldLayoutId id="2147483703" r:id="rId8"/>
    <p:sldLayoutId id="2147483706" r:id="rId9"/>
    <p:sldLayoutId id="2147483704" r:id="rId10"/>
    <p:sldLayoutId id="2147483705" r:id="rId11"/>
    <p:sldLayoutId id="2147483723" r:id="rId12"/>
    <p:sldLayoutId id="2147483722" r:id="rId13"/>
    <p:sldLayoutId id="2147483721" r:id="rId14"/>
    <p:sldLayoutId id="2147483728" r:id="rId15"/>
    <p:sldLayoutId id="2147483729" r:id="rId16"/>
    <p:sldLayoutId id="2147483724" r:id="rId17"/>
    <p:sldLayoutId id="2147483726" r:id="rId18"/>
    <p:sldLayoutId id="2147483727" r:id="rId19"/>
    <p:sldLayoutId id="2147483711" r:id="rId20"/>
    <p:sldLayoutId id="2147483707" r:id="rId21"/>
    <p:sldLayoutId id="2147483710" r:id="rId22"/>
    <p:sldLayoutId id="2147483712" r:id="rId23"/>
    <p:sldLayoutId id="2147483713" r:id="rId24"/>
    <p:sldLayoutId id="2147483733" r:id="rId25"/>
    <p:sldLayoutId id="2147483719" r:id="rId26"/>
    <p:sldLayoutId id="2147483731" r:id="rId27"/>
    <p:sldLayoutId id="2147483720" r:id="rId28"/>
    <p:sldLayoutId id="2147483714" r:id="rId29"/>
    <p:sldLayoutId id="2147483715" r:id="rId30"/>
  </p:sldLayoutIdLst>
  <p:hf hdr="0" ftr="0" dt="0"/>
  <p:txStyles>
    <p:titleStyle>
      <a:lvl1pPr algn="ctr" defTabSz="685800" rtl="0" eaLnBrk="1" latinLnBrk="0" hangingPunct="1">
        <a:lnSpc>
          <a:spcPct val="90000"/>
        </a:lnSpc>
        <a:spcBef>
          <a:spcPct val="0"/>
        </a:spcBef>
        <a:buNone/>
        <a:defRPr sz="5000" kern="1200" baseline="0">
          <a:solidFill>
            <a:schemeClr val="accent1"/>
          </a:solidFill>
          <a:latin typeface="FreightSans Pro Bold" panose="02000803040000020004" pitchFamily="50" charset="0"/>
          <a:ea typeface="+mj-ea"/>
          <a:cs typeface="+mj-cs"/>
        </a:defRPr>
      </a:lvl1pPr>
    </p:titleStyle>
    <p:body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JPG"/></Relationships>
</file>

<file path=ppt/slides/_rels/slide1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18.jpeg"/><Relationship Id="rId4" Type="http://schemas.openxmlformats.org/officeDocument/2006/relationships/image" Target="../media/image2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0.JPG"/><Relationship Id="rId7" Type="http://schemas.openxmlformats.org/officeDocument/2006/relationships/image" Target="../media/image234.jpeg"/><Relationship Id="rId2" Type="http://schemas.openxmlformats.org/officeDocument/2006/relationships/image" Target="../media/image220.JPG"/><Relationship Id="rId1" Type="http://schemas.openxmlformats.org/officeDocument/2006/relationships/slideLayout" Target="../slideLayouts/slideLayout9.xml"/><Relationship Id="rId6" Type="http://schemas.openxmlformats.org/officeDocument/2006/relationships/image" Target="../media/image233.jpg"/><Relationship Id="rId5" Type="http://schemas.openxmlformats.org/officeDocument/2006/relationships/image" Target="../media/image232.jpg"/><Relationship Id="rId4" Type="http://schemas.openxmlformats.org/officeDocument/2006/relationships/image" Target="../media/image231.JPG"/></Relationships>
</file>

<file path=ppt/slides/_rels/slide1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G"/><Relationship Id="rId1" Type="http://schemas.openxmlformats.org/officeDocument/2006/relationships/slideLayout" Target="../slideLayouts/slideLayout9.xml"/><Relationship Id="rId4" Type="http://schemas.openxmlformats.org/officeDocument/2006/relationships/image" Target="../media/image237.jpeg"/></Relationships>
</file>

<file path=ppt/slides/_rels/slide1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45.png"/><Relationship Id="rId5" Type="http://schemas.openxmlformats.org/officeDocument/2006/relationships/image" Target="../media/image244.jpeg"/><Relationship Id="rId4" Type="http://schemas.openxmlformats.org/officeDocument/2006/relationships/image" Target="../media/image243.jpg"/></Relationships>
</file>

<file path=ppt/slides/_rels/slide1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47.png"/></Relationships>
</file>

<file path=ppt/slides/_rels/slide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15.jpeg"/></Relationships>
</file>

<file path=ppt/slides/_rels/slide6.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0.xml"/><Relationship Id="rId4" Type="http://schemas.openxmlformats.org/officeDocument/2006/relationships/image" Target="../media/image220.JPG"/></Relationships>
</file>

<file path=ppt/slides/_rels/slide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4.jpg"/><Relationship Id="rId5" Type="http://schemas.openxmlformats.org/officeDocument/2006/relationships/image" Target="../media/image223.jpg"/><Relationship Id="rId4" Type="http://schemas.openxmlformats.org/officeDocument/2006/relationships/image" Target="../media/image2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300C-D2FE-D74F-A5C4-8D7C6F3C952C}"/>
              </a:ext>
            </a:extLst>
          </p:cNvPr>
          <p:cNvSpPr>
            <a:spLocks noGrp="1"/>
          </p:cNvSpPr>
          <p:nvPr>
            <p:ph type="ctrTitle"/>
          </p:nvPr>
        </p:nvSpPr>
        <p:spPr>
          <a:xfrm>
            <a:off x="626364" y="2363880"/>
            <a:ext cx="7891272" cy="740664"/>
          </a:xfrm>
        </p:spPr>
        <p:txBody>
          <a:bodyPr/>
          <a:lstStyle/>
          <a:p>
            <a:r>
              <a:rPr lang="en-US" sz="3600" dirty="0"/>
              <a:t>South Korea’s Dog Meat Industry – </a:t>
            </a:r>
            <a:br>
              <a:rPr lang="en-US" sz="3600" dirty="0"/>
            </a:br>
            <a:r>
              <a:rPr lang="en-US" sz="3600" dirty="0"/>
              <a:t>A Model For Change</a:t>
            </a:r>
          </a:p>
        </p:txBody>
      </p:sp>
      <p:sp>
        <p:nvSpPr>
          <p:cNvPr id="3" name="Subtitle 2">
            <a:extLst>
              <a:ext uri="{FF2B5EF4-FFF2-40B4-BE49-F238E27FC236}">
                <a16:creationId xmlns:a16="http://schemas.microsoft.com/office/drawing/2014/main" id="{BE79CDBD-29F5-AA4D-BE0B-176282D5EDAC}"/>
              </a:ext>
            </a:extLst>
          </p:cNvPr>
          <p:cNvSpPr>
            <a:spLocks noGrp="1"/>
          </p:cNvSpPr>
          <p:nvPr>
            <p:ph type="subTitle" idx="1"/>
          </p:nvPr>
        </p:nvSpPr>
        <p:spPr>
          <a:xfrm>
            <a:off x="626364" y="3388709"/>
            <a:ext cx="7891272" cy="284086"/>
          </a:xfrm>
        </p:spPr>
        <p:txBody>
          <a:bodyPr/>
          <a:lstStyle/>
          <a:p>
            <a:r>
              <a:rPr lang="en-US" dirty="0"/>
              <a:t>13</a:t>
            </a:r>
            <a:r>
              <a:rPr lang="en-US" baseline="30000" dirty="0"/>
              <a:t>th</a:t>
            </a:r>
            <a:r>
              <a:rPr lang="en-US" dirty="0"/>
              <a:t> October 2023</a:t>
            </a:r>
          </a:p>
        </p:txBody>
      </p:sp>
      <p:sp>
        <p:nvSpPr>
          <p:cNvPr id="4" name="Subtitle 2">
            <a:extLst>
              <a:ext uri="{FF2B5EF4-FFF2-40B4-BE49-F238E27FC236}">
                <a16:creationId xmlns:a16="http://schemas.microsoft.com/office/drawing/2014/main" id="{F23ABA8A-AE0E-904C-B83B-3F8067AADA47}"/>
              </a:ext>
            </a:extLst>
          </p:cNvPr>
          <p:cNvSpPr txBox="1">
            <a:spLocks/>
          </p:cNvSpPr>
          <p:nvPr/>
        </p:nvSpPr>
        <p:spPr>
          <a:xfrm>
            <a:off x="238174" y="3814917"/>
            <a:ext cx="3367668" cy="1059008"/>
          </a:xfrm>
          <a:prstGeom prst="rect">
            <a:avLst/>
          </a:prstGeom>
        </p:spPr>
        <p:txBody>
          <a:bodyPr vert="horz" lIns="91440" tIns="45720" rIns="91440" bIns="45720" rtlCol="0">
            <a:noAutofit/>
          </a:bodyPr>
          <a:lstStyle>
            <a:lvl1pPr marL="0" indent="0" algn="ctr" defTabSz="685800" rtl="0" eaLnBrk="1" latinLnBrk="0" hangingPunct="1">
              <a:lnSpc>
                <a:spcPts val="2050"/>
              </a:lnSpc>
              <a:spcBef>
                <a:spcPts val="750"/>
              </a:spcBef>
              <a:buFont typeface="Wingdings" panose="05000000000000000000" pitchFamily="2" charset="2"/>
              <a:buNone/>
              <a:defRPr sz="1800" kern="1200" baseline="0">
                <a:solidFill>
                  <a:schemeClr val="bg1"/>
                </a:solidFill>
                <a:latin typeface="+mn-lt"/>
                <a:ea typeface="+mn-ea"/>
                <a:cs typeface="+mn-cs"/>
              </a:defRPr>
            </a:lvl1pPr>
            <a:lvl2pPr marL="342900" indent="0" algn="ctr" defTabSz="685800" rtl="0" eaLnBrk="1" latinLnBrk="0" hangingPunct="1">
              <a:lnSpc>
                <a:spcPts val="2050"/>
              </a:lnSpc>
              <a:spcBef>
                <a:spcPts val="750"/>
              </a:spcBef>
              <a:buFont typeface="Wingdings" panose="05000000000000000000" pitchFamily="2" charset="2"/>
              <a:buNone/>
              <a:defRPr sz="1500" kern="1200">
                <a:solidFill>
                  <a:schemeClr val="accent1"/>
                </a:solidFill>
                <a:latin typeface="FreightSans Pro Medium" panose="02000606030000020004" pitchFamily="50" charset="0"/>
                <a:ea typeface="+mn-ea"/>
                <a:cs typeface="+mn-cs"/>
              </a:defRPr>
            </a:lvl2pPr>
            <a:lvl3pPr marL="685800" indent="0" algn="ctr" defTabSz="685800" rtl="0" eaLnBrk="1" latinLnBrk="0" hangingPunct="1">
              <a:lnSpc>
                <a:spcPts val="2050"/>
              </a:lnSpc>
              <a:spcBef>
                <a:spcPts val="750"/>
              </a:spcBef>
              <a:buFont typeface="Wingdings" panose="05000000000000000000" pitchFamily="2" charset="2"/>
              <a:buNone/>
              <a:defRPr sz="1350" kern="1200">
                <a:solidFill>
                  <a:schemeClr val="accent1"/>
                </a:solidFill>
                <a:latin typeface="FreightSans Pro Medium" panose="02000606030000020004" pitchFamily="50" charset="0"/>
                <a:ea typeface="+mn-ea"/>
                <a:cs typeface="+mn-cs"/>
              </a:defRPr>
            </a:lvl3pPr>
            <a:lvl4pPr marL="1028700" indent="0" algn="ctr" defTabSz="685800" rtl="0" eaLnBrk="1" latinLnBrk="0" hangingPunct="1">
              <a:lnSpc>
                <a:spcPts val="2050"/>
              </a:lnSpc>
              <a:spcBef>
                <a:spcPts val="750"/>
              </a:spcBef>
              <a:buFont typeface="Wingdings" panose="05000000000000000000" pitchFamily="2" charset="2"/>
              <a:buNone/>
              <a:defRPr sz="1200" kern="1200">
                <a:solidFill>
                  <a:schemeClr val="accent1"/>
                </a:solidFill>
                <a:latin typeface="FreightSans Pro Medium" panose="02000606030000020004" pitchFamily="50" charset="0"/>
                <a:ea typeface="+mn-ea"/>
                <a:cs typeface="+mn-cs"/>
              </a:defRPr>
            </a:lvl4pPr>
            <a:lvl5pPr marL="1371600" indent="0" algn="ctr" defTabSz="685800" rtl="0" eaLnBrk="1" latinLnBrk="0" hangingPunct="1">
              <a:lnSpc>
                <a:spcPts val="2050"/>
              </a:lnSpc>
              <a:spcBef>
                <a:spcPts val="750"/>
              </a:spcBef>
              <a:buFont typeface="Wingdings" panose="05000000000000000000" pitchFamily="2" charset="2"/>
              <a:buNone/>
              <a:defRPr sz="1200" kern="1200">
                <a:solidFill>
                  <a:schemeClr val="accent1"/>
                </a:solidFill>
                <a:latin typeface="FreightSans Pro Medium" panose="02000606030000020004" pitchFamily="50"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000" dirty="0"/>
              <a:t>Lola Webber</a:t>
            </a:r>
          </a:p>
          <a:p>
            <a:pPr algn="l"/>
            <a:r>
              <a:rPr lang="en-US" sz="2000" dirty="0"/>
              <a:t>Campaign Director – Ending the Dog Meat Trades</a:t>
            </a:r>
          </a:p>
        </p:txBody>
      </p:sp>
    </p:spTree>
    <p:extLst>
      <p:ext uri="{BB962C8B-B14F-4D97-AF65-F5344CB8AC3E}">
        <p14:creationId xmlns:p14="http://schemas.microsoft.com/office/powerpoint/2010/main" val="1067419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10</a:t>
            </a:fld>
            <a:endParaRPr lang="en-US" sz="1000" dirty="0">
              <a:solidFill>
                <a:schemeClr val="accent1"/>
              </a:solidFill>
            </a:endParaRPr>
          </a:p>
        </p:txBody>
      </p:sp>
      <p:sp>
        <p:nvSpPr>
          <p:cNvPr id="31" name="Title 12">
            <a:extLst>
              <a:ext uri="{FF2B5EF4-FFF2-40B4-BE49-F238E27FC236}">
                <a16:creationId xmlns:a16="http://schemas.microsoft.com/office/drawing/2014/main" id="{EFF0DE86-ABBD-7148-B7CA-289F4FAD4F2B}"/>
              </a:ext>
            </a:extLst>
          </p:cNvPr>
          <p:cNvSpPr>
            <a:spLocks noGrp="1"/>
          </p:cNvSpPr>
          <p:nvPr>
            <p:ph type="title"/>
          </p:nvPr>
        </p:nvSpPr>
        <p:spPr>
          <a:xfrm>
            <a:off x="5033331" y="193431"/>
            <a:ext cx="2998177" cy="769634"/>
          </a:xfrm>
        </p:spPr>
        <p:txBody>
          <a:bodyPr/>
          <a:lstStyle/>
          <a:p>
            <a:r>
              <a:rPr lang="en-US" dirty="0"/>
              <a:t>The Process</a:t>
            </a:r>
          </a:p>
        </p:txBody>
      </p:sp>
      <p:sp>
        <p:nvSpPr>
          <p:cNvPr id="37" name="Text Placeholder 13">
            <a:extLst>
              <a:ext uri="{FF2B5EF4-FFF2-40B4-BE49-F238E27FC236}">
                <a16:creationId xmlns:a16="http://schemas.microsoft.com/office/drawing/2014/main" id="{84AB00A1-4A7D-B749-B05C-71AE2C606ED9}"/>
              </a:ext>
            </a:extLst>
          </p:cNvPr>
          <p:cNvSpPr txBox="1">
            <a:spLocks/>
          </p:cNvSpPr>
          <p:nvPr/>
        </p:nvSpPr>
        <p:spPr>
          <a:xfrm>
            <a:off x="4659924" y="837865"/>
            <a:ext cx="4394135" cy="3783527"/>
          </a:xfrm>
          <a:prstGeom prst="rect">
            <a:avLst/>
          </a:prstGeom>
        </p:spPr>
        <p:txBody>
          <a:bodyPr>
            <a:normAutofit fontScale="40000" lnSpcReduction="20000"/>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300" dirty="0">
                <a:latin typeface="+mn-lt"/>
              </a:rPr>
              <a:t>Identification of a farmer seeking to transition to animal-free alternative livelihood</a:t>
            </a:r>
          </a:p>
          <a:p>
            <a:r>
              <a:rPr lang="en-US" sz="4300" dirty="0">
                <a:latin typeface="+mn-lt"/>
              </a:rPr>
              <a:t>Preparation of dogs for international rehoming</a:t>
            </a:r>
          </a:p>
          <a:p>
            <a:pPr lvl="1"/>
            <a:r>
              <a:rPr lang="en-US" sz="4100" dirty="0">
                <a:latin typeface="+mn-lt"/>
              </a:rPr>
              <a:t>Vaccinations</a:t>
            </a:r>
          </a:p>
          <a:p>
            <a:pPr lvl="1"/>
            <a:r>
              <a:rPr lang="en-US" sz="4100" dirty="0">
                <a:latin typeface="+mn-lt"/>
              </a:rPr>
              <a:t>Quarantining </a:t>
            </a:r>
            <a:r>
              <a:rPr lang="en-US" sz="4100" i="1" dirty="0">
                <a:latin typeface="+mn-lt"/>
              </a:rPr>
              <a:t>in situ</a:t>
            </a:r>
          </a:p>
          <a:p>
            <a:r>
              <a:rPr lang="en-US" sz="4300" dirty="0">
                <a:latin typeface="+mn-lt"/>
              </a:rPr>
              <a:t>Removal of all dogs from the farm – media &amp; celebrity engagement and associated public awareness &amp; political lobbying campaigning</a:t>
            </a:r>
          </a:p>
          <a:p>
            <a:pPr lvl="1"/>
            <a:r>
              <a:rPr lang="en-US" sz="3800" dirty="0">
                <a:latin typeface="+mn-lt"/>
              </a:rPr>
              <a:t>Building social consensus</a:t>
            </a:r>
          </a:p>
          <a:p>
            <a:pPr lvl="1"/>
            <a:endParaRPr lang="en-US" dirty="0"/>
          </a:p>
          <a:p>
            <a:endParaRPr lang="en-US" dirty="0"/>
          </a:p>
        </p:txBody>
      </p:sp>
      <p:pic>
        <p:nvPicPr>
          <p:cNvPr id="7" name="Picture 6" descr="A picture containing person&#10;&#10;Description automatically generated">
            <a:extLst>
              <a:ext uri="{FF2B5EF4-FFF2-40B4-BE49-F238E27FC236}">
                <a16:creationId xmlns:a16="http://schemas.microsoft.com/office/drawing/2014/main" id="{CA3F3E22-50B0-3749-851A-ADB356DFF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1" y="193431"/>
            <a:ext cx="2118946" cy="201910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B99A7DA2-A157-FB4D-B5C1-68BABFD35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2649611"/>
            <a:ext cx="2198078" cy="1971781"/>
          </a:xfrm>
          <a:prstGeom prst="rect">
            <a:avLst/>
          </a:prstGeom>
        </p:spPr>
      </p:pic>
      <p:pic>
        <p:nvPicPr>
          <p:cNvPr id="9" name="Picture 8" descr="A picture containing outdoor&#10;&#10;Description automatically generated">
            <a:extLst>
              <a:ext uri="{FF2B5EF4-FFF2-40B4-BE49-F238E27FC236}">
                <a16:creationId xmlns:a16="http://schemas.microsoft.com/office/drawing/2014/main" id="{AE9B7C30-642E-5A45-B120-4C81661A3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978" y="240753"/>
            <a:ext cx="2118946" cy="2019103"/>
          </a:xfrm>
          <a:prstGeom prst="rect">
            <a:avLst/>
          </a:prstGeom>
        </p:spPr>
      </p:pic>
      <p:pic>
        <p:nvPicPr>
          <p:cNvPr id="10" name="Picture 9">
            <a:extLst>
              <a:ext uri="{FF2B5EF4-FFF2-40B4-BE49-F238E27FC236}">
                <a16:creationId xmlns:a16="http://schemas.microsoft.com/office/drawing/2014/main" id="{C3BFD27F-7FC7-4D46-8B90-8CE6C36F3A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0978" y="2649611"/>
            <a:ext cx="2118946" cy="1971781"/>
          </a:xfrm>
          <a:prstGeom prst="rect">
            <a:avLst/>
          </a:prstGeom>
        </p:spPr>
      </p:pic>
    </p:spTree>
    <p:extLst>
      <p:ext uri="{BB962C8B-B14F-4D97-AF65-F5344CB8AC3E}">
        <p14:creationId xmlns:p14="http://schemas.microsoft.com/office/powerpoint/2010/main" val="4078667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11</a:t>
            </a:fld>
            <a:endParaRPr lang="en-US" sz="1000" dirty="0">
              <a:solidFill>
                <a:schemeClr val="accent1"/>
              </a:solidFill>
            </a:endParaRPr>
          </a:p>
        </p:txBody>
      </p:sp>
      <p:sp>
        <p:nvSpPr>
          <p:cNvPr id="10" name="TextBox 9">
            <a:extLst>
              <a:ext uri="{FF2B5EF4-FFF2-40B4-BE49-F238E27FC236}">
                <a16:creationId xmlns:a16="http://schemas.microsoft.com/office/drawing/2014/main" id="{BFFD7892-48EB-4C4A-970A-5EB73A864E4F}"/>
              </a:ext>
            </a:extLst>
          </p:cNvPr>
          <p:cNvSpPr txBox="1"/>
          <p:nvPr/>
        </p:nvSpPr>
        <p:spPr>
          <a:xfrm>
            <a:off x="5486400" y="4836299"/>
            <a:ext cx="3319860" cy="200055"/>
          </a:xfrm>
          <a:prstGeom prst="rect">
            <a:avLst/>
          </a:prstGeom>
          <a:noFill/>
        </p:spPr>
        <p:txBody>
          <a:bodyPr wrap="square" rtlCol="0">
            <a:spAutoFit/>
          </a:bodyPr>
          <a:lstStyle/>
          <a:p>
            <a:r>
              <a:rPr lang="en-US" sz="700" dirty="0">
                <a:solidFill>
                  <a:schemeClr val="accent1"/>
                </a:solidFill>
              </a:rPr>
              <a:t>CONFIDENTIAL |  For internal use only by the Humane Society family of organizations</a:t>
            </a:r>
          </a:p>
        </p:txBody>
      </p:sp>
      <p:sp>
        <p:nvSpPr>
          <p:cNvPr id="6" name="TextBox 5">
            <a:extLst>
              <a:ext uri="{FF2B5EF4-FFF2-40B4-BE49-F238E27FC236}">
                <a16:creationId xmlns:a16="http://schemas.microsoft.com/office/drawing/2014/main" id="{B0DEC083-C26C-DB4E-9C77-0D70C46687C5}"/>
              </a:ext>
            </a:extLst>
          </p:cNvPr>
          <p:cNvSpPr txBox="1"/>
          <p:nvPr/>
        </p:nvSpPr>
        <p:spPr>
          <a:xfrm>
            <a:off x="3104707" y="5273749"/>
            <a:ext cx="0" cy="0"/>
          </a:xfrm>
          <a:prstGeom prst="rect">
            <a:avLst/>
          </a:prstGeom>
        </p:spPr>
        <p:txBody>
          <a:bodyPr vert="horz" wrap="none" lIns="91440" tIns="45720" rIns="91440" bIns="45720" rtlCol="0" anchor="ctr" anchorCtr="0">
            <a:noAutofit/>
          </a:bodyPr>
          <a:lstStyle/>
          <a:p>
            <a:pPr algn="l"/>
            <a:endParaRPr lang="en-US" sz="4000" dirty="0"/>
          </a:p>
        </p:txBody>
      </p:sp>
      <p:pic>
        <p:nvPicPr>
          <p:cNvPr id="21" name="Picture 20" descr="A picture containing grass, ground, greenhouse, outdoor&#10;&#10;Description automatically generated">
            <a:extLst>
              <a:ext uri="{FF2B5EF4-FFF2-40B4-BE49-F238E27FC236}">
                <a16:creationId xmlns:a16="http://schemas.microsoft.com/office/drawing/2014/main" id="{B14EA9F0-5620-B044-915D-528106851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pic>
        <p:nvPicPr>
          <p:cNvPr id="19" name="Picture 18" descr="A picture containing ground, outdoor, sky, tree&#10;&#10;Description automatically generated">
            <a:extLst>
              <a:ext uri="{FF2B5EF4-FFF2-40B4-BE49-F238E27FC236}">
                <a16:creationId xmlns:a16="http://schemas.microsoft.com/office/drawing/2014/main" id="{F47C7AEB-1F40-AE4E-B1F8-407DBAEEC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692"/>
            <a:ext cx="2892056" cy="3423683"/>
          </a:xfrm>
          <a:prstGeom prst="rect">
            <a:avLst/>
          </a:prstGeom>
        </p:spPr>
      </p:pic>
      <p:pic>
        <p:nvPicPr>
          <p:cNvPr id="25" name="Picture 24" descr="A group of people posing for a photo in front of a large truck&#10;&#10;Description automatically generated with medium confidence">
            <a:extLst>
              <a:ext uri="{FF2B5EF4-FFF2-40B4-BE49-F238E27FC236}">
                <a16:creationId xmlns:a16="http://schemas.microsoft.com/office/drawing/2014/main" id="{1F3CBD28-221E-C442-9C6A-5361E9AB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2073976"/>
            <a:ext cx="3657600" cy="3074287"/>
          </a:xfrm>
          <a:prstGeom prst="rect">
            <a:avLst/>
          </a:prstGeom>
        </p:spPr>
      </p:pic>
    </p:spTree>
    <p:extLst>
      <p:ext uri="{BB962C8B-B14F-4D97-AF65-F5344CB8AC3E}">
        <p14:creationId xmlns:p14="http://schemas.microsoft.com/office/powerpoint/2010/main" val="162185260"/>
      </p:ext>
    </p:extLst>
  </p:cSld>
  <p:clrMapOvr>
    <a:masterClrMapping/>
  </p:clrMapOvr>
  <mc:AlternateContent xmlns:mc="http://schemas.openxmlformats.org/markup-compatibility/2006" xmlns:p14="http://schemas.microsoft.com/office/powerpoint/2010/main">
    <mc:Choice Requires="p14">
      <p:transition spd="slow" p14:dur="2000" advTm="37274"/>
    </mc:Choice>
    <mc:Fallback xmlns="">
      <p:transition spd="slow" advTm="372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B912B-26DB-E84B-BCB4-8DC1D327B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5" y="165219"/>
            <a:ext cx="2535070" cy="2400299"/>
          </a:xfrm>
          <a:prstGeom prst="rect">
            <a:avLst/>
          </a:prstGeom>
        </p:spPr>
      </p:pic>
      <p:pic>
        <p:nvPicPr>
          <p:cNvPr id="14" name="Picture 13" descr="A picture containing person, hay, standing, petting&#10;&#10;Description automatically generated">
            <a:extLst>
              <a:ext uri="{FF2B5EF4-FFF2-40B4-BE49-F238E27FC236}">
                <a16:creationId xmlns:a16="http://schemas.microsoft.com/office/drawing/2014/main" id="{ADD38B75-CC0C-AF49-8331-5020A718B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153" y="2834841"/>
            <a:ext cx="2174511" cy="1860252"/>
          </a:xfrm>
          <a:prstGeom prst="rect">
            <a:avLst/>
          </a:prstGeom>
        </p:spPr>
      </p:pic>
      <p:pic>
        <p:nvPicPr>
          <p:cNvPr id="16" name="Picture 15" descr="A picture containing text, wall, person, indoor&#10;&#10;Description automatically generated">
            <a:extLst>
              <a:ext uri="{FF2B5EF4-FFF2-40B4-BE49-F238E27FC236}">
                <a16:creationId xmlns:a16="http://schemas.microsoft.com/office/drawing/2014/main" id="{36C1D3FD-1AC7-044B-A1BF-10A7CB492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35" y="2834841"/>
            <a:ext cx="2535070" cy="1860252"/>
          </a:xfrm>
          <a:prstGeom prst="rect">
            <a:avLst/>
          </a:prstGeom>
        </p:spPr>
      </p:pic>
      <p:pic>
        <p:nvPicPr>
          <p:cNvPr id="3" name="Picture 2" descr="A person kneeling down with a dog&#10;&#10;Description automatically generated">
            <a:extLst>
              <a:ext uri="{FF2B5EF4-FFF2-40B4-BE49-F238E27FC236}">
                <a16:creationId xmlns:a16="http://schemas.microsoft.com/office/drawing/2014/main" id="{48BFAE64-E3C1-6342-8FB3-FC1833974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9867" y="2877537"/>
            <a:ext cx="2881730" cy="1860252"/>
          </a:xfrm>
          <a:prstGeom prst="rect">
            <a:avLst/>
          </a:prstGeom>
        </p:spPr>
      </p:pic>
      <p:pic>
        <p:nvPicPr>
          <p:cNvPr id="8" name="Picture 7" descr="A person sitting on grass with a dog&#10;&#10;Description automatically generated">
            <a:extLst>
              <a:ext uri="{FF2B5EF4-FFF2-40B4-BE49-F238E27FC236}">
                <a16:creationId xmlns:a16="http://schemas.microsoft.com/office/drawing/2014/main" id="{AD1C3FCE-8334-FA44-808D-265271E567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26220" y="221152"/>
            <a:ext cx="2286378" cy="2174512"/>
          </a:xfrm>
          <a:prstGeom prst="rect">
            <a:avLst/>
          </a:prstGeom>
        </p:spPr>
      </p:pic>
      <p:pic>
        <p:nvPicPr>
          <p:cNvPr id="15" name="Picture 14" descr="A picture containing indoor, person, floor, ceiling&#10;&#10;Description automatically generated">
            <a:extLst>
              <a:ext uri="{FF2B5EF4-FFF2-40B4-BE49-F238E27FC236}">
                <a16:creationId xmlns:a16="http://schemas.microsoft.com/office/drawing/2014/main" id="{5C279732-B321-7948-9A2A-59D67B55C1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1476" y="112284"/>
            <a:ext cx="2318511" cy="2461847"/>
          </a:xfrm>
          <a:prstGeom prst="rect">
            <a:avLst/>
          </a:prstGeom>
        </p:spPr>
      </p:pic>
    </p:spTree>
    <p:extLst>
      <p:ext uri="{BB962C8B-B14F-4D97-AF65-F5344CB8AC3E}">
        <p14:creationId xmlns:p14="http://schemas.microsoft.com/office/powerpoint/2010/main" val="3613196092"/>
      </p:ext>
    </p:extLst>
  </p:cSld>
  <p:clrMapOvr>
    <a:masterClrMapping/>
  </p:clrMapOvr>
  <mc:AlternateContent xmlns:mc="http://schemas.openxmlformats.org/markup-compatibility/2006" xmlns:p14="http://schemas.microsoft.com/office/powerpoint/2010/main">
    <mc:Choice Requires="p14">
      <p:transition spd="slow" p14:dur="2000" advTm="62305"/>
    </mc:Choice>
    <mc:Fallback xmlns="">
      <p:transition spd="slow" advTm="623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indoor, ceiling&#10;&#10;Description automatically generated">
            <a:extLst>
              <a:ext uri="{FF2B5EF4-FFF2-40B4-BE49-F238E27FC236}">
                <a16:creationId xmlns:a16="http://schemas.microsoft.com/office/drawing/2014/main" id="{8F39D4DF-0F2A-EA41-B9A7-CF8024CBC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532" y="1204547"/>
            <a:ext cx="2687788" cy="2426677"/>
          </a:xfrm>
          <a:prstGeom prst="rect">
            <a:avLst/>
          </a:prstGeom>
        </p:spPr>
      </p:pic>
      <p:pic>
        <p:nvPicPr>
          <p:cNvPr id="5" name="Picture 4" descr="A picture containing dog&#10;&#10;Description automatically generated">
            <a:extLst>
              <a:ext uri="{FF2B5EF4-FFF2-40B4-BE49-F238E27FC236}">
                <a16:creationId xmlns:a16="http://schemas.microsoft.com/office/drawing/2014/main" id="{365CDA27-E727-414D-B200-0C1E3E27BC7C}"/>
              </a:ext>
            </a:extLst>
          </p:cNvPr>
          <p:cNvPicPr>
            <a:picLocks noChangeAspect="1"/>
          </p:cNvPicPr>
          <p:nvPr/>
        </p:nvPicPr>
        <p:blipFill rotWithShape="1">
          <a:blip r:embed="rId3">
            <a:extLst>
              <a:ext uri="{28A0092B-C50C-407E-A947-70E740481C1C}">
                <a14:useLocalDpi xmlns:a14="http://schemas.microsoft.com/office/drawing/2010/main" val="0"/>
              </a:ext>
            </a:extLst>
          </a:blip>
          <a:srcRect b="15967"/>
          <a:stretch/>
        </p:blipFill>
        <p:spPr>
          <a:xfrm>
            <a:off x="6075485" y="1134207"/>
            <a:ext cx="2998177" cy="2497017"/>
          </a:xfrm>
          <a:prstGeom prst="rect">
            <a:avLst/>
          </a:prstGeom>
          <a:noFill/>
        </p:spPr>
      </p:pic>
      <p:pic>
        <p:nvPicPr>
          <p:cNvPr id="6" name="Picture 5" descr="A picture containing text, person, outdoor&#10;&#10;Description automatically generated">
            <a:extLst>
              <a:ext uri="{FF2B5EF4-FFF2-40B4-BE49-F238E27FC236}">
                <a16:creationId xmlns:a16="http://schemas.microsoft.com/office/drawing/2014/main" id="{5E8AD932-E55A-704F-944F-3389BFF41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8" y="1204547"/>
            <a:ext cx="3068517" cy="2462225"/>
          </a:xfrm>
          <a:prstGeom prst="rect">
            <a:avLst/>
          </a:prstGeom>
        </p:spPr>
      </p:pic>
    </p:spTree>
    <p:extLst>
      <p:ext uri="{BB962C8B-B14F-4D97-AF65-F5344CB8AC3E}">
        <p14:creationId xmlns:p14="http://schemas.microsoft.com/office/powerpoint/2010/main" val="2950584350"/>
      </p:ext>
    </p:extLst>
  </p:cSld>
  <p:clrMapOvr>
    <a:masterClrMapping/>
  </p:clrMapOvr>
  <mc:AlternateContent xmlns:mc="http://schemas.openxmlformats.org/markup-compatibility/2006" xmlns:p14="http://schemas.microsoft.com/office/powerpoint/2010/main">
    <mc:Choice Requires="p14">
      <p:transition spd="slow" p14:dur="2000" advTm="52529"/>
    </mc:Choice>
    <mc:Fallback xmlns="">
      <p:transition spd="slow" advTm="525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FE7725D3-8930-1D4E-9AE4-869AE19AC14F}"/>
              </a:ext>
            </a:extLst>
          </p:cNvPr>
          <p:cNvSpPr>
            <a:spLocks noGrp="1"/>
          </p:cNvSpPr>
          <p:nvPr>
            <p:ph type="title"/>
          </p:nvPr>
        </p:nvSpPr>
        <p:spPr>
          <a:xfrm>
            <a:off x="1" y="392104"/>
            <a:ext cx="5064368" cy="769634"/>
          </a:xfrm>
        </p:spPr>
        <p:txBody>
          <a:bodyPr/>
          <a:lstStyle/>
          <a:p>
            <a:r>
              <a:rPr lang="en-US" sz="2800" dirty="0"/>
              <a:t>Why International Rehoming?</a:t>
            </a:r>
          </a:p>
        </p:txBody>
      </p:sp>
      <p:sp>
        <p:nvSpPr>
          <p:cNvPr id="30" name="Text Placeholder 29">
            <a:extLst>
              <a:ext uri="{FF2B5EF4-FFF2-40B4-BE49-F238E27FC236}">
                <a16:creationId xmlns:a16="http://schemas.microsoft.com/office/drawing/2014/main" id="{687F545F-2D61-104D-B562-B7DF53ACF683}"/>
              </a:ext>
            </a:extLst>
          </p:cNvPr>
          <p:cNvSpPr>
            <a:spLocks noGrp="1"/>
          </p:cNvSpPr>
          <p:nvPr>
            <p:ph type="body" sz="quarter" idx="11"/>
          </p:nvPr>
        </p:nvSpPr>
        <p:spPr>
          <a:xfrm>
            <a:off x="72354" y="1608992"/>
            <a:ext cx="5132691" cy="2998177"/>
          </a:xfrm>
        </p:spPr>
        <p:txBody>
          <a:bodyPr>
            <a:normAutofit/>
          </a:bodyPr>
          <a:lstStyle/>
          <a:p>
            <a:r>
              <a:rPr lang="en-US" sz="2000" dirty="0"/>
              <a:t>HSI works with network of partner shelters in the US, Canada and Europe</a:t>
            </a:r>
          </a:p>
          <a:p>
            <a:pPr marL="0" indent="0">
              <a:buNone/>
            </a:pPr>
            <a:endParaRPr lang="en-US" sz="2000" dirty="0"/>
          </a:p>
          <a:p>
            <a:r>
              <a:rPr lang="en-US" sz="2000" dirty="0" err="1"/>
              <a:t>Behavioural</a:t>
            </a:r>
            <a:r>
              <a:rPr lang="en-US" sz="2000" dirty="0"/>
              <a:t> expertise and opportunities</a:t>
            </a:r>
          </a:p>
          <a:p>
            <a:endParaRPr lang="en-US" sz="2000" dirty="0"/>
          </a:p>
          <a:p>
            <a:r>
              <a:rPr lang="en-US" sz="2000" dirty="0"/>
              <a:t>To not add to burden of shelters in-country</a:t>
            </a:r>
          </a:p>
          <a:p>
            <a:endParaRPr lang="en-US" sz="2000" dirty="0"/>
          </a:p>
          <a:p>
            <a:r>
              <a:rPr lang="en-US" sz="2000" dirty="0"/>
              <a:t>More rehoming opportunities </a:t>
            </a:r>
          </a:p>
        </p:txBody>
      </p:sp>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14</a:t>
            </a:fld>
            <a:endParaRPr lang="en-US" sz="1000" dirty="0">
              <a:solidFill>
                <a:schemeClr val="accent1"/>
              </a:solidFill>
            </a:endParaRPr>
          </a:p>
        </p:txBody>
      </p:sp>
      <p:sp>
        <p:nvSpPr>
          <p:cNvPr id="6" name="TextBox 5">
            <a:extLst>
              <a:ext uri="{FF2B5EF4-FFF2-40B4-BE49-F238E27FC236}">
                <a16:creationId xmlns:a16="http://schemas.microsoft.com/office/drawing/2014/main" id="{B0DEC083-C26C-DB4E-9C77-0D70C46687C5}"/>
              </a:ext>
            </a:extLst>
          </p:cNvPr>
          <p:cNvSpPr txBox="1"/>
          <p:nvPr/>
        </p:nvSpPr>
        <p:spPr>
          <a:xfrm>
            <a:off x="3104707" y="5273749"/>
            <a:ext cx="0" cy="0"/>
          </a:xfrm>
          <a:prstGeom prst="rect">
            <a:avLst/>
          </a:prstGeom>
        </p:spPr>
        <p:txBody>
          <a:bodyPr vert="horz" wrap="none" lIns="91440" tIns="45720" rIns="91440" bIns="45720" rtlCol="0" anchor="ctr" anchorCtr="0">
            <a:noAutofit/>
          </a:bodyPr>
          <a:lstStyle/>
          <a:p>
            <a:pPr algn="l"/>
            <a:endParaRPr lang="en-US" sz="4000" dirty="0"/>
          </a:p>
        </p:txBody>
      </p:sp>
      <p:sp>
        <p:nvSpPr>
          <p:cNvPr id="5" name="TextBox 4">
            <a:extLst>
              <a:ext uri="{FF2B5EF4-FFF2-40B4-BE49-F238E27FC236}">
                <a16:creationId xmlns:a16="http://schemas.microsoft.com/office/drawing/2014/main" id="{40982B0C-FD8F-A845-B4D1-56177FECB064}"/>
              </a:ext>
            </a:extLst>
          </p:cNvPr>
          <p:cNvSpPr txBox="1"/>
          <p:nvPr/>
        </p:nvSpPr>
        <p:spPr>
          <a:xfrm>
            <a:off x="4125433" y="4029740"/>
            <a:ext cx="0" cy="0"/>
          </a:xfrm>
          <a:prstGeom prst="rect">
            <a:avLst/>
          </a:prstGeom>
        </p:spPr>
        <p:txBody>
          <a:bodyPr vert="horz" wrap="none" lIns="91440" tIns="45720" rIns="91440" bIns="45720" rtlCol="0" anchor="ctr" anchorCtr="0">
            <a:noAutofit/>
          </a:bodyPr>
          <a:lstStyle/>
          <a:p>
            <a:pPr algn="l"/>
            <a:endParaRPr lang="en-US" sz="4000" dirty="0"/>
          </a:p>
        </p:txBody>
      </p:sp>
      <p:pic>
        <p:nvPicPr>
          <p:cNvPr id="11" name="Picture 10" descr="A picture containing dog, indoor, brown, floor&#10;&#10;Description automatically generated">
            <a:extLst>
              <a:ext uri="{FF2B5EF4-FFF2-40B4-BE49-F238E27FC236}">
                <a16:creationId xmlns:a16="http://schemas.microsoft.com/office/drawing/2014/main" id="{9B0E631B-9214-6C41-B144-68B17FA85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531" y="483577"/>
            <a:ext cx="3463126" cy="4123592"/>
          </a:xfrm>
          <a:prstGeom prst="rect">
            <a:avLst/>
          </a:prstGeom>
        </p:spPr>
      </p:pic>
    </p:spTree>
    <p:extLst>
      <p:ext uri="{BB962C8B-B14F-4D97-AF65-F5344CB8AC3E}">
        <p14:creationId xmlns:p14="http://schemas.microsoft.com/office/powerpoint/2010/main" val="3613783160"/>
      </p:ext>
    </p:extLst>
  </p:cSld>
  <p:clrMapOvr>
    <a:masterClrMapping/>
  </p:clrMapOvr>
  <mc:AlternateContent xmlns:mc="http://schemas.openxmlformats.org/markup-compatibility/2006" xmlns:p14="http://schemas.microsoft.com/office/powerpoint/2010/main">
    <mc:Choice Requires="p14">
      <p:transition spd="slow" p14:dur="2000" advTm="98012"/>
    </mc:Choice>
    <mc:Fallback xmlns="">
      <p:transition spd="slow" advTm="9801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15</a:t>
            </a:fld>
            <a:endParaRPr lang="en-US" sz="1000" dirty="0">
              <a:solidFill>
                <a:schemeClr val="accent1"/>
              </a:solidFill>
            </a:endParaRPr>
          </a:p>
        </p:txBody>
      </p:sp>
      <p:sp>
        <p:nvSpPr>
          <p:cNvPr id="6" name="TextBox 5">
            <a:extLst>
              <a:ext uri="{FF2B5EF4-FFF2-40B4-BE49-F238E27FC236}">
                <a16:creationId xmlns:a16="http://schemas.microsoft.com/office/drawing/2014/main" id="{B0DEC083-C26C-DB4E-9C77-0D70C46687C5}"/>
              </a:ext>
            </a:extLst>
          </p:cNvPr>
          <p:cNvSpPr txBox="1"/>
          <p:nvPr/>
        </p:nvSpPr>
        <p:spPr>
          <a:xfrm>
            <a:off x="3104707" y="5273749"/>
            <a:ext cx="0" cy="0"/>
          </a:xfrm>
          <a:prstGeom prst="rect">
            <a:avLst/>
          </a:prstGeom>
        </p:spPr>
        <p:txBody>
          <a:bodyPr vert="horz" wrap="none" lIns="91440" tIns="45720" rIns="91440" bIns="45720" rtlCol="0" anchor="ctr" anchorCtr="0">
            <a:noAutofit/>
          </a:bodyPr>
          <a:lstStyle/>
          <a:p>
            <a:pPr algn="l"/>
            <a:endParaRPr lang="en-US" sz="4000" dirty="0"/>
          </a:p>
        </p:txBody>
      </p:sp>
      <p:sp>
        <p:nvSpPr>
          <p:cNvPr id="5" name="TextBox 4">
            <a:extLst>
              <a:ext uri="{FF2B5EF4-FFF2-40B4-BE49-F238E27FC236}">
                <a16:creationId xmlns:a16="http://schemas.microsoft.com/office/drawing/2014/main" id="{40982B0C-FD8F-A845-B4D1-56177FECB064}"/>
              </a:ext>
            </a:extLst>
          </p:cNvPr>
          <p:cNvSpPr txBox="1"/>
          <p:nvPr/>
        </p:nvSpPr>
        <p:spPr>
          <a:xfrm>
            <a:off x="4125433" y="4029740"/>
            <a:ext cx="0" cy="0"/>
          </a:xfrm>
          <a:prstGeom prst="rect">
            <a:avLst/>
          </a:prstGeom>
        </p:spPr>
        <p:txBody>
          <a:bodyPr vert="horz" wrap="none" lIns="91440" tIns="45720" rIns="91440" bIns="45720" rtlCol="0" anchor="ctr" anchorCtr="0">
            <a:noAutofit/>
          </a:bodyPr>
          <a:lstStyle/>
          <a:p>
            <a:pPr algn="l"/>
            <a:endParaRPr lang="en-US" sz="4000" dirty="0"/>
          </a:p>
        </p:txBody>
      </p:sp>
      <p:pic>
        <p:nvPicPr>
          <p:cNvPr id="7" name="Picture 6" descr="A collage of a dog&#10;&#10;Description automatically generated with low confidence">
            <a:extLst>
              <a:ext uri="{FF2B5EF4-FFF2-40B4-BE49-F238E27FC236}">
                <a16:creationId xmlns:a16="http://schemas.microsoft.com/office/drawing/2014/main" id="{8EDBEA30-DF03-1B48-B59F-144FE6A22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Tree>
    <p:extLst>
      <p:ext uri="{BB962C8B-B14F-4D97-AF65-F5344CB8AC3E}">
        <p14:creationId xmlns:p14="http://schemas.microsoft.com/office/powerpoint/2010/main" val="760502482"/>
      </p:ext>
    </p:extLst>
  </p:cSld>
  <p:clrMapOvr>
    <a:masterClrMapping/>
  </p:clrMapOvr>
  <mc:AlternateContent xmlns:mc="http://schemas.openxmlformats.org/markup-compatibility/2006" xmlns:p14="http://schemas.microsoft.com/office/powerpoint/2010/main">
    <mc:Choice Requires="p14">
      <p:transition spd="slow" p14:dur="2000" advTm="98012"/>
    </mc:Choice>
    <mc:Fallback xmlns="">
      <p:transition spd="slow" advTm="980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6F669-C6C0-43FC-96C3-5950E140B54C}"/>
              </a:ext>
            </a:extLst>
          </p:cNvPr>
          <p:cNvSpPr>
            <a:spLocks noGrp="1"/>
          </p:cNvSpPr>
          <p:nvPr>
            <p:ph type="title"/>
          </p:nvPr>
        </p:nvSpPr>
        <p:spPr>
          <a:xfrm>
            <a:off x="4839418" y="228600"/>
            <a:ext cx="3970473" cy="1344168"/>
          </a:xfrm>
        </p:spPr>
        <p:txBody>
          <a:bodyPr anchor="ctr">
            <a:normAutofit/>
          </a:bodyPr>
          <a:lstStyle/>
          <a:p>
            <a:r>
              <a:rPr lang="en-US" dirty="0"/>
              <a:t>Changing Attitudes</a:t>
            </a:r>
          </a:p>
        </p:txBody>
      </p:sp>
      <p:sp>
        <p:nvSpPr>
          <p:cNvPr id="13" name="Text Placeholder 3">
            <a:extLst>
              <a:ext uri="{FF2B5EF4-FFF2-40B4-BE49-F238E27FC236}">
                <a16:creationId xmlns:a16="http://schemas.microsoft.com/office/drawing/2014/main" id="{5563CA6B-3954-488B-A331-549C7A2EDEDD}"/>
              </a:ext>
            </a:extLst>
          </p:cNvPr>
          <p:cNvSpPr>
            <a:spLocks noGrp="1"/>
          </p:cNvSpPr>
          <p:nvPr>
            <p:ph type="body" sz="quarter" idx="10"/>
          </p:nvPr>
        </p:nvSpPr>
        <p:spPr>
          <a:xfrm>
            <a:off x="4839419" y="1572768"/>
            <a:ext cx="4034060" cy="2990617"/>
          </a:xfrm>
        </p:spPr>
        <p:txBody>
          <a:bodyPr vert="horz" lIns="91440" tIns="45720" rIns="91440" bIns="45720" rtlCol="0" anchor="t">
            <a:noAutofit/>
          </a:bodyPr>
          <a:lstStyle/>
          <a:p>
            <a:pPr marL="264795" indent="-264795"/>
            <a:r>
              <a:rPr lang="en-ID" dirty="0"/>
              <a:t>The rate of respondents who support banning dog meat steadily </a:t>
            </a:r>
            <a:r>
              <a:rPr lang="en-ID" u="sng" dirty="0"/>
              <a:t>increasing from</a:t>
            </a:r>
            <a:r>
              <a:rPr lang="en-ID" dirty="0"/>
              <a:t> from 35% in 2017 to 57 % in 2023</a:t>
            </a:r>
            <a:endParaRPr lang="en-US" dirty="0"/>
          </a:p>
          <a:p>
            <a:pPr marL="264795" indent="-264795"/>
            <a:r>
              <a:rPr lang="en-US" dirty="0">
                <a:ea typeface="+mn-lt"/>
                <a:cs typeface="+mn-lt"/>
              </a:rPr>
              <a:t>A total of 87.8% say never consumed or not willing to in the future (2023). </a:t>
            </a:r>
          </a:p>
          <a:p>
            <a:pPr marL="264795" indent="-264795"/>
            <a:r>
              <a:rPr lang="en-US" dirty="0">
                <a:ea typeface="+mn-lt"/>
                <a:cs typeface="+mn-lt"/>
              </a:rPr>
              <a:t>‘</a:t>
            </a:r>
            <a:r>
              <a:rPr lang="en-US" i="1" dirty="0" err="1">
                <a:ea typeface="+mn-lt"/>
                <a:cs typeface="+mn-lt"/>
              </a:rPr>
              <a:t>Bosintang</a:t>
            </a:r>
            <a:r>
              <a:rPr lang="en-US" dirty="0">
                <a:ea typeface="+mn-lt"/>
                <a:cs typeface="+mn-lt"/>
              </a:rPr>
              <a:t>’ is no longer a mainstream food consumed over Bok </a:t>
            </a:r>
            <a:r>
              <a:rPr lang="en-US" dirty="0" err="1">
                <a:ea typeface="+mn-lt"/>
                <a:cs typeface="+mn-lt"/>
              </a:rPr>
              <a:t>Nal</a:t>
            </a:r>
            <a:r>
              <a:rPr lang="en-US" dirty="0">
                <a:ea typeface="+mn-lt"/>
                <a:cs typeface="+mn-lt"/>
              </a:rPr>
              <a:t>  </a:t>
            </a:r>
          </a:p>
          <a:p>
            <a:pPr marL="264795" indent="-264795"/>
            <a:r>
              <a:rPr lang="en-US" dirty="0">
                <a:ea typeface="+mn-lt"/>
                <a:cs typeface="+mn-lt"/>
              </a:rPr>
              <a:t>Est. 5.45 million pet dogs in South Korea in 2022 (from 5.18 million in 2021)</a:t>
            </a:r>
          </a:p>
          <a:p>
            <a:pPr marL="0" indent="0">
              <a:buNone/>
            </a:pPr>
            <a:endParaRPr lang="en-US" dirty="0"/>
          </a:p>
          <a:p>
            <a:pPr marL="264795" indent="-264795"/>
            <a:endParaRPr lang="en-US" dirty="0"/>
          </a:p>
        </p:txBody>
      </p:sp>
      <p:pic>
        <p:nvPicPr>
          <p:cNvPr id="8" name="Picture 4" descr="A picture containing text, mammal&#10;&#10;Description automatically generated">
            <a:extLst>
              <a:ext uri="{FF2B5EF4-FFF2-40B4-BE49-F238E27FC236}">
                <a16:creationId xmlns:a16="http://schemas.microsoft.com/office/drawing/2014/main" id="{02F82DAE-402E-45C5-B233-8747B8E77892}"/>
              </a:ext>
            </a:extLst>
          </p:cNvPr>
          <p:cNvPicPr>
            <a:picLocks noChangeAspect="1"/>
          </p:cNvPicPr>
          <p:nvPr/>
        </p:nvPicPr>
        <p:blipFill rotWithShape="1">
          <a:blip r:embed="rId3"/>
          <a:srcRect l="6304"/>
          <a:stretch/>
        </p:blipFill>
        <p:spPr>
          <a:xfrm>
            <a:off x="225910" y="228600"/>
            <a:ext cx="4346090" cy="4334785"/>
          </a:xfrm>
          <a:prstGeom prst="rect">
            <a:avLst/>
          </a:prstGeom>
          <a:noFill/>
        </p:spPr>
      </p:pic>
    </p:spTree>
    <p:extLst>
      <p:ext uri="{BB962C8B-B14F-4D97-AF65-F5344CB8AC3E}">
        <p14:creationId xmlns:p14="http://schemas.microsoft.com/office/powerpoint/2010/main" val="54069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17</a:t>
            </a:fld>
            <a:endParaRPr lang="en-US" sz="1000" dirty="0">
              <a:solidFill>
                <a:schemeClr val="accent1"/>
              </a:solidFill>
            </a:endParaRPr>
          </a:p>
        </p:txBody>
      </p:sp>
      <p:sp>
        <p:nvSpPr>
          <p:cNvPr id="5" name="Title 12">
            <a:extLst>
              <a:ext uri="{FF2B5EF4-FFF2-40B4-BE49-F238E27FC236}">
                <a16:creationId xmlns:a16="http://schemas.microsoft.com/office/drawing/2014/main" id="{A840B5F4-08D2-6845-81FC-B2D29DB077F9}"/>
              </a:ext>
            </a:extLst>
          </p:cNvPr>
          <p:cNvSpPr>
            <a:spLocks noGrp="1"/>
          </p:cNvSpPr>
          <p:nvPr>
            <p:ph type="title"/>
          </p:nvPr>
        </p:nvSpPr>
        <p:spPr>
          <a:xfrm>
            <a:off x="159339" y="329405"/>
            <a:ext cx="5143500" cy="769634"/>
          </a:xfrm>
        </p:spPr>
        <p:txBody>
          <a:bodyPr/>
          <a:lstStyle/>
          <a:p>
            <a:r>
              <a:rPr lang="en-US" dirty="0"/>
              <a:t>Political Change</a:t>
            </a:r>
          </a:p>
        </p:txBody>
      </p:sp>
      <p:sp>
        <p:nvSpPr>
          <p:cNvPr id="6" name="Text Placeholder 13">
            <a:extLst>
              <a:ext uri="{FF2B5EF4-FFF2-40B4-BE49-F238E27FC236}">
                <a16:creationId xmlns:a16="http://schemas.microsoft.com/office/drawing/2014/main" id="{36999EE6-B01B-8145-A08A-100BEEFB7191}"/>
              </a:ext>
            </a:extLst>
          </p:cNvPr>
          <p:cNvSpPr txBox="1">
            <a:spLocks/>
          </p:cNvSpPr>
          <p:nvPr/>
        </p:nvSpPr>
        <p:spPr>
          <a:xfrm>
            <a:off x="159339" y="1307189"/>
            <a:ext cx="5500720" cy="3316570"/>
          </a:xfrm>
          <a:prstGeom prst="rect">
            <a:avLst/>
          </a:prstGeom>
        </p:spPr>
        <p:txBody>
          <a:bodyPr>
            <a:normAutofit/>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p:txBody>
      </p:sp>
      <p:sp>
        <p:nvSpPr>
          <p:cNvPr id="9" name="Text Placeholder 13">
            <a:extLst>
              <a:ext uri="{FF2B5EF4-FFF2-40B4-BE49-F238E27FC236}">
                <a16:creationId xmlns:a16="http://schemas.microsoft.com/office/drawing/2014/main" id="{AF767C71-492A-0E42-9D73-4DEC50EEFAA9}"/>
              </a:ext>
            </a:extLst>
          </p:cNvPr>
          <p:cNvSpPr txBox="1">
            <a:spLocks/>
          </p:cNvSpPr>
          <p:nvPr/>
        </p:nvSpPr>
        <p:spPr>
          <a:xfrm>
            <a:off x="159338" y="1099039"/>
            <a:ext cx="5753867" cy="3524720"/>
          </a:xfrm>
          <a:prstGeom prst="rect">
            <a:avLst/>
          </a:prstGeom>
        </p:spPr>
        <p:txBody>
          <a:bodyPr>
            <a:normAutofit/>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dirty="0">
                <a:latin typeface="+mn-lt"/>
              </a:rPr>
              <a:t>Collaborative activities with authorities to closedown markets, slaughterhouses and farms </a:t>
            </a:r>
          </a:p>
          <a:p>
            <a:pPr lvl="1">
              <a:lnSpc>
                <a:spcPct val="100000"/>
              </a:lnSpc>
              <a:spcBef>
                <a:spcPts val="0"/>
              </a:spcBef>
            </a:pPr>
            <a:r>
              <a:rPr lang="en-US" sz="1600" dirty="0" err="1">
                <a:latin typeface="+mn-lt"/>
              </a:rPr>
              <a:t>Taepyeong</a:t>
            </a:r>
            <a:r>
              <a:rPr lang="en-US" sz="1600" dirty="0">
                <a:latin typeface="+mn-lt"/>
              </a:rPr>
              <a:t> slaughterhouse– Nov 2018</a:t>
            </a:r>
          </a:p>
          <a:p>
            <a:pPr lvl="1">
              <a:lnSpc>
                <a:spcPct val="100000"/>
              </a:lnSpc>
              <a:spcBef>
                <a:spcPts val="0"/>
              </a:spcBef>
            </a:pPr>
            <a:r>
              <a:rPr lang="en-US" sz="1600" dirty="0" err="1">
                <a:latin typeface="+mn-lt"/>
              </a:rPr>
              <a:t>Gupo</a:t>
            </a:r>
            <a:r>
              <a:rPr lang="en-US" sz="1600" dirty="0">
                <a:latin typeface="+mn-lt"/>
              </a:rPr>
              <a:t> dog meat market– June 2019</a:t>
            </a:r>
          </a:p>
          <a:p>
            <a:pPr lvl="1">
              <a:lnSpc>
                <a:spcPct val="100000"/>
              </a:lnSpc>
              <a:spcBef>
                <a:spcPts val="0"/>
              </a:spcBef>
            </a:pPr>
            <a:r>
              <a:rPr lang="en-US" sz="1600" dirty="0">
                <a:latin typeface="+mn-lt"/>
              </a:rPr>
              <a:t>Illegal dog farm closures – (e.g. </a:t>
            </a:r>
            <a:r>
              <a:rPr lang="en-US" sz="1600" dirty="0" err="1">
                <a:latin typeface="+mn-lt"/>
              </a:rPr>
              <a:t>Yongin</a:t>
            </a:r>
            <a:r>
              <a:rPr lang="en-US" sz="1600" dirty="0">
                <a:latin typeface="+mn-lt"/>
              </a:rPr>
              <a:t> dog farm – April 2021; Jindo Island dog farm – August 2021)</a:t>
            </a:r>
          </a:p>
          <a:p>
            <a:pPr marL="0" indent="0">
              <a:lnSpc>
                <a:spcPct val="100000"/>
              </a:lnSpc>
              <a:spcBef>
                <a:spcPts val="0"/>
              </a:spcBef>
              <a:buNone/>
            </a:pPr>
            <a:endParaRPr lang="en-US" sz="1800" dirty="0">
              <a:latin typeface="+mn-lt"/>
            </a:endParaRPr>
          </a:p>
          <a:p>
            <a:pPr>
              <a:lnSpc>
                <a:spcPct val="100000"/>
              </a:lnSpc>
              <a:spcBef>
                <a:spcPts val="0"/>
              </a:spcBef>
            </a:pPr>
            <a:r>
              <a:rPr lang="en-US" sz="1800" dirty="0">
                <a:latin typeface="+mn-lt"/>
              </a:rPr>
              <a:t>Frequent amendments to national APA to catch up with changing status/ role of dogs in society</a:t>
            </a:r>
          </a:p>
          <a:p>
            <a:pPr marL="0" indent="0">
              <a:lnSpc>
                <a:spcPct val="100000"/>
              </a:lnSpc>
              <a:spcBef>
                <a:spcPts val="0"/>
              </a:spcBef>
              <a:buNone/>
            </a:pPr>
            <a:endParaRPr lang="en-US" sz="1800" dirty="0">
              <a:latin typeface="+mn-lt"/>
            </a:endParaRPr>
          </a:p>
          <a:p>
            <a:pPr>
              <a:lnSpc>
                <a:spcPct val="100000"/>
              </a:lnSpc>
              <a:spcBef>
                <a:spcPts val="0"/>
              </a:spcBef>
            </a:pPr>
            <a:r>
              <a:rPr lang="en-US" sz="1800" b="1" dirty="0">
                <a:latin typeface="+mn-lt"/>
              </a:rPr>
              <a:t>Catalyst for change: </a:t>
            </a:r>
            <a:r>
              <a:rPr lang="en-US" sz="1800" dirty="0">
                <a:latin typeface="+mn-lt"/>
              </a:rPr>
              <a:t>September 2021: President Moon: </a:t>
            </a:r>
            <a:r>
              <a:rPr lang="en-US" sz="1800" b="1" i="1" dirty="0">
                <a:latin typeface="+mn-lt"/>
              </a:rPr>
              <a:t>“Has the time not come?” </a:t>
            </a:r>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p:txBody>
      </p:sp>
      <p:pic>
        <p:nvPicPr>
          <p:cNvPr id="3" name="Picture 2" descr="A screenshot of a person&#10;&#10;Description automatically generated">
            <a:extLst>
              <a:ext uri="{FF2B5EF4-FFF2-40B4-BE49-F238E27FC236}">
                <a16:creationId xmlns:a16="http://schemas.microsoft.com/office/drawing/2014/main" id="{7B31B8E6-353C-DB46-8865-0E876A254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426" y="1099040"/>
            <a:ext cx="2566276" cy="3647282"/>
          </a:xfrm>
          <a:prstGeom prst="rect">
            <a:avLst/>
          </a:prstGeom>
        </p:spPr>
      </p:pic>
    </p:spTree>
    <p:extLst>
      <p:ext uri="{BB962C8B-B14F-4D97-AF65-F5344CB8AC3E}">
        <p14:creationId xmlns:p14="http://schemas.microsoft.com/office/powerpoint/2010/main" val="196407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18</a:t>
            </a:fld>
            <a:endParaRPr lang="en-US" sz="1000" dirty="0">
              <a:solidFill>
                <a:schemeClr val="accent1"/>
              </a:solidFill>
            </a:endParaRPr>
          </a:p>
        </p:txBody>
      </p:sp>
      <p:sp>
        <p:nvSpPr>
          <p:cNvPr id="5" name="Title 12">
            <a:extLst>
              <a:ext uri="{FF2B5EF4-FFF2-40B4-BE49-F238E27FC236}">
                <a16:creationId xmlns:a16="http://schemas.microsoft.com/office/drawing/2014/main" id="{A840B5F4-08D2-6845-81FC-B2D29DB077F9}"/>
              </a:ext>
            </a:extLst>
          </p:cNvPr>
          <p:cNvSpPr>
            <a:spLocks noGrp="1"/>
          </p:cNvSpPr>
          <p:nvPr>
            <p:ph type="title"/>
          </p:nvPr>
        </p:nvSpPr>
        <p:spPr>
          <a:xfrm>
            <a:off x="267418" y="401941"/>
            <a:ext cx="7891272" cy="769634"/>
          </a:xfrm>
        </p:spPr>
        <p:txBody>
          <a:bodyPr/>
          <a:lstStyle/>
          <a:p>
            <a:r>
              <a:rPr lang="en-US" dirty="0"/>
              <a:t>Political Change</a:t>
            </a:r>
          </a:p>
        </p:txBody>
      </p:sp>
      <p:sp>
        <p:nvSpPr>
          <p:cNvPr id="6" name="Text Placeholder 13">
            <a:extLst>
              <a:ext uri="{FF2B5EF4-FFF2-40B4-BE49-F238E27FC236}">
                <a16:creationId xmlns:a16="http://schemas.microsoft.com/office/drawing/2014/main" id="{36999EE6-B01B-8145-A08A-100BEEFB7191}"/>
              </a:ext>
            </a:extLst>
          </p:cNvPr>
          <p:cNvSpPr txBox="1">
            <a:spLocks/>
          </p:cNvSpPr>
          <p:nvPr/>
        </p:nvSpPr>
        <p:spPr>
          <a:xfrm>
            <a:off x="159339" y="1307189"/>
            <a:ext cx="5500720" cy="3316570"/>
          </a:xfrm>
          <a:prstGeom prst="rect">
            <a:avLst/>
          </a:prstGeom>
        </p:spPr>
        <p:txBody>
          <a:bodyPr>
            <a:normAutofit/>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dirty="0">
                <a:latin typeface="+mn-lt"/>
              </a:rPr>
              <a:t>December 2021: Cross-Ministerial Task Force creation</a:t>
            </a:r>
          </a:p>
          <a:p>
            <a:pPr marL="0" indent="0">
              <a:lnSpc>
                <a:spcPct val="100000"/>
              </a:lnSpc>
              <a:spcBef>
                <a:spcPts val="0"/>
              </a:spcBef>
              <a:buNone/>
            </a:pPr>
            <a:endParaRPr lang="en-US" sz="1800" dirty="0">
              <a:latin typeface="+mn-lt"/>
            </a:endParaRPr>
          </a:p>
          <a:p>
            <a:pPr>
              <a:spcBef>
                <a:spcPts val="0"/>
              </a:spcBef>
            </a:pPr>
            <a:r>
              <a:rPr lang="en-US" sz="1800" dirty="0">
                <a:latin typeface="+mn-lt"/>
              </a:rPr>
              <a:t>2021/ 2022: Presidential candidate manifestos</a:t>
            </a:r>
          </a:p>
          <a:p>
            <a:pPr marL="0" indent="0">
              <a:spcBef>
                <a:spcPts val="0"/>
              </a:spcBef>
              <a:buNone/>
            </a:pPr>
            <a:endParaRPr lang="en-US" sz="1800" dirty="0">
              <a:latin typeface="+mn-lt"/>
            </a:endParaRPr>
          </a:p>
          <a:p>
            <a:pPr>
              <a:spcBef>
                <a:spcPts val="0"/>
              </a:spcBef>
            </a:pPr>
            <a:r>
              <a:rPr lang="en-US" sz="1800" dirty="0">
                <a:latin typeface="+mn-lt"/>
              </a:rPr>
              <a:t>Proposed legislative bans – Congresswoman Han (December 2020/ 2023)</a:t>
            </a:r>
          </a:p>
          <a:p>
            <a:pPr marL="0" indent="0">
              <a:spcBef>
                <a:spcPts val="0"/>
              </a:spcBef>
              <a:buNone/>
            </a:pPr>
            <a:endParaRPr lang="en-US" sz="1800" dirty="0">
              <a:latin typeface="+mn-lt"/>
            </a:endParaRPr>
          </a:p>
          <a:p>
            <a:pPr>
              <a:spcBef>
                <a:spcPts val="0"/>
              </a:spcBef>
            </a:pPr>
            <a:r>
              <a:rPr lang="en-US" sz="1800" dirty="0">
                <a:latin typeface="+mn-lt"/>
              </a:rPr>
              <a:t>First Lady speaks out (2023)</a:t>
            </a:r>
          </a:p>
          <a:p>
            <a:pPr marL="0" indent="0">
              <a:spcBef>
                <a:spcPts val="0"/>
              </a:spcBef>
              <a:buNone/>
            </a:pPr>
            <a:endParaRPr lang="en-US" sz="1800" dirty="0">
              <a:latin typeface="+mn-lt"/>
            </a:endParaRPr>
          </a:p>
          <a:p>
            <a:pPr>
              <a:spcBef>
                <a:spcPts val="0"/>
              </a:spcBef>
            </a:pPr>
            <a:r>
              <a:rPr lang="en-US" sz="1800" dirty="0">
                <a:latin typeface="+mn-lt"/>
              </a:rPr>
              <a:t>May 2023: Seoul reconsiders banning dog meat consumption</a:t>
            </a: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p:txBody>
      </p:sp>
      <p:pic>
        <p:nvPicPr>
          <p:cNvPr id="11" name="Picture 10" descr="A picture containing text, person, screenshot&#10;&#10;Description automatically generated">
            <a:extLst>
              <a:ext uri="{FF2B5EF4-FFF2-40B4-BE49-F238E27FC236}">
                <a16:creationId xmlns:a16="http://schemas.microsoft.com/office/drawing/2014/main" id="{CA8A8DF8-7869-0D47-B2E0-DA346129D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634" y="1307189"/>
            <a:ext cx="1512710" cy="1823290"/>
          </a:xfrm>
          <a:prstGeom prst="rect">
            <a:avLst/>
          </a:prstGeom>
        </p:spPr>
      </p:pic>
      <p:pic>
        <p:nvPicPr>
          <p:cNvPr id="14" name="Picture 13" descr="A building covered in snow&#10;&#10;Description automatically generated with medium confidence">
            <a:extLst>
              <a:ext uri="{FF2B5EF4-FFF2-40B4-BE49-F238E27FC236}">
                <a16:creationId xmlns:a16="http://schemas.microsoft.com/office/drawing/2014/main" id="{7AEE3FCF-9A30-D84E-9516-C929EED34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762" y="2977450"/>
            <a:ext cx="1377378" cy="1695538"/>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88A7E818-F733-8E43-96B3-C5C75EAFE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855" y="1311336"/>
            <a:ext cx="1212556" cy="2004457"/>
          </a:xfrm>
          <a:prstGeom prst="rect">
            <a:avLst/>
          </a:prstGeom>
        </p:spPr>
      </p:pic>
      <p:pic>
        <p:nvPicPr>
          <p:cNvPr id="18" name="Picture 17" descr="A picture containing text, person, screenshot&#10;&#10;Description automatically generated">
            <a:extLst>
              <a:ext uri="{FF2B5EF4-FFF2-40B4-BE49-F238E27FC236}">
                <a16:creationId xmlns:a16="http://schemas.microsoft.com/office/drawing/2014/main" id="{19F6D584-385F-A741-B1D7-F91DAF9FD3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111" y="2574131"/>
            <a:ext cx="1276651" cy="2098857"/>
          </a:xfrm>
          <a:prstGeom prst="rect">
            <a:avLst/>
          </a:prstGeom>
        </p:spPr>
      </p:pic>
    </p:spTree>
    <p:extLst>
      <p:ext uri="{BB962C8B-B14F-4D97-AF65-F5344CB8AC3E}">
        <p14:creationId xmlns:p14="http://schemas.microsoft.com/office/powerpoint/2010/main" val="2560431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19</a:t>
            </a:fld>
            <a:endParaRPr lang="en-US" sz="1000" dirty="0">
              <a:solidFill>
                <a:schemeClr val="accent1"/>
              </a:solidFill>
            </a:endParaRPr>
          </a:p>
        </p:txBody>
      </p:sp>
      <p:sp>
        <p:nvSpPr>
          <p:cNvPr id="5" name="Title 12">
            <a:extLst>
              <a:ext uri="{FF2B5EF4-FFF2-40B4-BE49-F238E27FC236}">
                <a16:creationId xmlns:a16="http://schemas.microsoft.com/office/drawing/2014/main" id="{A840B5F4-08D2-6845-81FC-B2D29DB077F9}"/>
              </a:ext>
            </a:extLst>
          </p:cNvPr>
          <p:cNvSpPr>
            <a:spLocks noGrp="1"/>
          </p:cNvSpPr>
          <p:nvPr>
            <p:ph type="title"/>
          </p:nvPr>
        </p:nvSpPr>
        <p:spPr>
          <a:xfrm>
            <a:off x="159338" y="322810"/>
            <a:ext cx="4642339" cy="769634"/>
          </a:xfrm>
        </p:spPr>
        <p:txBody>
          <a:bodyPr/>
          <a:lstStyle/>
          <a:p>
            <a:r>
              <a:rPr lang="en-US" dirty="0"/>
              <a:t>Political Change</a:t>
            </a:r>
          </a:p>
        </p:txBody>
      </p:sp>
      <p:sp>
        <p:nvSpPr>
          <p:cNvPr id="6" name="Text Placeholder 13">
            <a:extLst>
              <a:ext uri="{FF2B5EF4-FFF2-40B4-BE49-F238E27FC236}">
                <a16:creationId xmlns:a16="http://schemas.microsoft.com/office/drawing/2014/main" id="{36999EE6-B01B-8145-A08A-100BEEFB7191}"/>
              </a:ext>
            </a:extLst>
          </p:cNvPr>
          <p:cNvSpPr txBox="1">
            <a:spLocks/>
          </p:cNvSpPr>
          <p:nvPr/>
        </p:nvSpPr>
        <p:spPr>
          <a:xfrm>
            <a:off x="159338" y="1307189"/>
            <a:ext cx="5142423" cy="3316570"/>
          </a:xfrm>
          <a:prstGeom prst="rect">
            <a:avLst/>
          </a:prstGeom>
        </p:spPr>
        <p:txBody>
          <a:bodyPr>
            <a:normAutofit/>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800" dirty="0">
                <a:latin typeface="+mn-lt"/>
              </a:rPr>
              <a:t>Now, all major political parties have introduced bills to phase out and end the dog meat industry (5 in total)!</a:t>
            </a:r>
          </a:p>
          <a:p>
            <a:pPr marL="0" indent="0">
              <a:lnSpc>
                <a:spcPct val="100000"/>
              </a:lnSpc>
              <a:spcBef>
                <a:spcPts val="0"/>
              </a:spcBef>
              <a:buNone/>
            </a:pPr>
            <a:endParaRPr lang="en-US" sz="1800" dirty="0">
              <a:latin typeface="+mn-lt"/>
            </a:endParaRPr>
          </a:p>
          <a:p>
            <a:pPr>
              <a:lnSpc>
                <a:spcPct val="100000"/>
              </a:lnSpc>
              <a:spcBef>
                <a:spcPts val="0"/>
              </a:spcBef>
            </a:pPr>
            <a:r>
              <a:rPr lang="en-US" sz="1800" dirty="0">
                <a:latin typeface="+mn-lt"/>
              </a:rPr>
              <a:t>24th August, Assembly Resolution</a:t>
            </a:r>
          </a:p>
          <a:p>
            <a:pPr lvl="1">
              <a:lnSpc>
                <a:spcPct val="100000"/>
              </a:lnSpc>
              <a:spcBef>
                <a:spcPts val="0"/>
              </a:spcBef>
            </a:pPr>
            <a:r>
              <a:rPr lang="en-US" dirty="0">
                <a:latin typeface="+mn-lt"/>
              </a:rPr>
              <a:t>44 lawmakers – spanning ruling and opposition parties – officially announced the Assembly Resolution endorsing a dog meat ban and pledging to advance a bill to END the dog meat industry nationwide!</a:t>
            </a:r>
          </a:p>
          <a:p>
            <a:pPr marL="603504" lvl="1" indent="0">
              <a:lnSpc>
                <a:spcPct val="100000"/>
              </a:lnSpc>
              <a:spcBef>
                <a:spcPts val="0"/>
              </a:spcBef>
              <a:buNone/>
            </a:pPr>
            <a:endParaRPr lang="en-US" dirty="0">
              <a:latin typeface="+mn-lt"/>
            </a:endParaRPr>
          </a:p>
          <a:p>
            <a:pPr>
              <a:lnSpc>
                <a:spcPct val="100000"/>
              </a:lnSpc>
              <a:spcBef>
                <a:spcPts val="0"/>
              </a:spcBef>
            </a:pPr>
            <a:r>
              <a:rPr lang="en-US" sz="1600" dirty="0">
                <a:latin typeface="+mn-lt"/>
              </a:rPr>
              <a:t>17</a:t>
            </a:r>
            <a:r>
              <a:rPr lang="en-US" sz="1600" baseline="30000" dirty="0">
                <a:latin typeface="+mn-lt"/>
              </a:rPr>
              <a:t>th</a:t>
            </a:r>
            <a:r>
              <a:rPr lang="en-US" sz="1600" dirty="0">
                <a:latin typeface="+mn-lt"/>
              </a:rPr>
              <a:t> December: MAFRA introduced Special Act with associated Roadmap to end dog meat industry withing 3 year phase out/ grace period ( end in 2027)</a:t>
            </a:r>
          </a:p>
          <a:p>
            <a:pPr lvl="1">
              <a:lnSpc>
                <a:spcPct val="100000"/>
              </a:lnSpc>
              <a:spcBef>
                <a:spcPts val="0"/>
              </a:spcBef>
            </a:pPr>
            <a:endParaRPr lang="en-US" sz="1600" dirty="0">
              <a:latin typeface="+mn-lt"/>
            </a:endParaRPr>
          </a:p>
          <a:p>
            <a:pPr lvl="1">
              <a:lnSpc>
                <a:spcPct val="100000"/>
              </a:lnSpc>
              <a:spcBef>
                <a:spcPts val="0"/>
              </a:spcBef>
            </a:pPr>
            <a:endParaRPr lang="en-US" sz="1600" dirty="0">
              <a:latin typeface="+mn-lt"/>
            </a:endParaRPr>
          </a:p>
          <a:p>
            <a:pPr lvl="1">
              <a:lnSpc>
                <a:spcPct val="100000"/>
              </a:lnSpc>
              <a:spcBef>
                <a:spcPts val="0"/>
              </a:spcBef>
            </a:pPr>
            <a:endParaRPr lang="en-US" sz="1600" dirty="0">
              <a:latin typeface="+mn-lt"/>
            </a:endParaRPr>
          </a:p>
          <a:p>
            <a:pPr marL="0" indent="0">
              <a:lnSpc>
                <a:spcPct val="100000"/>
              </a:lnSpc>
              <a:spcBef>
                <a:spcPts val="0"/>
              </a:spcBef>
              <a:buNone/>
            </a:pPr>
            <a:endParaRPr lang="en-US" sz="1800" dirty="0">
              <a:latin typeface="+mn-lt"/>
            </a:endParaRPr>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p:txBody>
      </p:sp>
      <p:pic>
        <p:nvPicPr>
          <p:cNvPr id="9" name="그림 5">
            <a:extLst>
              <a:ext uri="{FF2B5EF4-FFF2-40B4-BE49-F238E27FC236}">
                <a16:creationId xmlns:a16="http://schemas.microsoft.com/office/drawing/2014/main" id="{9C65CC2A-6305-8A47-ADB6-117155DFC581}"/>
              </a:ext>
            </a:extLst>
          </p:cNvPr>
          <p:cNvPicPr>
            <a:picLocks noChangeAspect="1"/>
          </p:cNvPicPr>
          <p:nvPr/>
        </p:nvPicPr>
        <p:blipFill>
          <a:blip r:embed="rId3"/>
          <a:stretch>
            <a:fillRect/>
          </a:stretch>
        </p:blipFill>
        <p:spPr>
          <a:xfrm>
            <a:off x="5776546" y="1213338"/>
            <a:ext cx="3208115" cy="1873526"/>
          </a:xfrm>
          <a:prstGeom prst="rect">
            <a:avLst/>
          </a:prstGeom>
        </p:spPr>
      </p:pic>
      <p:pic>
        <p:nvPicPr>
          <p:cNvPr id="10" name="그림 13">
            <a:extLst>
              <a:ext uri="{FF2B5EF4-FFF2-40B4-BE49-F238E27FC236}">
                <a16:creationId xmlns:a16="http://schemas.microsoft.com/office/drawing/2014/main" id="{495DCA61-0BFE-1846-A638-BB4DF8D05309}"/>
              </a:ext>
            </a:extLst>
          </p:cNvPr>
          <p:cNvPicPr>
            <a:picLocks noChangeAspect="1"/>
          </p:cNvPicPr>
          <p:nvPr/>
        </p:nvPicPr>
        <p:blipFill rotWithShape="1">
          <a:blip r:embed="rId4"/>
          <a:srcRect l="8959" b="24858"/>
          <a:stretch/>
        </p:blipFill>
        <p:spPr>
          <a:xfrm>
            <a:off x="5776545" y="3159418"/>
            <a:ext cx="3208115" cy="1573750"/>
          </a:xfrm>
          <a:prstGeom prst="rect">
            <a:avLst/>
          </a:prstGeom>
        </p:spPr>
      </p:pic>
    </p:spTree>
    <p:extLst>
      <p:ext uri="{BB962C8B-B14F-4D97-AF65-F5344CB8AC3E}">
        <p14:creationId xmlns:p14="http://schemas.microsoft.com/office/powerpoint/2010/main" val="2283575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510F851-85B4-4E4C-978E-5E6E90B35BF4}"/>
              </a:ext>
            </a:extLst>
          </p:cNvPr>
          <p:cNvSpPr>
            <a:spLocks noGrp="1"/>
          </p:cNvSpPr>
          <p:nvPr>
            <p:ph type="body" sz="quarter" idx="11"/>
          </p:nvPr>
        </p:nvSpPr>
        <p:spPr>
          <a:xfrm>
            <a:off x="190238" y="1331667"/>
            <a:ext cx="5375293" cy="3339151"/>
          </a:xfrm>
        </p:spPr>
        <p:txBody>
          <a:bodyPr>
            <a:normAutofit fontScale="92500"/>
          </a:bodyPr>
          <a:lstStyle/>
          <a:p>
            <a:pPr>
              <a:spcBef>
                <a:spcPts val="150"/>
              </a:spcBef>
            </a:pPr>
            <a:r>
              <a:rPr lang="en-US" sz="2800" dirty="0"/>
              <a:t>S</a:t>
            </a:r>
            <a:r>
              <a:rPr lang="en-US" sz="2800" b="1" dirty="0"/>
              <a:t>outh Korea’s dog meat industry</a:t>
            </a:r>
          </a:p>
          <a:p>
            <a:pPr marL="0" indent="0">
              <a:spcBef>
                <a:spcPts val="150"/>
              </a:spcBef>
              <a:buNone/>
            </a:pPr>
            <a:endParaRPr lang="en-US" sz="2800" b="1" dirty="0"/>
          </a:p>
          <a:p>
            <a:pPr lvl="1">
              <a:spcBef>
                <a:spcPts val="150"/>
              </a:spcBef>
            </a:pPr>
            <a:r>
              <a:rPr lang="en-US" sz="2200" dirty="0"/>
              <a:t>Scale &amp; operations</a:t>
            </a:r>
          </a:p>
          <a:p>
            <a:pPr lvl="1">
              <a:spcBef>
                <a:spcPts val="150"/>
              </a:spcBef>
            </a:pPr>
            <a:r>
              <a:rPr lang="en-US" sz="2200" dirty="0"/>
              <a:t>Drivers and motivations for consumption</a:t>
            </a:r>
          </a:p>
          <a:p>
            <a:pPr marL="0" indent="0">
              <a:spcBef>
                <a:spcPts val="150"/>
              </a:spcBef>
              <a:buNone/>
            </a:pPr>
            <a:endParaRPr lang="en-US" sz="2800" dirty="0"/>
          </a:p>
          <a:p>
            <a:pPr>
              <a:spcBef>
                <a:spcPts val="150"/>
              </a:spcBef>
            </a:pPr>
            <a:r>
              <a:rPr lang="en-US" sz="2800" dirty="0"/>
              <a:t>Campaign strategy</a:t>
            </a:r>
          </a:p>
          <a:p>
            <a:pPr lvl="1"/>
            <a:r>
              <a:rPr lang="en-US" sz="2400" dirty="0"/>
              <a:t>Models for Change Program: Why &amp; How</a:t>
            </a:r>
          </a:p>
          <a:p>
            <a:pPr marL="0" indent="0">
              <a:spcBef>
                <a:spcPts val="150"/>
              </a:spcBef>
              <a:buNone/>
            </a:pPr>
            <a:endParaRPr lang="en-US" sz="2800" dirty="0"/>
          </a:p>
          <a:p>
            <a:pPr>
              <a:spcBef>
                <a:spcPts val="150"/>
              </a:spcBef>
            </a:pPr>
            <a:r>
              <a:rPr lang="en-US" sz="2800" dirty="0"/>
              <a:t>Progress &amp; developments</a:t>
            </a:r>
          </a:p>
          <a:p>
            <a:pPr marL="603504" lvl="1" indent="0">
              <a:spcBef>
                <a:spcPts val="150"/>
              </a:spcBef>
              <a:buNone/>
            </a:pPr>
            <a:endParaRPr lang="en-US" sz="2000" b="1" dirty="0"/>
          </a:p>
          <a:p>
            <a:pPr lvl="1">
              <a:spcBef>
                <a:spcPts val="150"/>
              </a:spcBef>
            </a:pPr>
            <a:endParaRPr lang="en-US" sz="2000" dirty="0"/>
          </a:p>
        </p:txBody>
      </p:sp>
      <p:sp>
        <p:nvSpPr>
          <p:cNvPr id="13" name="Title 12">
            <a:extLst>
              <a:ext uri="{FF2B5EF4-FFF2-40B4-BE49-F238E27FC236}">
                <a16:creationId xmlns:a16="http://schemas.microsoft.com/office/drawing/2014/main" id="{857FB718-17C8-3240-A6AF-9207F034213B}"/>
              </a:ext>
            </a:extLst>
          </p:cNvPr>
          <p:cNvSpPr>
            <a:spLocks noGrp="1"/>
          </p:cNvSpPr>
          <p:nvPr>
            <p:ph type="title"/>
          </p:nvPr>
        </p:nvSpPr>
        <p:spPr/>
        <p:txBody>
          <a:bodyPr/>
          <a:lstStyle/>
          <a:p>
            <a:r>
              <a:rPr lang="en-US" dirty="0"/>
              <a:t>Presentation Overview</a:t>
            </a:r>
          </a:p>
        </p:txBody>
      </p:sp>
      <p:sp>
        <p:nvSpPr>
          <p:cNvPr id="9" name="TextBox 8">
            <a:extLst>
              <a:ext uri="{FF2B5EF4-FFF2-40B4-BE49-F238E27FC236}">
                <a16:creationId xmlns:a16="http://schemas.microsoft.com/office/drawing/2014/main" id="{ED52C0AC-E70F-DF4D-99D6-55397A632E3A}"/>
              </a:ext>
            </a:extLst>
          </p:cNvPr>
          <p:cNvSpPr txBox="1"/>
          <p:nvPr/>
        </p:nvSpPr>
        <p:spPr>
          <a:xfrm>
            <a:off x="8619344" y="4805722"/>
            <a:ext cx="434716" cy="246221"/>
          </a:xfrm>
          <a:prstGeom prst="rect">
            <a:avLst/>
          </a:prstGeom>
          <a:noFill/>
        </p:spPr>
        <p:txBody>
          <a:bodyPr wrap="square" rtlCol="0">
            <a:spAutoFit/>
          </a:bodyPr>
          <a:lstStyle/>
          <a:p>
            <a:pPr algn="r"/>
            <a:fld id="{0A9C08C2-ABA3-034F-A740-132A7DED8434}" type="slidenum">
              <a:rPr lang="en-US" sz="1000" smtClean="0">
                <a:solidFill>
                  <a:schemeClr val="accent1"/>
                </a:solidFill>
              </a:rPr>
              <a:t>2</a:t>
            </a:fld>
            <a:endParaRPr lang="en-US" sz="1000" dirty="0">
              <a:solidFill>
                <a:schemeClr val="accent1"/>
              </a:solidFill>
            </a:endParaRPr>
          </a:p>
        </p:txBody>
      </p:sp>
      <p:pic>
        <p:nvPicPr>
          <p:cNvPr id="3" name="Picture 2" descr="A dog with its tongue out&#10;&#10;Description automatically generated with medium confidence">
            <a:extLst>
              <a:ext uri="{FF2B5EF4-FFF2-40B4-BE49-F238E27FC236}">
                <a16:creationId xmlns:a16="http://schemas.microsoft.com/office/drawing/2014/main" id="{AC4F8C0B-79B6-DF4E-A041-AD7B40A6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810" y="1192314"/>
            <a:ext cx="2915534" cy="3204321"/>
          </a:xfrm>
          <a:prstGeom prst="rect">
            <a:avLst/>
          </a:prstGeom>
        </p:spPr>
      </p:pic>
    </p:spTree>
    <p:extLst>
      <p:ext uri="{BB962C8B-B14F-4D97-AF65-F5344CB8AC3E}">
        <p14:creationId xmlns:p14="http://schemas.microsoft.com/office/powerpoint/2010/main" val="1400613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uppies sitting on a bed&#10;&#10;Description automatically generated with medium confidence">
            <a:extLst>
              <a:ext uri="{FF2B5EF4-FFF2-40B4-BE49-F238E27FC236}">
                <a16:creationId xmlns:a16="http://schemas.microsoft.com/office/drawing/2014/main" id="{D533AB45-C507-1D4D-8F54-FD87C2700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054846" cy="5148263"/>
          </a:xfrm>
          <a:prstGeom prst="rect">
            <a:avLst/>
          </a:prstGeom>
        </p:spPr>
      </p:pic>
      <p:sp>
        <p:nvSpPr>
          <p:cNvPr id="13" name="TextBox 12">
            <a:extLst>
              <a:ext uri="{FF2B5EF4-FFF2-40B4-BE49-F238E27FC236}">
                <a16:creationId xmlns:a16="http://schemas.microsoft.com/office/drawing/2014/main" id="{FF99CCB0-FE4D-BF47-B0BF-6D5C2F5AE129}"/>
              </a:ext>
            </a:extLst>
          </p:cNvPr>
          <p:cNvSpPr txBox="1"/>
          <p:nvPr/>
        </p:nvSpPr>
        <p:spPr>
          <a:xfrm>
            <a:off x="2647715" y="360484"/>
            <a:ext cx="3243130" cy="1097280"/>
          </a:xfrm>
          <a:prstGeom prst="rect">
            <a:avLst/>
          </a:prstGeom>
        </p:spPr>
        <p:txBody>
          <a:bodyPr vert="horz" wrap="square" lIns="91440" tIns="45720" rIns="91440" bIns="45720" rtlCol="0" anchor="ctr" anchorCtr="0">
            <a:noAutofit/>
          </a:bodyPr>
          <a:lstStyle/>
          <a:p>
            <a:pPr algn="l"/>
            <a:r>
              <a:rPr lang="en-US" sz="4000" b="1" dirty="0">
                <a:latin typeface="+mj-lt"/>
              </a:rPr>
              <a:t>Thank you ~</a:t>
            </a:r>
          </a:p>
        </p:txBody>
      </p:sp>
    </p:spTree>
    <p:extLst>
      <p:ext uri="{BB962C8B-B14F-4D97-AF65-F5344CB8AC3E}">
        <p14:creationId xmlns:p14="http://schemas.microsoft.com/office/powerpoint/2010/main" val="168825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D96572E-B7D7-41E4-9398-10AA579C1354}"/>
              </a:ext>
            </a:extLst>
          </p:cNvPr>
          <p:cNvPicPr>
            <a:picLocks noChangeAspect="1"/>
          </p:cNvPicPr>
          <p:nvPr/>
        </p:nvPicPr>
        <p:blipFill rotWithShape="1">
          <a:blip r:embed="rId3"/>
          <a:srcRect l="15778" r="-1" b="-1"/>
          <a:stretch/>
        </p:blipFill>
        <p:spPr>
          <a:xfrm>
            <a:off x="20" y="1"/>
            <a:ext cx="4571980" cy="4718682"/>
          </a:xfrm>
          <a:prstGeom prst="rect">
            <a:avLst/>
          </a:prstGeom>
          <a:noFill/>
        </p:spPr>
      </p:pic>
      <p:sp>
        <p:nvSpPr>
          <p:cNvPr id="2" name="Title 1">
            <a:extLst>
              <a:ext uri="{FF2B5EF4-FFF2-40B4-BE49-F238E27FC236}">
                <a16:creationId xmlns:a16="http://schemas.microsoft.com/office/drawing/2014/main" id="{89A62778-3178-4405-A669-F59E4D05BD79}"/>
              </a:ext>
            </a:extLst>
          </p:cNvPr>
          <p:cNvSpPr>
            <a:spLocks noGrp="1"/>
          </p:cNvSpPr>
          <p:nvPr>
            <p:ph type="title"/>
          </p:nvPr>
        </p:nvSpPr>
        <p:spPr>
          <a:xfrm>
            <a:off x="4756638" y="500032"/>
            <a:ext cx="3866154" cy="1344168"/>
          </a:xfrm>
        </p:spPr>
        <p:txBody>
          <a:bodyPr anchor="ctr">
            <a:normAutofit/>
          </a:bodyPr>
          <a:lstStyle/>
          <a:p>
            <a:r>
              <a:rPr lang="en-US" sz="2800" dirty="0"/>
              <a:t>South Korea's Dog Meat Industry</a:t>
            </a:r>
          </a:p>
        </p:txBody>
      </p:sp>
      <p:sp>
        <p:nvSpPr>
          <p:cNvPr id="11" name="Text Placeholder 3">
            <a:extLst>
              <a:ext uri="{FF2B5EF4-FFF2-40B4-BE49-F238E27FC236}">
                <a16:creationId xmlns:a16="http://schemas.microsoft.com/office/drawing/2014/main" id="{5E888BAC-49A1-444D-91CC-820088EDCED5}"/>
              </a:ext>
            </a:extLst>
          </p:cNvPr>
          <p:cNvSpPr>
            <a:spLocks noGrp="1"/>
          </p:cNvSpPr>
          <p:nvPr>
            <p:ph type="body" sz="quarter" idx="10"/>
          </p:nvPr>
        </p:nvSpPr>
        <p:spPr>
          <a:xfrm>
            <a:off x="4885388" y="1844200"/>
            <a:ext cx="3608653" cy="2707212"/>
          </a:xfrm>
        </p:spPr>
        <p:txBody>
          <a:bodyPr vert="horz" lIns="91440" tIns="45720" rIns="91440" bIns="45720" rtlCol="0" anchor="t">
            <a:noAutofit/>
          </a:bodyPr>
          <a:lstStyle/>
          <a:p>
            <a:pPr marL="264795" indent="-264795"/>
            <a:r>
              <a:rPr lang="en-US" dirty="0"/>
              <a:t>Intensive farming, involving up to 1 million dogs</a:t>
            </a:r>
          </a:p>
          <a:p>
            <a:pPr marL="264795" indent="-264795"/>
            <a:r>
              <a:rPr lang="en-US" dirty="0"/>
              <a:t>Lifelong confinement</a:t>
            </a:r>
          </a:p>
          <a:p>
            <a:pPr marL="264795" indent="-264795"/>
            <a:r>
              <a:rPr lang="en-US" dirty="0"/>
              <a:t>Inadequate food/water</a:t>
            </a:r>
          </a:p>
          <a:p>
            <a:pPr marL="264795" indent="-264795"/>
            <a:r>
              <a:rPr lang="en-US" dirty="0"/>
              <a:t>No veterinary care – high mortality</a:t>
            </a:r>
          </a:p>
          <a:p>
            <a:pPr marL="264795" indent="-264795"/>
            <a:r>
              <a:rPr lang="en-US" dirty="0"/>
              <a:t>Cruel slaughter</a:t>
            </a:r>
          </a:p>
          <a:p>
            <a:pPr marL="264795" indent="-264795"/>
            <a:endParaRPr lang="en-US" dirty="0"/>
          </a:p>
        </p:txBody>
      </p:sp>
    </p:spTree>
    <p:extLst>
      <p:ext uri="{BB962C8B-B14F-4D97-AF65-F5344CB8AC3E}">
        <p14:creationId xmlns:p14="http://schemas.microsoft.com/office/powerpoint/2010/main" val="326947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1598-90E2-AC4C-9378-214BD605B37F}"/>
              </a:ext>
            </a:extLst>
          </p:cNvPr>
          <p:cNvSpPr>
            <a:spLocks noGrp="1"/>
          </p:cNvSpPr>
          <p:nvPr>
            <p:ph type="title"/>
          </p:nvPr>
        </p:nvSpPr>
        <p:spPr/>
        <p:txBody>
          <a:bodyPr/>
          <a:lstStyle/>
          <a:p>
            <a:r>
              <a:rPr lang="en-US" dirty="0"/>
              <a:t>South Korea’s Dog Meat Industry</a:t>
            </a:r>
          </a:p>
        </p:txBody>
      </p:sp>
      <p:sp>
        <p:nvSpPr>
          <p:cNvPr id="3" name="Text Placeholder 2">
            <a:extLst>
              <a:ext uri="{FF2B5EF4-FFF2-40B4-BE49-F238E27FC236}">
                <a16:creationId xmlns:a16="http://schemas.microsoft.com/office/drawing/2014/main" id="{95F2AF3D-743C-E545-A179-B93ED0667622}"/>
              </a:ext>
            </a:extLst>
          </p:cNvPr>
          <p:cNvSpPr>
            <a:spLocks noGrp="1"/>
          </p:cNvSpPr>
          <p:nvPr>
            <p:ph type="body" sz="quarter" idx="11"/>
          </p:nvPr>
        </p:nvSpPr>
        <p:spPr>
          <a:xfrm>
            <a:off x="278892" y="1696318"/>
            <a:ext cx="3685032" cy="2660650"/>
          </a:xfrm>
        </p:spPr>
        <p:txBody>
          <a:bodyPr/>
          <a:lstStyle/>
          <a:p>
            <a:pPr marL="264795" indent="-264795"/>
            <a:r>
              <a:rPr lang="en-US" dirty="0"/>
              <a:t>Consumption linked to customs, medicinal, and dietary practices</a:t>
            </a:r>
          </a:p>
          <a:p>
            <a:pPr marL="838581" lvl="1" indent="-264795"/>
            <a:r>
              <a:rPr lang="en-US" dirty="0"/>
              <a:t>E.g. Bok </a:t>
            </a:r>
            <a:r>
              <a:rPr lang="en-US" dirty="0" err="1"/>
              <a:t>Nal</a:t>
            </a:r>
            <a:r>
              <a:rPr lang="en-US" dirty="0"/>
              <a:t> days</a:t>
            </a:r>
          </a:p>
          <a:p>
            <a:r>
              <a:rPr lang="en-US" dirty="0"/>
              <a:t>Thousands of dog meat-selling restaurants (largely seasonal)</a:t>
            </a:r>
          </a:p>
          <a:p>
            <a:r>
              <a:rPr lang="en-US" dirty="0"/>
              <a:t>“Pet dogs” vs “Meat dogs” dichotomy</a:t>
            </a:r>
          </a:p>
          <a:p>
            <a:endParaRPr lang="en-US" dirty="0"/>
          </a:p>
        </p:txBody>
      </p:sp>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4</a:t>
            </a:fld>
            <a:endParaRPr lang="en-US" sz="1000" dirty="0">
              <a:solidFill>
                <a:schemeClr val="accent1"/>
              </a:solidFill>
            </a:endParaRPr>
          </a:p>
        </p:txBody>
      </p:sp>
      <p:pic>
        <p:nvPicPr>
          <p:cNvPr id="8" name="Picture 7" descr="A picture containing building, stone&#10;&#10;Description automatically generated">
            <a:extLst>
              <a:ext uri="{FF2B5EF4-FFF2-40B4-BE49-F238E27FC236}">
                <a16:creationId xmlns:a16="http://schemas.microsoft.com/office/drawing/2014/main" id="{F52A5921-A675-5749-A54A-AB8DC33BA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925" y="1680729"/>
            <a:ext cx="2559968" cy="2574131"/>
          </a:xfrm>
          <a:prstGeom prst="rect">
            <a:avLst/>
          </a:prstGeom>
        </p:spPr>
      </p:pic>
      <p:pic>
        <p:nvPicPr>
          <p:cNvPr id="11" name="Picture 10" descr="A picture containing several&#10;&#10;Description automatically generated">
            <a:extLst>
              <a:ext uri="{FF2B5EF4-FFF2-40B4-BE49-F238E27FC236}">
                <a16:creationId xmlns:a16="http://schemas.microsoft.com/office/drawing/2014/main" id="{7C6390D3-52CB-2141-96F6-9A6248CD4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909" y="1681376"/>
            <a:ext cx="2179802" cy="2574131"/>
          </a:xfrm>
          <a:prstGeom prst="rect">
            <a:avLst/>
          </a:prstGeom>
        </p:spPr>
      </p:pic>
    </p:spTree>
    <p:extLst>
      <p:ext uri="{BB962C8B-B14F-4D97-AF65-F5344CB8AC3E}">
        <p14:creationId xmlns:p14="http://schemas.microsoft.com/office/powerpoint/2010/main" val="36252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FE7725D3-8930-1D4E-9AE4-869AE19AC14F}"/>
              </a:ext>
            </a:extLst>
          </p:cNvPr>
          <p:cNvSpPr>
            <a:spLocks noGrp="1"/>
          </p:cNvSpPr>
          <p:nvPr>
            <p:ph type="title"/>
          </p:nvPr>
        </p:nvSpPr>
        <p:spPr/>
        <p:txBody>
          <a:bodyPr/>
          <a:lstStyle/>
          <a:p>
            <a:r>
              <a:rPr lang="en-US" dirty="0"/>
              <a:t>“Meat dogs” vs. “Pet dogs”</a:t>
            </a:r>
          </a:p>
        </p:txBody>
      </p:sp>
      <p:sp>
        <p:nvSpPr>
          <p:cNvPr id="32" name="Text Placeholder 31">
            <a:extLst>
              <a:ext uri="{FF2B5EF4-FFF2-40B4-BE49-F238E27FC236}">
                <a16:creationId xmlns:a16="http://schemas.microsoft.com/office/drawing/2014/main" id="{5BE4F568-34BB-AF48-98DC-CB7ADD2452A8}"/>
              </a:ext>
            </a:extLst>
          </p:cNvPr>
          <p:cNvSpPr>
            <a:spLocks noGrp="1"/>
          </p:cNvSpPr>
          <p:nvPr>
            <p:ph type="body" sz="quarter" idx="25"/>
          </p:nvPr>
        </p:nvSpPr>
        <p:spPr/>
        <p:txBody>
          <a:bodyPr/>
          <a:lstStyle/>
          <a:p>
            <a:r>
              <a:rPr lang="en-US" dirty="0"/>
              <a:t>The dual perception of dogs in South Korea</a:t>
            </a:r>
          </a:p>
        </p:txBody>
      </p:sp>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5</a:t>
            </a:fld>
            <a:endParaRPr lang="en-US" sz="1000" dirty="0">
              <a:solidFill>
                <a:schemeClr val="accent1"/>
              </a:solidFill>
            </a:endParaRPr>
          </a:p>
        </p:txBody>
      </p:sp>
      <p:pic>
        <p:nvPicPr>
          <p:cNvPr id="8" name="Picture Placeholder 8" descr="A couple of dogs in a cage&#10;&#10;Description automatically generated with low confidence">
            <a:extLst>
              <a:ext uri="{FF2B5EF4-FFF2-40B4-BE49-F238E27FC236}">
                <a16:creationId xmlns:a16="http://schemas.microsoft.com/office/drawing/2014/main" id="{1CE4DDF0-4BB9-DA4D-BFD0-502F4DA827D9}"/>
              </a:ext>
            </a:extLst>
          </p:cNvPr>
          <p:cNvPicPr>
            <a:picLocks noChangeAspect="1"/>
          </p:cNvPicPr>
          <p:nvPr/>
        </p:nvPicPr>
        <p:blipFill>
          <a:blip r:embed="rId3">
            <a:extLst>
              <a:ext uri="{28A0092B-C50C-407E-A947-70E740481C1C}">
                <a14:useLocalDpi xmlns:a14="http://schemas.microsoft.com/office/drawing/2010/main" val="0"/>
              </a:ext>
            </a:extLst>
          </a:blip>
          <a:srcRect l="2860" r="2860"/>
          <a:stretch>
            <a:fillRect/>
          </a:stretch>
        </p:blipFill>
        <p:spPr>
          <a:xfrm>
            <a:off x="4756639" y="1678905"/>
            <a:ext cx="3490379" cy="2968937"/>
          </a:xfrm>
          <a:prstGeom prst="rect">
            <a:avLst/>
          </a:prstGeom>
        </p:spPr>
      </p:pic>
      <p:pic>
        <p:nvPicPr>
          <p:cNvPr id="11" name="Content Placeholder 3" descr="2168[1].JPG">
            <a:extLst>
              <a:ext uri="{FF2B5EF4-FFF2-40B4-BE49-F238E27FC236}">
                <a16:creationId xmlns:a16="http://schemas.microsoft.com/office/drawing/2014/main" id="{47BB9E61-5B6F-1442-B36E-D8CEDB2E8FA8}"/>
              </a:ext>
            </a:extLst>
          </p:cNvPr>
          <p:cNvPicPr>
            <a:picLocks/>
          </p:cNvPicPr>
          <p:nvPr/>
        </p:nvPicPr>
        <p:blipFill>
          <a:blip r:embed="rId4" cstate="print">
            <a:extLst>
              <a:ext uri="{28A0092B-C50C-407E-A947-70E740481C1C}">
                <a14:useLocalDpi xmlns:a14="http://schemas.microsoft.com/office/drawing/2010/main" val="0"/>
              </a:ext>
            </a:extLst>
          </a:blip>
          <a:srcRect t="15083" b="15083"/>
          <a:stretch>
            <a:fillRect/>
          </a:stretch>
        </p:blipFill>
        <p:spPr>
          <a:xfrm>
            <a:off x="773890" y="1673042"/>
            <a:ext cx="3226612" cy="2968937"/>
          </a:xfrm>
          <a:prstGeom prst="rect">
            <a:avLst/>
          </a:prstGeom>
          <a:ln w="12700">
            <a:solidFill>
              <a:schemeClr val="accent6"/>
            </a:solidFill>
          </a:ln>
        </p:spPr>
      </p:pic>
    </p:spTree>
    <p:extLst>
      <p:ext uri="{BB962C8B-B14F-4D97-AF65-F5344CB8AC3E}">
        <p14:creationId xmlns:p14="http://schemas.microsoft.com/office/powerpoint/2010/main" val="151293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FE7725D3-8930-1D4E-9AE4-869AE19AC14F}"/>
              </a:ext>
            </a:extLst>
          </p:cNvPr>
          <p:cNvSpPr>
            <a:spLocks noGrp="1"/>
          </p:cNvSpPr>
          <p:nvPr>
            <p:ph type="title"/>
          </p:nvPr>
        </p:nvSpPr>
        <p:spPr>
          <a:xfrm>
            <a:off x="239922" y="280666"/>
            <a:ext cx="3127030" cy="769634"/>
          </a:xfrm>
        </p:spPr>
        <p:txBody>
          <a:bodyPr/>
          <a:lstStyle/>
          <a:p>
            <a:r>
              <a:rPr lang="en-US" sz="3600" dirty="0"/>
              <a:t>Legislation</a:t>
            </a:r>
          </a:p>
        </p:txBody>
      </p:sp>
      <p:sp>
        <p:nvSpPr>
          <p:cNvPr id="30" name="Text Placeholder 29">
            <a:extLst>
              <a:ext uri="{FF2B5EF4-FFF2-40B4-BE49-F238E27FC236}">
                <a16:creationId xmlns:a16="http://schemas.microsoft.com/office/drawing/2014/main" id="{687F545F-2D61-104D-B562-B7DF53ACF683}"/>
              </a:ext>
            </a:extLst>
          </p:cNvPr>
          <p:cNvSpPr>
            <a:spLocks noGrp="1"/>
          </p:cNvSpPr>
          <p:nvPr>
            <p:ph type="body" sz="quarter" idx="11"/>
          </p:nvPr>
        </p:nvSpPr>
        <p:spPr>
          <a:xfrm>
            <a:off x="239922" y="967154"/>
            <a:ext cx="4428793" cy="3838568"/>
          </a:xfrm>
        </p:spPr>
        <p:txBody>
          <a:bodyPr>
            <a:normAutofit fontScale="92500"/>
          </a:bodyPr>
          <a:lstStyle/>
          <a:p>
            <a:r>
              <a:rPr lang="en-US" sz="1800" b="1" dirty="0"/>
              <a:t>Legal limbo” –  neither legal nor illegal</a:t>
            </a:r>
          </a:p>
          <a:p>
            <a:r>
              <a:rPr lang="en-US" sz="1800" b="1" dirty="0"/>
              <a:t>Neither explicit recognition of dogs as food, nor a clear ban on the sale or slaughter of dogs for food.</a:t>
            </a:r>
          </a:p>
          <a:p>
            <a:r>
              <a:rPr lang="en-US" sz="1800" b="1" dirty="0"/>
              <a:t>No specific law governing the slaughter and sale of dogs for human consumption. </a:t>
            </a:r>
          </a:p>
          <a:p>
            <a:r>
              <a:rPr lang="en-US" sz="1800" b="1" dirty="0"/>
              <a:t>Animal Protection Act applicable </a:t>
            </a:r>
          </a:p>
          <a:p>
            <a:pPr lvl="0"/>
            <a:r>
              <a:rPr lang="en-US" sz="1800" b="1" dirty="0"/>
              <a:t>Inadequate enforcement and weak penalties</a:t>
            </a:r>
          </a:p>
          <a:p>
            <a:pPr lvl="0"/>
            <a:r>
              <a:rPr lang="en-US" sz="1800" b="1" dirty="0"/>
              <a:t>Industry calling for listing of certain breeds of dogs as “livestock” </a:t>
            </a:r>
            <a:r>
              <a:rPr lang="en-US" sz="1800" b="1" dirty="0">
                <a:sym typeface="Wingdings" pitchFamily="2" charset="2"/>
              </a:rPr>
              <a:t> rejection by AP movement</a:t>
            </a:r>
            <a:endParaRPr lang="en-US" sz="1800" b="1" dirty="0"/>
          </a:p>
        </p:txBody>
      </p:sp>
      <p:sp>
        <p:nvSpPr>
          <p:cNvPr id="9" name="TextBox 8">
            <a:extLst>
              <a:ext uri="{FF2B5EF4-FFF2-40B4-BE49-F238E27FC236}">
                <a16:creationId xmlns:a16="http://schemas.microsoft.com/office/drawing/2014/main" id="{53E01FB9-4181-CE44-AE2C-807DCA5A4BED}"/>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6</a:t>
            </a:fld>
            <a:endParaRPr lang="en-US" sz="1000" dirty="0">
              <a:solidFill>
                <a:schemeClr val="accent1"/>
              </a:solidFill>
            </a:endParaRPr>
          </a:p>
        </p:txBody>
      </p:sp>
      <p:pic>
        <p:nvPicPr>
          <p:cNvPr id="3" name="Picture 2" descr="A group of animals in a cage&#10;&#10;Description automatically generated with low confidence">
            <a:extLst>
              <a:ext uri="{FF2B5EF4-FFF2-40B4-BE49-F238E27FC236}">
                <a16:creationId xmlns:a16="http://schemas.microsoft.com/office/drawing/2014/main" id="{999BDA4E-0E20-B548-911C-8D6C3AC4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976" y="967154"/>
            <a:ext cx="4077101" cy="3512486"/>
          </a:xfrm>
          <a:prstGeom prst="rect">
            <a:avLst/>
          </a:prstGeom>
        </p:spPr>
      </p:pic>
    </p:spTree>
    <p:extLst>
      <p:ext uri="{BB962C8B-B14F-4D97-AF65-F5344CB8AC3E}">
        <p14:creationId xmlns:p14="http://schemas.microsoft.com/office/powerpoint/2010/main" val="326045888"/>
      </p:ext>
    </p:extLst>
  </p:cSld>
  <p:clrMapOvr>
    <a:masterClrMapping/>
  </p:clrMapOvr>
  <mc:AlternateContent xmlns:mc="http://schemas.openxmlformats.org/markup-compatibility/2006" xmlns:p14="http://schemas.microsoft.com/office/powerpoint/2010/main">
    <mc:Choice Requires="p14">
      <p:transition spd="slow" p14:dur="2000" advTm="98418"/>
    </mc:Choice>
    <mc:Fallback xmlns="">
      <p:transition spd="slow" advTm="9841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7</a:t>
            </a:fld>
            <a:endParaRPr lang="en-US" sz="1000" dirty="0">
              <a:solidFill>
                <a:schemeClr val="accent1"/>
              </a:solidFill>
            </a:endParaRPr>
          </a:p>
        </p:txBody>
      </p:sp>
      <p:sp>
        <p:nvSpPr>
          <p:cNvPr id="16" name="TextBox 15">
            <a:extLst>
              <a:ext uri="{FF2B5EF4-FFF2-40B4-BE49-F238E27FC236}">
                <a16:creationId xmlns:a16="http://schemas.microsoft.com/office/drawing/2014/main" id="{F2D6A083-690F-5942-AE33-4BC784302833}"/>
              </a:ext>
            </a:extLst>
          </p:cNvPr>
          <p:cNvSpPr txBox="1"/>
          <p:nvPr/>
        </p:nvSpPr>
        <p:spPr>
          <a:xfrm>
            <a:off x="5486400" y="4836299"/>
            <a:ext cx="3319860" cy="200055"/>
          </a:xfrm>
          <a:prstGeom prst="rect">
            <a:avLst/>
          </a:prstGeom>
          <a:noFill/>
        </p:spPr>
        <p:txBody>
          <a:bodyPr wrap="square" rtlCol="0">
            <a:spAutoFit/>
          </a:bodyPr>
          <a:lstStyle/>
          <a:p>
            <a:r>
              <a:rPr lang="en-US" sz="700" dirty="0">
                <a:solidFill>
                  <a:schemeClr val="accent1"/>
                </a:solidFill>
              </a:rPr>
              <a:t>CONFIDENTIAL |  For internal use only by the Humane Society family of organizations</a:t>
            </a:r>
          </a:p>
        </p:txBody>
      </p:sp>
      <p:sp>
        <p:nvSpPr>
          <p:cNvPr id="31" name="Title 12">
            <a:extLst>
              <a:ext uri="{FF2B5EF4-FFF2-40B4-BE49-F238E27FC236}">
                <a16:creationId xmlns:a16="http://schemas.microsoft.com/office/drawing/2014/main" id="{EFF0DE86-ABBD-7148-B7CA-289F4FAD4F2B}"/>
              </a:ext>
            </a:extLst>
          </p:cNvPr>
          <p:cNvSpPr>
            <a:spLocks noGrp="1"/>
          </p:cNvSpPr>
          <p:nvPr>
            <p:ph type="title"/>
          </p:nvPr>
        </p:nvSpPr>
        <p:spPr>
          <a:xfrm>
            <a:off x="626364" y="235598"/>
            <a:ext cx="7891272" cy="769634"/>
          </a:xfrm>
        </p:spPr>
        <p:txBody>
          <a:bodyPr/>
          <a:lstStyle/>
          <a:p>
            <a:r>
              <a:rPr lang="en-US" dirty="0"/>
              <a:t>Campaign Strategy</a:t>
            </a:r>
          </a:p>
        </p:txBody>
      </p:sp>
      <p:sp>
        <p:nvSpPr>
          <p:cNvPr id="32" name="Title 12">
            <a:extLst>
              <a:ext uri="{FF2B5EF4-FFF2-40B4-BE49-F238E27FC236}">
                <a16:creationId xmlns:a16="http://schemas.microsoft.com/office/drawing/2014/main" id="{BFD6131E-CA72-8B41-AAF2-F9B6928F9BEE}"/>
              </a:ext>
            </a:extLst>
          </p:cNvPr>
          <p:cNvSpPr txBox="1">
            <a:spLocks/>
          </p:cNvSpPr>
          <p:nvPr/>
        </p:nvSpPr>
        <p:spPr>
          <a:xfrm>
            <a:off x="448408" y="991987"/>
            <a:ext cx="7974622" cy="46882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000" kern="1200" baseline="0">
                <a:solidFill>
                  <a:schemeClr val="accent1"/>
                </a:solidFill>
                <a:latin typeface="+mj-lt"/>
                <a:ea typeface="+mj-ea"/>
                <a:cs typeface="+mj-cs"/>
              </a:defRPr>
            </a:lvl1pPr>
          </a:lstStyle>
          <a:p>
            <a:r>
              <a:rPr lang="en-US" sz="1400" i="1" dirty="0"/>
              <a:t>To dispel the myths that serve to protect the industry and identify solutions for industry workers</a:t>
            </a:r>
          </a:p>
        </p:txBody>
      </p:sp>
      <p:pic>
        <p:nvPicPr>
          <p:cNvPr id="33" name="Picture 32" descr="A dog in a cage&#10;&#10;Description automatically generated">
            <a:extLst>
              <a:ext uri="{FF2B5EF4-FFF2-40B4-BE49-F238E27FC236}">
                <a16:creationId xmlns:a16="http://schemas.microsoft.com/office/drawing/2014/main" id="{F5CE4EF1-1482-FD41-8515-C546A5987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66" y="1500996"/>
            <a:ext cx="3416226" cy="3114136"/>
          </a:xfrm>
          <a:prstGeom prst="rect">
            <a:avLst/>
          </a:prstGeom>
        </p:spPr>
      </p:pic>
      <p:sp>
        <p:nvSpPr>
          <p:cNvPr id="37" name="Text Placeholder 13">
            <a:extLst>
              <a:ext uri="{FF2B5EF4-FFF2-40B4-BE49-F238E27FC236}">
                <a16:creationId xmlns:a16="http://schemas.microsoft.com/office/drawing/2014/main" id="{84AB00A1-4A7D-B749-B05C-71AE2C606ED9}"/>
              </a:ext>
            </a:extLst>
          </p:cNvPr>
          <p:cNvSpPr txBox="1">
            <a:spLocks/>
          </p:cNvSpPr>
          <p:nvPr/>
        </p:nvSpPr>
        <p:spPr>
          <a:xfrm>
            <a:off x="3912577" y="1500996"/>
            <a:ext cx="5051346" cy="3114136"/>
          </a:xfrm>
          <a:prstGeom prst="rect">
            <a:avLst/>
          </a:prstGeom>
        </p:spPr>
        <p:txBody>
          <a:bodyPr>
            <a:noAutofit/>
          </a:bodyPr>
          <a:lstStyle>
            <a:lvl1pPr marL="265176" indent="-265176" algn="l" defTabSz="685800" rtl="0" eaLnBrk="1" latinLnBrk="0" hangingPunct="1">
              <a:lnSpc>
                <a:spcPts val="2050"/>
              </a:lnSpc>
              <a:spcBef>
                <a:spcPts val="750"/>
              </a:spcBef>
              <a:buFont typeface="Wingdings" panose="05000000000000000000" pitchFamily="2" charset="2"/>
              <a:buChar char="§"/>
              <a:defRPr sz="1600" kern="1200">
                <a:solidFill>
                  <a:schemeClr val="accent1"/>
                </a:solidFill>
                <a:latin typeface="FreightSans Pro Bold" panose="02000803040000020004" pitchFamily="50" charset="0"/>
                <a:ea typeface="+mn-ea"/>
                <a:cs typeface="+mn-cs"/>
              </a:defRPr>
            </a:lvl1pPr>
            <a:lvl2pPr marL="859536" indent="-256032"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2pPr>
            <a:lvl3pPr marL="11978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3pPr>
            <a:lvl4pPr marL="1545336"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4pPr>
            <a:lvl5pPr marL="1883664" indent="-173736" algn="l" defTabSz="685800" rtl="0" eaLnBrk="1" latinLnBrk="0" hangingPunct="1">
              <a:lnSpc>
                <a:spcPts val="2050"/>
              </a:lnSpc>
              <a:spcBef>
                <a:spcPts val="750"/>
              </a:spcBef>
              <a:buFont typeface="Wingdings" panose="05000000000000000000" pitchFamily="2" charset="2"/>
              <a:buChar char="§"/>
              <a:defRPr sz="1400" kern="1200">
                <a:solidFill>
                  <a:schemeClr val="accent1"/>
                </a:solidFill>
                <a:latin typeface="FreightSans Pro Medium" panose="02000606030000020004"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latin typeface="+mn-lt"/>
              </a:rPr>
              <a:t>Dispel dog dichotomy</a:t>
            </a:r>
          </a:p>
          <a:p>
            <a:r>
              <a:rPr lang="en-US" dirty="0">
                <a:latin typeface="+mn-lt"/>
              </a:rPr>
              <a:t>Discredit unproven medicinal claims and encourage alternatives to dietary traditions such as </a:t>
            </a:r>
            <a:r>
              <a:rPr lang="en-US" i="1" dirty="0" err="1">
                <a:latin typeface="+mn-lt"/>
              </a:rPr>
              <a:t>bosintang</a:t>
            </a:r>
            <a:r>
              <a:rPr lang="en-US" i="1" dirty="0">
                <a:latin typeface="+mn-lt"/>
              </a:rPr>
              <a:t> </a:t>
            </a:r>
          </a:p>
          <a:p>
            <a:r>
              <a:rPr lang="en-US" dirty="0">
                <a:latin typeface="+mn-lt"/>
              </a:rPr>
              <a:t>Highlight cruelty and dangers</a:t>
            </a:r>
          </a:p>
          <a:p>
            <a:r>
              <a:rPr lang="en-US" dirty="0">
                <a:latin typeface="+mn-lt"/>
              </a:rPr>
              <a:t>Promote compassion &amp; respect for all companion animals</a:t>
            </a:r>
          </a:p>
          <a:p>
            <a:r>
              <a:rPr lang="en-US" dirty="0">
                <a:latin typeface="+mn-lt"/>
              </a:rPr>
              <a:t>Work </a:t>
            </a:r>
            <a:r>
              <a:rPr lang="en-US" i="1" dirty="0">
                <a:latin typeface="+mn-lt"/>
              </a:rPr>
              <a:t>with</a:t>
            </a:r>
            <a:r>
              <a:rPr lang="en-US" dirty="0">
                <a:latin typeface="+mn-lt"/>
              </a:rPr>
              <a:t> the industry we wanted to change so as to change the discourse – </a:t>
            </a:r>
            <a:r>
              <a:rPr lang="en-US" b="1" dirty="0"/>
              <a:t>Models for Change Program</a:t>
            </a:r>
          </a:p>
          <a:p>
            <a:r>
              <a:rPr lang="en-US" b="1" dirty="0"/>
              <a:t>Work with legislators to develop &amp; introduce holistic ban nationwide</a:t>
            </a:r>
          </a:p>
          <a:p>
            <a:endParaRPr lang="en-US" dirty="0"/>
          </a:p>
          <a:p>
            <a:endParaRPr lang="en-US" dirty="0"/>
          </a:p>
        </p:txBody>
      </p:sp>
    </p:spTree>
    <p:extLst>
      <p:ext uri="{BB962C8B-B14F-4D97-AF65-F5344CB8AC3E}">
        <p14:creationId xmlns:p14="http://schemas.microsoft.com/office/powerpoint/2010/main" val="164349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E844-B993-4146-91F2-6822A72DCC91}"/>
              </a:ext>
            </a:extLst>
          </p:cNvPr>
          <p:cNvSpPr>
            <a:spLocks noGrp="1"/>
          </p:cNvSpPr>
          <p:nvPr>
            <p:ph type="title"/>
          </p:nvPr>
        </p:nvSpPr>
        <p:spPr/>
        <p:txBody>
          <a:bodyPr/>
          <a:lstStyle/>
          <a:p>
            <a:r>
              <a:rPr lang="en-US" dirty="0"/>
              <a:t>Models for Change</a:t>
            </a:r>
          </a:p>
        </p:txBody>
      </p:sp>
      <p:sp>
        <p:nvSpPr>
          <p:cNvPr id="11" name="Text Placeholder 10">
            <a:extLst>
              <a:ext uri="{FF2B5EF4-FFF2-40B4-BE49-F238E27FC236}">
                <a16:creationId xmlns:a16="http://schemas.microsoft.com/office/drawing/2014/main" id="{A1953346-EC07-5740-BDF0-B30D51AE2067}"/>
              </a:ext>
            </a:extLst>
          </p:cNvPr>
          <p:cNvSpPr>
            <a:spLocks noGrp="1"/>
          </p:cNvSpPr>
          <p:nvPr>
            <p:ph type="body" sz="quarter" idx="25"/>
          </p:nvPr>
        </p:nvSpPr>
        <p:spPr/>
        <p:txBody>
          <a:bodyPr>
            <a:noAutofit/>
          </a:bodyPr>
          <a:lstStyle/>
          <a:p>
            <a:r>
              <a:rPr lang="en-US" sz="1800" dirty="0"/>
              <a:t>“Lend me your eyes and I’ll change what you see. Lend me your heart and I’ll change how you feel. Lend me your hands and I’ll change what you do.”</a:t>
            </a:r>
          </a:p>
        </p:txBody>
      </p:sp>
      <p:sp>
        <p:nvSpPr>
          <p:cNvPr id="8" name="TextBox 7">
            <a:extLst>
              <a:ext uri="{FF2B5EF4-FFF2-40B4-BE49-F238E27FC236}">
                <a16:creationId xmlns:a16="http://schemas.microsoft.com/office/drawing/2014/main" id="{096C4CCC-176B-204B-ABD2-3406D2125C34}"/>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8</a:t>
            </a:fld>
            <a:endParaRPr lang="en-US" sz="1000" dirty="0">
              <a:solidFill>
                <a:schemeClr val="accent1"/>
              </a:solidFill>
            </a:endParaRPr>
          </a:p>
        </p:txBody>
      </p:sp>
      <p:pic>
        <p:nvPicPr>
          <p:cNvPr id="9" name="Picture 8" descr="A group of people posing for a photo in front of a large truck&#10;&#10;Description automatically generated with medium confidence">
            <a:extLst>
              <a:ext uri="{FF2B5EF4-FFF2-40B4-BE49-F238E27FC236}">
                <a16:creationId xmlns:a16="http://schemas.microsoft.com/office/drawing/2014/main" id="{00AAB471-3C80-5849-95C7-EE30E2CC9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38" y="1787404"/>
            <a:ext cx="2242040" cy="2310366"/>
          </a:xfrm>
          <a:prstGeom prst="rect">
            <a:avLst/>
          </a:prstGeom>
        </p:spPr>
      </p:pic>
      <p:pic>
        <p:nvPicPr>
          <p:cNvPr id="12" name="Picture 11" descr="A picture containing ground, outdoor, sky, tree&#10;&#10;Description automatically generated">
            <a:extLst>
              <a:ext uri="{FF2B5EF4-FFF2-40B4-BE49-F238E27FC236}">
                <a16:creationId xmlns:a16="http://schemas.microsoft.com/office/drawing/2014/main" id="{DA2359A9-13D0-6F42-9AE9-1D35D90BB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493" y="1787403"/>
            <a:ext cx="1872760" cy="2310367"/>
          </a:xfrm>
          <a:prstGeom prst="rect">
            <a:avLst/>
          </a:prstGeom>
        </p:spPr>
      </p:pic>
      <p:pic>
        <p:nvPicPr>
          <p:cNvPr id="13" name="Picture 12">
            <a:extLst>
              <a:ext uri="{FF2B5EF4-FFF2-40B4-BE49-F238E27FC236}">
                <a16:creationId xmlns:a16="http://schemas.microsoft.com/office/drawing/2014/main" id="{9C872364-A8A8-5048-AF84-82DE80523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481" y="1834515"/>
            <a:ext cx="2101219" cy="2295978"/>
          </a:xfrm>
          <a:prstGeom prst="rect">
            <a:avLst/>
          </a:prstGeom>
        </p:spPr>
      </p:pic>
    </p:spTree>
    <p:extLst>
      <p:ext uri="{BB962C8B-B14F-4D97-AF65-F5344CB8AC3E}">
        <p14:creationId xmlns:p14="http://schemas.microsoft.com/office/powerpoint/2010/main" val="423562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 Placeholder 96">
            <a:extLst>
              <a:ext uri="{FF2B5EF4-FFF2-40B4-BE49-F238E27FC236}">
                <a16:creationId xmlns:a16="http://schemas.microsoft.com/office/drawing/2014/main" id="{B3F2A818-4C86-2B47-B787-5B65C631B13E}"/>
              </a:ext>
            </a:extLst>
          </p:cNvPr>
          <p:cNvSpPr>
            <a:spLocks noGrp="1"/>
          </p:cNvSpPr>
          <p:nvPr>
            <p:ph type="body" sz="quarter" idx="26"/>
          </p:nvPr>
        </p:nvSpPr>
        <p:spPr>
          <a:xfrm>
            <a:off x="1977987" y="1752784"/>
            <a:ext cx="2809540" cy="914400"/>
          </a:xfrm>
        </p:spPr>
        <p:txBody>
          <a:bodyPr/>
          <a:lstStyle/>
          <a:p>
            <a:r>
              <a:rPr lang="en-US" dirty="0"/>
              <a:t>Expose reality of the dog meat industry – suffering, unhygienic conditions, </a:t>
            </a:r>
            <a:r>
              <a:rPr lang="en-US" b="1" i="1" dirty="0"/>
              <a:t>all</a:t>
            </a:r>
            <a:r>
              <a:rPr lang="en-US" dirty="0"/>
              <a:t> breeds of dogs</a:t>
            </a:r>
          </a:p>
          <a:p>
            <a:endParaRPr lang="en-US" dirty="0"/>
          </a:p>
        </p:txBody>
      </p:sp>
      <p:sp>
        <p:nvSpPr>
          <p:cNvPr id="98" name="Text Placeholder 97">
            <a:extLst>
              <a:ext uri="{FF2B5EF4-FFF2-40B4-BE49-F238E27FC236}">
                <a16:creationId xmlns:a16="http://schemas.microsoft.com/office/drawing/2014/main" id="{693D42FD-DD03-534C-9C7C-DECCC8551375}"/>
              </a:ext>
            </a:extLst>
          </p:cNvPr>
          <p:cNvSpPr>
            <a:spLocks noGrp="1"/>
          </p:cNvSpPr>
          <p:nvPr>
            <p:ph type="body" sz="quarter" idx="27"/>
          </p:nvPr>
        </p:nvSpPr>
        <p:spPr>
          <a:xfrm>
            <a:off x="2030206" y="3177952"/>
            <a:ext cx="2809540" cy="1342921"/>
          </a:xfrm>
        </p:spPr>
        <p:txBody>
          <a:bodyPr>
            <a:normAutofit/>
          </a:bodyPr>
          <a:lstStyle/>
          <a:p>
            <a:r>
              <a:rPr lang="en-US" dirty="0"/>
              <a:t>End the cycle of suffering and work with farmers to identify and transition into humane, animal-free livelihoods</a:t>
            </a:r>
          </a:p>
        </p:txBody>
      </p:sp>
      <p:pic>
        <p:nvPicPr>
          <p:cNvPr id="3" name="Picture Placeholder 2">
            <a:extLst>
              <a:ext uri="{FF2B5EF4-FFF2-40B4-BE49-F238E27FC236}">
                <a16:creationId xmlns:a16="http://schemas.microsoft.com/office/drawing/2014/main" id="{2EDFD9A8-5022-C040-86C8-2E6A23588A7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95" r="16695"/>
          <a:stretch>
            <a:fillRect/>
          </a:stretch>
        </p:blipFill>
        <p:spPr>
          <a:xfrm>
            <a:off x="380922" y="1529863"/>
            <a:ext cx="1597063" cy="1460254"/>
          </a:xfrm>
        </p:spPr>
      </p:pic>
      <p:pic>
        <p:nvPicPr>
          <p:cNvPr id="5" name="Picture Placeholder 4" descr="A person and person wearing masks&#10;&#10;Description automatically generated with low confidence">
            <a:extLst>
              <a:ext uri="{FF2B5EF4-FFF2-40B4-BE49-F238E27FC236}">
                <a16:creationId xmlns:a16="http://schemas.microsoft.com/office/drawing/2014/main" id="{BD1FA57D-5E1D-294F-A662-730B2A15A27B}"/>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l="16767" r="16767"/>
          <a:stretch>
            <a:fillRect/>
          </a:stretch>
        </p:blipFill>
        <p:spPr>
          <a:xfrm>
            <a:off x="4787528" y="3177952"/>
            <a:ext cx="1456991" cy="1425805"/>
          </a:xfrm>
        </p:spPr>
      </p:pic>
      <p:sp>
        <p:nvSpPr>
          <p:cNvPr id="100" name="Text Placeholder 99">
            <a:extLst>
              <a:ext uri="{FF2B5EF4-FFF2-40B4-BE49-F238E27FC236}">
                <a16:creationId xmlns:a16="http://schemas.microsoft.com/office/drawing/2014/main" id="{FEC67AC6-2234-AE4E-B895-74F0D9AE626D}"/>
              </a:ext>
            </a:extLst>
          </p:cNvPr>
          <p:cNvSpPr>
            <a:spLocks noGrp="1"/>
          </p:cNvSpPr>
          <p:nvPr>
            <p:ph type="body" sz="quarter" idx="35"/>
          </p:nvPr>
        </p:nvSpPr>
        <p:spPr>
          <a:xfrm>
            <a:off x="6244520" y="1557934"/>
            <a:ext cx="2809540" cy="914400"/>
          </a:xfrm>
        </p:spPr>
        <p:txBody>
          <a:bodyPr>
            <a:normAutofit fontScale="92500"/>
          </a:bodyPr>
          <a:lstStyle/>
          <a:p>
            <a:r>
              <a:rPr lang="en-US" dirty="0"/>
              <a:t>Showcase our wonderful “</a:t>
            </a:r>
            <a:r>
              <a:rPr lang="en-US" dirty="0" err="1"/>
              <a:t>Ambassadogs</a:t>
            </a:r>
            <a:r>
              <a:rPr lang="en-US" dirty="0"/>
              <a:t>” nationally and internationally to dispel “myths”</a:t>
            </a:r>
          </a:p>
        </p:txBody>
      </p:sp>
      <p:sp>
        <p:nvSpPr>
          <p:cNvPr id="101" name="Text Placeholder 100">
            <a:extLst>
              <a:ext uri="{FF2B5EF4-FFF2-40B4-BE49-F238E27FC236}">
                <a16:creationId xmlns:a16="http://schemas.microsoft.com/office/drawing/2014/main" id="{0968DDEE-FE8B-F149-AF95-D2E21491796D}"/>
              </a:ext>
            </a:extLst>
          </p:cNvPr>
          <p:cNvSpPr>
            <a:spLocks noGrp="1"/>
          </p:cNvSpPr>
          <p:nvPr>
            <p:ph type="body" sz="quarter" idx="36"/>
          </p:nvPr>
        </p:nvSpPr>
        <p:spPr>
          <a:xfrm>
            <a:off x="6244519" y="3235490"/>
            <a:ext cx="2809540" cy="1178246"/>
          </a:xfrm>
        </p:spPr>
        <p:txBody>
          <a:bodyPr/>
          <a:lstStyle/>
          <a:p>
            <a:r>
              <a:rPr lang="en-US" dirty="0"/>
              <a:t>Increase public support for transition by working </a:t>
            </a:r>
            <a:r>
              <a:rPr lang="en-US" i="1" dirty="0"/>
              <a:t>with</a:t>
            </a:r>
            <a:r>
              <a:rPr lang="en-US" dirty="0"/>
              <a:t> farmers and create blueprint for the government to replicate</a:t>
            </a:r>
          </a:p>
        </p:txBody>
      </p:sp>
      <p:pic>
        <p:nvPicPr>
          <p:cNvPr id="9" name="Picture Placeholder 8" descr="A picture containing greenhouse, building, outdoor, plant&#10;&#10;Description automatically generated">
            <a:extLst>
              <a:ext uri="{FF2B5EF4-FFF2-40B4-BE49-F238E27FC236}">
                <a16:creationId xmlns:a16="http://schemas.microsoft.com/office/drawing/2014/main" id="{DB943636-D324-6849-93AF-AAD5CDDD6621}"/>
              </a:ext>
            </a:extLst>
          </p:cNvPr>
          <p:cNvPicPr>
            <a:picLocks noGrp="1" noChangeAspect="1"/>
          </p:cNvPicPr>
          <p:nvPr>
            <p:ph type="pic" sz="quarter" idx="38"/>
          </p:nvPr>
        </p:nvPicPr>
        <p:blipFill>
          <a:blip r:embed="rId5">
            <a:extLst>
              <a:ext uri="{28A0092B-C50C-407E-A947-70E740481C1C}">
                <a14:useLocalDpi xmlns:a14="http://schemas.microsoft.com/office/drawing/2010/main" val="0"/>
              </a:ext>
            </a:extLst>
          </a:blip>
          <a:srcRect l="13229" r="13229"/>
          <a:stretch>
            <a:fillRect/>
          </a:stretch>
        </p:blipFill>
        <p:spPr>
          <a:xfrm>
            <a:off x="380923" y="3177953"/>
            <a:ext cx="1597062" cy="1425805"/>
          </a:xfrm>
        </p:spPr>
      </p:pic>
      <p:sp>
        <p:nvSpPr>
          <p:cNvPr id="15" name="TextBox 14">
            <a:extLst>
              <a:ext uri="{FF2B5EF4-FFF2-40B4-BE49-F238E27FC236}">
                <a16:creationId xmlns:a16="http://schemas.microsoft.com/office/drawing/2014/main" id="{9CA1D795-B597-4143-8613-EEB06AB77456}"/>
              </a:ext>
            </a:extLst>
          </p:cNvPr>
          <p:cNvSpPr txBox="1"/>
          <p:nvPr/>
        </p:nvSpPr>
        <p:spPr>
          <a:xfrm>
            <a:off x="8619344" y="4805722"/>
            <a:ext cx="434716" cy="246221"/>
          </a:xfrm>
          <a:prstGeom prst="rect">
            <a:avLst/>
          </a:prstGeom>
          <a:noFill/>
        </p:spPr>
        <p:txBody>
          <a:bodyPr wrap="square" rtlCol="0">
            <a:spAutoFit/>
          </a:bodyPr>
          <a:lstStyle/>
          <a:p>
            <a:pPr algn="r"/>
            <a:fld id="{34A0D8C8-26DB-E544-9CD3-63CD03D006DA}" type="slidenum">
              <a:rPr lang="en-US" sz="1000" smtClean="0">
                <a:solidFill>
                  <a:schemeClr val="accent1"/>
                </a:solidFill>
              </a:rPr>
              <a:t>9</a:t>
            </a:fld>
            <a:endParaRPr lang="en-US" sz="1000" dirty="0">
              <a:solidFill>
                <a:schemeClr val="accent1"/>
              </a:solidFill>
            </a:endParaRPr>
          </a:p>
        </p:txBody>
      </p:sp>
      <p:pic>
        <p:nvPicPr>
          <p:cNvPr id="11" name="Picture Placeholder 10" descr="A picture containing grass, dog, outdoor, brown&#10;&#10;Description automatically generated">
            <a:extLst>
              <a:ext uri="{FF2B5EF4-FFF2-40B4-BE49-F238E27FC236}">
                <a16:creationId xmlns:a16="http://schemas.microsoft.com/office/drawing/2014/main" id="{572E0E3D-4E85-1948-B23C-8F8BF1721BEC}"/>
              </a:ext>
            </a:extLst>
          </p:cNvPr>
          <p:cNvPicPr>
            <a:picLocks noGrp="1" noChangeAspect="1"/>
          </p:cNvPicPr>
          <p:nvPr>
            <p:ph type="pic" sz="quarter" idx="37"/>
          </p:nvPr>
        </p:nvPicPr>
        <p:blipFill>
          <a:blip r:embed="rId6">
            <a:extLst>
              <a:ext uri="{28A0092B-C50C-407E-A947-70E740481C1C}">
                <a14:useLocalDpi xmlns:a14="http://schemas.microsoft.com/office/drawing/2010/main" val="0"/>
              </a:ext>
            </a:extLst>
          </a:blip>
          <a:srcRect t="21872" b="21872"/>
          <a:stretch>
            <a:fillRect/>
          </a:stretch>
        </p:blipFill>
        <p:spPr>
          <a:xfrm>
            <a:off x="4787528" y="1529864"/>
            <a:ext cx="1456991" cy="1540952"/>
          </a:xfrm>
        </p:spPr>
      </p:pic>
      <p:sp>
        <p:nvSpPr>
          <p:cNvPr id="12" name="Title 93">
            <a:extLst>
              <a:ext uri="{FF2B5EF4-FFF2-40B4-BE49-F238E27FC236}">
                <a16:creationId xmlns:a16="http://schemas.microsoft.com/office/drawing/2014/main" id="{B9D79F89-005D-8F42-8DD3-6B57396BD752}"/>
              </a:ext>
            </a:extLst>
          </p:cNvPr>
          <p:cNvSpPr txBox="1">
            <a:spLocks/>
          </p:cNvSpPr>
          <p:nvPr/>
        </p:nvSpPr>
        <p:spPr>
          <a:xfrm>
            <a:off x="710616" y="242570"/>
            <a:ext cx="7891272" cy="769634"/>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000" kern="1200" baseline="0">
                <a:solidFill>
                  <a:schemeClr val="accent1"/>
                </a:solidFill>
                <a:latin typeface="+mj-lt"/>
                <a:ea typeface="+mj-ea"/>
                <a:cs typeface="+mj-cs"/>
              </a:defRPr>
            </a:lvl1pPr>
          </a:lstStyle>
          <a:p>
            <a:r>
              <a:rPr lang="en-US" sz="3600" dirty="0"/>
              <a:t>Critical Roles of the Models for Change Program</a:t>
            </a:r>
          </a:p>
        </p:txBody>
      </p:sp>
    </p:spTree>
    <p:extLst>
      <p:ext uri="{BB962C8B-B14F-4D97-AF65-F5344CB8AC3E}">
        <p14:creationId xmlns:p14="http://schemas.microsoft.com/office/powerpoint/2010/main" val="3658042129"/>
      </p:ext>
    </p:extLst>
  </p:cSld>
  <p:clrMapOvr>
    <a:masterClrMapping/>
  </p:clrMapOvr>
</p:sld>
</file>

<file path=ppt/theme/theme1.xml><?xml version="1.0" encoding="utf-8"?>
<a:theme xmlns:a="http://schemas.openxmlformats.org/drawingml/2006/main" name="HSI_Theme">
  <a:themeElements>
    <a:clrScheme name="HSI">
      <a:dk1>
        <a:sysClr val="windowText" lastClr="000000"/>
      </a:dk1>
      <a:lt1>
        <a:sysClr val="window" lastClr="FFFFFF"/>
      </a:lt1>
      <a:dk2>
        <a:srgbClr val="888B8D"/>
      </a:dk2>
      <a:lt2>
        <a:srgbClr val="E7E6E6"/>
      </a:lt2>
      <a:accent1>
        <a:srgbClr val="00432F"/>
      </a:accent1>
      <a:accent2>
        <a:srgbClr val="84BD00"/>
      </a:accent2>
      <a:accent3>
        <a:srgbClr val="FFCD00"/>
      </a:accent3>
      <a:accent4>
        <a:srgbClr val="DA291C"/>
      </a:accent4>
      <a:accent5>
        <a:srgbClr val="CAAA77"/>
      </a:accent5>
      <a:accent6>
        <a:srgbClr val="888B8D"/>
      </a:accent6>
      <a:hlink>
        <a:srgbClr val="84BD00"/>
      </a:hlink>
      <a:folHlink>
        <a:srgbClr val="679300"/>
      </a:folHlink>
    </a:clrScheme>
    <a:fontScheme name="HSUS">
      <a:majorFont>
        <a:latin typeface="FreightSans Pro Bold"/>
        <a:ea typeface=""/>
        <a:cs typeface=""/>
      </a:majorFont>
      <a:minorFont>
        <a:latin typeface="FreightSans Pro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chorCtr="0">
        <a:noAutofit/>
      </a:bodyPr>
      <a:lstStyle>
        <a:defPPr algn="l">
          <a:defRPr sz="4000" dirty="0" smtClean="0"/>
        </a:defPPr>
      </a:lstStyle>
    </a:txDef>
  </a:objectDefaults>
  <a:extraClrSchemeLst/>
  <a:extLst>
    <a:ext uri="{05A4C25C-085E-4340-85A3-A5531E510DB2}">
      <thm15:themeFamily xmlns:thm15="http://schemas.microsoft.com/office/thememl/2012/main" name="Presentation10" id="{450464E7-4A2B-BD4C-9A32-A0AA77BFD2B1}" vid="{8E75AE30-A1DF-9F43-B113-83D48D7DB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 xmlns="5d74d710-9cdf-438f-886b-2a8de89eb1d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9A27998E22AE46A41FFD3D86F673F0" ma:contentTypeVersion="13" ma:contentTypeDescription="Create a new document." ma:contentTypeScope="" ma:versionID="91640c00fc74bd9a2f4019daf7faff5b">
  <xsd:schema xmlns:xsd="http://www.w3.org/2001/XMLSchema" xmlns:xs="http://www.w3.org/2001/XMLSchema" xmlns:p="http://schemas.microsoft.com/office/2006/metadata/properties" xmlns:ns2="5d74d710-9cdf-438f-886b-2a8de89eb1d9" xmlns:ns3="366927d3-9bc4-46d5-a1c9-0f15c97ba2d2" targetNamespace="http://schemas.microsoft.com/office/2006/metadata/properties" ma:root="true" ma:fieldsID="b1d332f07b64f991227833c57a9d57bd" ns2:_="" ns3:_="">
    <xsd:import namespace="5d74d710-9cdf-438f-886b-2a8de89eb1d9"/>
    <xsd:import namespace="366927d3-9bc4-46d5-a1c9-0f15c97ba2d2"/>
    <xsd:element name="properties">
      <xsd:complexType>
        <xsd:sequence>
          <xsd:element name="documentManagement">
            <xsd:complexType>
              <xsd:all>
                <xsd:element ref="ns2:Descript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74d710-9cdf-438f-886b-2a8de89eb1d9" elementFormDefault="qualified">
    <xsd:import namespace="http://schemas.microsoft.com/office/2006/documentManagement/types"/>
    <xsd:import namespace="http://schemas.microsoft.com/office/infopath/2007/PartnerControls"/>
    <xsd:element name="Description" ma:index="8" nillable="true" ma:displayName="Description" ma:format="Dropdown" ma:internalName="Description">
      <xsd:simpleType>
        <xsd:restriction base="dms:Note">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6927d3-9bc4-46d5-a1c9-0f15c97ba2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29B43B-8CF1-486C-B9A2-5C52B3A9F5F1}">
  <ds:schemaRefs>
    <ds:schemaRef ds:uri="0582951a-c197-4983-adbc-da2436d7b58e"/>
    <ds:schemaRef ds:uri="5d74d710-9cdf-438f-886b-2a8de89eb1d9"/>
    <ds:schemaRef ds:uri="e37793fa-88cc-4be1-823a-390eec52c6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3646D7-2AD9-4E10-B5B5-A08B81358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74d710-9cdf-438f-886b-2a8de89eb1d9"/>
    <ds:schemaRef ds:uri="366927d3-9bc4-46d5-a1c9-0f15c97ba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3F6852-7354-482D-BC99-1FC0A92359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HSI_Theme</Template>
  <TotalTime>3842</TotalTime>
  <Words>824</Words>
  <Application>Microsoft Macintosh PowerPoint</Application>
  <PresentationFormat>Custom</PresentationFormat>
  <Paragraphs>138</Paragraphs>
  <Slides>20</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Wingdings</vt:lpstr>
      <vt:lpstr>FreightSans Pro Medium</vt:lpstr>
      <vt:lpstr>FreightSans Pro Book</vt:lpstr>
      <vt:lpstr>FreightSans Pro Bold</vt:lpstr>
      <vt:lpstr>Source Sans Pro Light</vt:lpstr>
      <vt:lpstr>Arial</vt:lpstr>
      <vt:lpstr>Medium</vt:lpstr>
      <vt:lpstr>HSI_Theme</vt:lpstr>
      <vt:lpstr>South Korea’s Dog Meat Industry –  A Model For Change</vt:lpstr>
      <vt:lpstr>Presentation Overview</vt:lpstr>
      <vt:lpstr>South Korea's Dog Meat Industry</vt:lpstr>
      <vt:lpstr>South Korea’s Dog Meat Industry</vt:lpstr>
      <vt:lpstr>“Meat dogs” vs. “Pet dogs”</vt:lpstr>
      <vt:lpstr>Legislation</vt:lpstr>
      <vt:lpstr>Campaign Strategy</vt:lpstr>
      <vt:lpstr>Models for Change</vt:lpstr>
      <vt:lpstr>PowerPoint Presentation</vt:lpstr>
      <vt:lpstr>The Process</vt:lpstr>
      <vt:lpstr>PowerPoint Presentation</vt:lpstr>
      <vt:lpstr>PowerPoint Presentation</vt:lpstr>
      <vt:lpstr>PowerPoint Presentation</vt:lpstr>
      <vt:lpstr>Why International Rehoming?</vt:lpstr>
      <vt:lpstr>PowerPoint Presentation</vt:lpstr>
      <vt:lpstr>Changing Attitudes</vt:lpstr>
      <vt:lpstr>Political Change</vt:lpstr>
      <vt:lpstr>Political Change</vt:lpstr>
      <vt:lpstr>Political Change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Lola Webber</dc:creator>
  <cp:keywords/>
  <dc:description/>
  <cp:lastModifiedBy>Lola Webber</cp:lastModifiedBy>
  <cp:revision>47</cp:revision>
  <cp:lastPrinted>2019-12-02T20:39:53Z</cp:lastPrinted>
  <dcterms:created xsi:type="dcterms:W3CDTF">2021-10-21T03:06:42Z</dcterms:created>
  <dcterms:modified xsi:type="dcterms:W3CDTF">2023-12-01T01:52:10Z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0x010100359A27998E22AE46A41FFD3D86F673F0</vt:lpwstr>
  </property>
</Properties>
</file>