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40.xml" ContentType="application/vnd.openxmlformats-officedocument.presentationml.tags+xml"/>
  <Override PartName="/ppt/notesSlides/notesSlide1.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notesSlides/notesSlide2.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notesSlides/notesSlide3.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4.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5.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notesSlides/notesSlide6.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notesSlides/notesSlide7.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notesSlides/notesSlide8.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notesSlides/notesSlide9.xml" ContentType="application/vnd.openxmlformats-officedocument.presentationml.notesSlide+xml"/>
  <Override PartName="/ppt/tags/tag57.xml" ContentType="application/vnd.openxmlformats-officedocument.presentationml.tags+xml"/>
  <Override PartName="/ppt/notesSlides/notesSlide10.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notesSlides/notesSlide11.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9" r:id="rId4"/>
  </p:sldMasterIdLst>
  <p:notesMasterIdLst>
    <p:notesMasterId r:id="rId17"/>
  </p:notesMasterIdLst>
  <p:handoutMasterIdLst>
    <p:handoutMasterId r:id="rId18"/>
  </p:handoutMasterIdLst>
  <p:sldIdLst>
    <p:sldId id="284" r:id="rId5"/>
    <p:sldId id="307" r:id="rId6"/>
    <p:sldId id="371" r:id="rId7"/>
    <p:sldId id="372" r:id="rId8"/>
    <p:sldId id="314" r:id="rId9"/>
    <p:sldId id="373" r:id="rId10"/>
    <p:sldId id="308" r:id="rId11"/>
    <p:sldId id="369" r:id="rId12"/>
    <p:sldId id="370" r:id="rId13"/>
    <p:sldId id="332" r:id="rId14"/>
    <p:sldId id="375" r:id="rId15"/>
    <p:sldId id="265" r:id="rId16"/>
  </p:sldIdLst>
  <p:sldSz cx="12192000" cy="6858000"/>
  <p:notesSz cx="6858000" cy="9144000"/>
  <p:custDataLst>
    <p:tags r:id="rId19"/>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mplate slides" id="{1BD9638B-F522-44EF-BC40-E450304DFA4D}">
          <p14:sldIdLst>
            <p14:sldId id="284"/>
            <p14:sldId id="307"/>
            <p14:sldId id="371"/>
            <p14:sldId id="372"/>
            <p14:sldId id="314"/>
            <p14:sldId id="373"/>
            <p14:sldId id="308"/>
            <p14:sldId id="369"/>
            <p14:sldId id="370"/>
            <p14:sldId id="332"/>
            <p14:sldId id="375"/>
            <p14:sldId id="265"/>
          </p14:sldIdLst>
        </p14:section>
      </p14:sectionLst>
    </p:ext>
    <p:ext uri="{EFAFB233-063F-42B5-8137-9DF3F51BA10A}">
      <p15:sldGuideLst xmlns:p15="http://schemas.microsoft.com/office/powerpoint/2012/main">
        <p15:guide id="2" pos="3840">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1E0BD22-BD39-4ED4-3750-A24793C993C2}" name="Ana Stamenkovska" initials="AS" userId="S::Ana.Stamenkovska@vier-pfoten.org::38b178bf-1b77-4c4b-925f-d8b9ff834b76" providerId="AD"/>
  <p188:author id="{0FE5EF71-E78A-5389-3B1F-8E0BE065FD11}" name="Jeanette Di Leo" initials="JL" userId="S::jeanette.dileo@vier-pfoten.org::83413cab-3363-4a07-a5c2-0cff7c6c368f" providerId="AD"/>
  <p188:author id="{4E65FF9C-3BED-4031-ADE8-E619A6BD2294}" name="Melanie Galler" initials="MG" userId="S::Melanie.Galler@vier-pfoten.org::06773b58-593d-491e-aa63-22deadca3644" providerId="AD"/>
  <p188:author id="{EF2BD5D1-FE54-A7B7-1BF0-E2963A75CF7E}" name="Jeanette Di Leo" initials="JDL" userId="S::Jeanette.DiLeo@vier-pfoten.org::83413cab-3363-4a07-a5c2-0cff7c6c368f" providerId="AD"/>
  <p188:author id="{0C2A07EF-DF43-7EE5-960D-804B6E03DA5F}" name="Rene Westermayer" initials="RW" userId="S::Rene.Westermayer@vier-pfoten.org::8ae0eba1-ae81-4beb-8389-04c8ca158e61" providerId="AD"/>
  <p188:author id="{8F7D36F6-8FC0-CEBF-FAE7-A090F1D0938A}" name="Kathrin Sekanina | currycom" initials="KS|c" userId="S::kas@currycom.com::25f02aa3-c8b9-41c8-8428-25ba5f763153" providerId="AD"/>
  <p188:author id="{A70680FB-683C-7B11-48B2-9B9B06FD03C8}" name="Ruth Strohmaier" initials="RS" userId="S::RStrohmaier@fnf.at::366eea8d-3758-4845-a764-63c28751b47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etra Kozusnik" initials="PK" lastIdx="1" clrIdx="0">
    <p:extLst>
      <p:ext uri="{19B8F6BF-5375-455C-9EA6-DF929625EA0E}">
        <p15:presenceInfo xmlns:p15="http://schemas.microsoft.com/office/powerpoint/2012/main" userId="S::Petra.Kozusnik@vier-pfoten.org::3f2c3855-a84e-4d97-a82e-09b3efd53b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5F5E"/>
    <a:srgbClr val="A0AE6C"/>
    <a:srgbClr val="B9B9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ittlere Formatvorlage 4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varScale="1">
        <p:scale>
          <a:sx n="60" d="100"/>
          <a:sy n="60" d="100"/>
        </p:scale>
        <p:origin x="908" y="48"/>
      </p:cViewPr>
      <p:guideLst>
        <p:guide pos="3840"/>
        <p:guide orient="horz" pos="216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CDAD09A1-0081-483B-BCE6-54F79174A47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a:extLst>
              <a:ext uri="{FF2B5EF4-FFF2-40B4-BE49-F238E27FC236}">
                <a16:creationId xmlns:a16="http://schemas.microsoft.com/office/drawing/2014/main" id="{8428C4A1-9DC0-414A-9ED5-867321EE294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F6843C-BEB3-4A60-9430-EA114432FF40}" type="datetimeFigureOut">
              <a:rPr lang="de-AT" smtClean="0"/>
              <a:t>06.12.2023</a:t>
            </a:fld>
            <a:endParaRPr lang="de-AT"/>
          </a:p>
        </p:txBody>
      </p:sp>
      <p:sp>
        <p:nvSpPr>
          <p:cNvPr id="4" name="Fußzeilenplatzhalter 3">
            <a:extLst>
              <a:ext uri="{FF2B5EF4-FFF2-40B4-BE49-F238E27FC236}">
                <a16:creationId xmlns:a16="http://schemas.microsoft.com/office/drawing/2014/main" id="{C05CC6B2-FE94-47DD-B831-3D8965A7F66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5" name="Foliennummernplatzhalter 4">
            <a:extLst>
              <a:ext uri="{FF2B5EF4-FFF2-40B4-BE49-F238E27FC236}">
                <a16:creationId xmlns:a16="http://schemas.microsoft.com/office/drawing/2014/main" id="{B74BC7BA-33B0-4DA8-A144-0CF6165A6BB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7D93B33-8E6D-4ED3-A931-FB18818646A0}" type="slidenum">
              <a:rPr lang="de-AT" smtClean="0"/>
              <a:t>‹#›</a:t>
            </a:fld>
            <a:endParaRPr lang="de-AT"/>
          </a:p>
        </p:txBody>
      </p:sp>
    </p:spTree>
    <p:extLst>
      <p:ext uri="{BB962C8B-B14F-4D97-AF65-F5344CB8AC3E}">
        <p14:creationId xmlns:p14="http://schemas.microsoft.com/office/powerpoint/2010/main" val="20311539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vl1pPr>
          </a:lstStyle>
          <a:p>
            <a:endParaRPr lang="en-GB"/>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rtl="0">
              <a:defRPr sz="1200"/>
            </a:lvl1pPr>
          </a:lstStyle>
          <a:p>
            <a:fld id="{F37C6A60-14C9-48C1-980B-2EE371291FF2}" type="datetimeFigureOut">
              <a:rPr lang="en-GB" smtClean="0"/>
              <a:pPr/>
              <a:t>05/12/2023</a:t>
            </a:fld>
            <a:endParaRPr lang="en-GB"/>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err="1"/>
              <a:t>Mastertextformat</a:t>
            </a:r>
            <a:r>
              <a:rPr lang="en-GB"/>
              <a:t> </a:t>
            </a:r>
            <a:r>
              <a:rPr lang="en-GB" err="1"/>
              <a:t>bearbeiten</a:t>
            </a:r>
            <a:endParaRPr lang="en-GB"/>
          </a:p>
          <a:p>
            <a:pPr lvl="1"/>
            <a:r>
              <a:rPr lang="en-GB" err="1"/>
              <a:t>Zweite</a:t>
            </a:r>
            <a:r>
              <a:rPr lang="en-GB"/>
              <a:t> Ebene</a:t>
            </a:r>
          </a:p>
          <a:p>
            <a:pPr lvl="2"/>
            <a:r>
              <a:rPr lang="en-GB" err="1"/>
              <a:t>Dritte</a:t>
            </a:r>
            <a:r>
              <a:rPr lang="en-GB"/>
              <a:t> Ebene</a:t>
            </a:r>
          </a:p>
          <a:p>
            <a:pPr lvl="3"/>
            <a:r>
              <a:rPr lang="en-GB" err="1"/>
              <a:t>Vierte</a:t>
            </a:r>
            <a:r>
              <a:rPr lang="en-GB"/>
              <a:t> Ebene</a:t>
            </a:r>
          </a:p>
          <a:p>
            <a:pPr lvl="4"/>
            <a:r>
              <a:rPr lang="en-GB" err="1"/>
              <a:t>Fünfte</a:t>
            </a:r>
            <a:r>
              <a:rPr lang="en-GB"/>
              <a:t>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rtl="0">
              <a:defRPr sz="1200"/>
            </a:lvl1pPr>
          </a:lstStyle>
          <a:p>
            <a:endParaRPr lang="en-GB"/>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rtl="0">
              <a:defRPr sz="1200"/>
            </a:lvl1pPr>
          </a:lstStyle>
          <a:p>
            <a:fld id="{F33515FB-05F5-4329-9AC2-B9C1A7D5385F}" type="slidenum">
              <a:rPr lang="en-GB" smtClean="0"/>
              <a:pPr/>
              <a:t>‹#›</a:t>
            </a:fld>
            <a:endParaRPr lang="en-GB"/>
          </a:p>
        </p:txBody>
      </p:sp>
    </p:spTree>
    <p:extLst>
      <p:ext uri="{BB962C8B-B14F-4D97-AF65-F5344CB8AC3E}">
        <p14:creationId xmlns:p14="http://schemas.microsoft.com/office/powerpoint/2010/main" val="3768151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fld id="{F33515FB-05F5-4329-9AC2-B9C1A7D5385F}" type="slidenum">
              <a:rPr lang="en-GB" smtClean="0"/>
              <a:pPr/>
              <a:t>1</a:t>
            </a:fld>
            <a:endParaRPr lang="en-GB"/>
          </a:p>
        </p:txBody>
      </p:sp>
    </p:spTree>
    <p:extLst>
      <p:ext uri="{BB962C8B-B14F-4D97-AF65-F5344CB8AC3E}">
        <p14:creationId xmlns:p14="http://schemas.microsoft.com/office/powerpoint/2010/main" val="39798825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fld id="{F33515FB-05F5-4329-9AC2-B9C1A7D5385F}" type="slidenum">
              <a:rPr lang="en-GB" smtClean="0"/>
              <a:pPr/>
              <a:t>10</a:t>
            </a:fld>
            <a:endParaRPr lang="en-GB"/>
          </a:p>
        </p:txBody>
      </p:sp>
    </p:spTree>
    <p:extLst>
      <p:ext uri="{BB962C8B-B14F-4D97-AF65-F5344CB8AC3E}">
        <p14:creationId xmlns:p14="http://schemas.microsoft.com/office/powerpoint/2010/main" val="349913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fld id="{F33515FB-05F5-4329-9AC2-B9C1A7D5385F}" type="slidenum">
              <a:rPr lang="en-GB" smtClean="0"/>
              <a:pPr/>
              <a:t>11</a:t>
            </a:fld>
            <a:endParaRPr lang="en-GB"/>
          </a:p>
        </p:txBody>
      </p:sp>
    </p:spTree>
    <p:extLst>
      <p:ext uri="{BB962C8B-B14F-4D97-AF65-F5344CB8AC3E}">
        <p14:creationId xmlns:p14="http://schemas.microsoft.com/office/powerpoint/2010/main" val="81434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fld id="{F33515FB-05F5-4329-9AC2-B9C1A7D5385F}" type="slidenum">
              <a:rPr lang="en-GB" smtClean="0"/>
              <a:pPr/>
              <a:t>12</a:t>
            </a:fld>
            <a:endParaRPr lang="en-GB"/>
          </a:p>
        </p:txBody>
      </p:sp>
    </p:spTree>
    <p:extLst>
      <p:ext uri="{BB962C8B-B14F-4D97-AF65-F5344CB8AC3E}">
        <p14:creationId xmlns:p14="http://schemas.microsoft.com/office/powerpoint/2010/main" val="3446003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fld id="{F33515FB-05F5-4329-9AC2-B9C1A7D5385F}" type="slidenum">
              <a:rPr lang="en-GB" smtClean="0"/>
              <a:pPr/>
              <a:t>2</a:t>
            </a:fld>
            <a:endParaRPr lang="en-GB"/>
          </a:p>
        </p:txBody>
      </p:sp>
    </p:spTree>
    <p:extLst>
      <p:ext uri="{BB962C8B-B14F-4D97-AF65-F5344CB8AC3E}">
        <p14:creationId xmlns:p14="http://schemas.microsoft.com/office/powerpoint/2010/main" val="3033885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Another way of understanding it is that it's the profound emotional, physical, social, mental, and spiritual depletion that causes a decline in our desire, our energy, and our ability to feel and behave in a caring way towards others.</a:t>
            </a:r>
          </a:p>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arises from this constant demand to be both compassionate and effective in helping those in need.</a:t>
            </a:r>
          </a:p>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GB" dirty="0"/>
          </a:p>
        </p:txBody>
      </p:sp>
      <p:sp>
        <p:nvSpPr>
          <p:cNvPr id="4" name="Foliennummernplatzhalter 3"/>
          <p:cNvSpPr>
            <a:spLocks noGrp="1"/>
          </p:cNvSpPr>
          <p:nvPr>
            <p:ph type="sldNum" sz="quarter" idx="5"/>
          </p:nvPr>
        </p:nvSpPr>
        <p:spPr/>
        <p:txBody>
          <a:bodyPr/>
          <a:lstStyle/>
          <a:p>
            <a:fld id="{F33515FB-05F5-4329-9AC2-B9C1A7D5385F}" type="slidenum">
              <a:rPr lang="en-GB" smtClean="0"/>
              <a:pPr/>
              <a:t>3</a:t>
            </a:fld>
            <a:endParaRPr lang="en-GB"/>
          </a:p>
        </p:txBody>
      </p:sp>
    </p:spTree>
    <p:extLst>
      <p:ext uri="{BB962C8B-B14F-4D97-AF65-F5344CB8AC3E}">
        <p14:creationId xmlns:p14="http://schemas.microsoft.com/office/powerpoint/2010/main" val="1464392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fld id="{F33515FB-05F5-4329-9AC2-B9C1A7D5385F}" type="slidenum">
              <a:rPr lang="en-GB" smtClean="0"/>
              <a:pPr/>
              <a:t>4</a:t>
            </a:fld>
            <a:endParaRPr lang="en-GB"/>
          </a:p>
        </p:txBody>
      </p:sp>
    </p:spTree>
    <p:extLst>
      <p:ext uri="{BB962C8B-B14F-4D97-AF65-F5344CB8AC3E}">
        <p14:creationId xmlns:p14="http://schemas.microsoft.com/office/powerpoint/2010/main" val="109864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fld id="{F33515FB-05F5-4329-9AC2-B9C1A7D5385F}" type="slidenum">
              <a:rPr lang="en-GB" smtClean="0"/>
              <a:pPr/>
              <a:t>5</a:t>
            </a:fld>
            <a:endParaRPr lang="en-GB"/>
          </a:p>
        </p:txBody>
      </p:sp>
    </p:spTree>
    <p:extLst>
      <p:ext uri="{BB962C8B-B14F-4D97-AF65-F5344CB8AC3E}">
        <p14:creationId xmlns:p14="http://schemas.microsoft.com/office/powerpoint/2010/main" val="2435986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fld id="{F33515FB-05F5-4329-9AC2-B9C1A7D5385F}" type="slidenum">
              <a:rPr lang="en-GB" smtClean="0"/>
              <a:pPr/>
              <a:t>6</a:t>
            </a:fld>
            <a:endParaRPr lang="en-GB"/>
          </a:p>
        </p:txBody>
      </p:sp>
    </p:spTree>
    <p:extLst>
      <p:ext uri="{BB962C8B-B14F-4D97-AF65-F5344CB8AC3E}">
        <p14:creationId xmlns:p14="http://schemas.microsoft.com/office/powerpoint/2010/main" val="1184438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fld id="{F33515FB-05F5-4329-9AC2-B9C1A7D5385F}" type="slidenum">
              <a:rPr lang="en-GB" smtClean="0"/>
              <a:pPr/>
              <a:t>7</a:t>
            </a:fld>
            <a:endParaRPr lang="en-GB"/>
          </a:p>
        </p:txBody>
      </p:sp>
    </p:spTree>
    <p:extLst>
      <p:ext uri="{BB962C8B-B14F-4D97-AF65-F5344CB8AC3E}">
        <p14:creationId xmlns:p14="http://schemas.microsoft.com/office/powerpoint/2010/main" val="1953900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fld id="{F33515FB-05F5-4329-9AC2-B9C1A7D5385F}" type="slidenum">
              <a:rPr lang="en-GB" smtClean="0"/>
              <a:pPr/>
              <a:t>8</a:t>
            </a:fld>
            <a:endParaRPr lang="en-GB"/>
          </a:p>
        </p:txBody>
      </p:sp>
    </p:spTree>
    <p:extLst>
      <p:ext uri="{BB962C8B-B14F-4D97-AF65-F5344CB8AC3E}">
        <p14:creationId xmlns:p14="http://schemas.microsoft.com/office/powerpoint/2010/main" val="3782250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fld id="{F33515FB-05F5-4329-9AC2-B9C1A7D5385F}" type="slidenum">
              <a:rPr lang="en-GB" smtClean="0"/>
              <a:pPr/>
              <a:t>9</a:t>
            </a:fld>
            <a:endParaRPr lang="en-GB"/>
          </a:p>
        </p:txBody>
      </p:sp>
    </p:spTree>
    <p:extLst>
      <p:ext uri="{BB962C8B-B14F-4D97-AF65-F5344CB8AC3E}">
        <p14:creationId xmlns:p14="http://schemas.microsoft.com/office/powerpoint/2010/main" val="22313209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21.xml"/><Relationship Id="rId5" Type="http://schemas.openxmlformats.org/officeDocument/2006/relationships/image" Target="../media/image3.png"/><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13.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15.bin"/></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16.bin"/></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17.bin"/></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18.bin"/></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19.bin"/></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20.bin"/></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9.xml"/><Relationship Id="rId1" Type="http://schemas.openxmlformats.org/officeDocument/2006/relationships/tags" Target="../tags/tag38.xml"/><Relationship Id="rId5" Type="http://schemas.openxmlformats.org/officeDocument/2006/relationships/image" Target="../media/image1.emf"/><Relationship Id="rId4" Type="http://schemas.openxmlformats.org/officeDocument/2006/relationships/oleObject" Target="../embeddings/oleObject21.bin"/></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11.xml"/><Relationship Id="rId5" Type="http://schemas.openxmlformats.org/officeDocument/2006/relationships/image" Target="../media/image3.png"/><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hyperlink" Target="http://www.four-paws.org/" TargetMode="Externa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3ED2A9E7-085A-BDD5-36D1-88C3D5B2616E}"/>
              </a:ext>
            </a:extLst>
          </p:cNvPr>
          <p:cNvGraphicFramePr>
            <a:graphicFrameLocks noChangeAspect="1"/>
          </p:cNvGraphicFramePr>
          <p:nvPr userDrawn="1">
            <p:custDataLst>
              <p:tags r:id="rId1"/>
            </p:custDataLst>
            <p:extLst>
              <p:ext uri="{D42A27DB-BD31-4B8C-83A1-F6EECF244321}">
                <p14:modId xmlns:p14="http://schemas.microsoft.com/office/powerpoint/2010/main" val="13805563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11" name="think-cell data - do not delete" hidden="1">
                        <a:extLst>
                          <a:ext uri="{FF2B5EF4-FFF2-40B4-BE49-F238E27FC236}">
                            <a16:creationId xmlns:a16="http://schemas.microsoft.com/office/drawing/2014/main" id="{3ED2A9E7-085A-BDD5-36D1-88C3D5B2616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2" name="Bildplatzhalter 11">
            <a:extLst>
              <a:ext uri="{FF2B5EF4-FFF2-40B4-BE49-F238E27FC236}">
                <a16:creationId xmlns:a16="http://schemas.microsoft.com/office/drawing/2014/main" id="{68BF0632-4ABE-0FF7-A058-6D17AFB0D21C}"/>
              </a:ext>
            </a:extLst>
          </p:cNvPr>
          <p:cNvSpPr>
            <a:spLocks noGrp="1"/>
          </p:cNvSpPr>
          <p:nvPr>
            <p:ph type="pic" sz="quarter" idx="23"/>
          </p:nvPr>
        </p:nvSpPr>
        <p:spPr>
          <a:xfrm>
            <a:off x="-1" y="0"/>
            <a:ext cx="7835317" cy="6858000"/>
          </a:xfrm>
          <a:solidFill>
            <a:schemeClr val="bg1">
              <a:lumMod val="95000"/>
            </a:schemeClr>
          </a:solidFill>
        </p:spPr>
        <p:txBody>
          <a:bodyPr>
            <a:noAutofit/>
          </a:bodyPr>
          <a:lstStyle>
            <a:lvl1pPr rtl="0">
              <a:defRPr>
                <a:solidFill>
                  <a:srgbClr val="4A4A49"/>
                </a:solidFill>
              </a:defRPr>
            </a:lvl1pPr>
          </a:lstStyle>
          <a:p>
            <a:r>
              <a:rPr lang="en-US"/>
              <a:t>Click icon to add picture</a:t>
            </a:r>
            <a:endParaRPr lang="en-GB"/>
          </a:p>
        </p:txBody>
      </p:sp>
      <p:sp>
        <p:nvSpPr>
          <p:cNvPr id="4" name="Foliennummernplatzhalter 3">
            <a:extLst>
              <a:ext uri="{FF2B5EF4-FFF2-40B4-BE49-F238E27FC236}">
                <a16:creationId xmlns:a16="http://schemas.microsoft.com/office/drawing/2014/main" id="{8317B364-72EA-296A-E55C-BB8FB18F98C4}"/>
              </a:ext>
            </a:extLst>
          </p:cNvPr>
          <p:cNvSpPr>
            <a:spLocks noGrp="1"/>
          </p:cNvSpPr>
          <p:nvPr>
            <p:ph type="sldNum" sz="quarter" idx="11"/>
          </p:nvPr>
        </p:nvSpPr>
        <p:spPr/>
        <p:txBody>
          <a:bodyPr/>
          <a:lstStyle>
            <a:lvl1pPr rtl="0">
              <a:defRPr/>
            </a:lvl1pPr>
          </a:lstStyle>
          <a:p>
            <a:fld id="{15085F71-AFFB-4208-B08F-D7EFE42E2BC8}" type="slidenum">
              <a:rPr lang="en-GB" smtClean="0"/>
              <a:pPr/>
              <a:t>‹#›</a:t>
            </a:fld>
            <a:endParaRPr lang="en-GB"/>
          </a:p>
        </p:txBody>
      </p:sp>
      <p:sp>
        <p:nvSpPr>
          <p:cNvPr id="9" name="Bildplatzhalter 4">
            <a:extLst>
              <a:ext uri="{FF2B5EF4-FFF2-40B4-BE49-F238E27FC236}">
                <a16:creationId xmlns:a16="http://schemas.microsoft.com/office/drawing/2014/main" id="{3C06240D-0795-08BB-779A-D1C49543B198}"/>
              </a:ext>
            </a:extLst>
          </p:cNvPr>
          <p:cNvSpPr txBox="1">
            <a:spLocks noChangeAspect="1"/>
          </p:cNvSpPr>
          <p:nvPr userDrawn="1"/>
        </p:nvSpPr>
        <p:spPr>
          <a:xfrm>
            <a:off x="8485860" y="391069"/>
            <a:ext cx="3270984" cy="1145911"/>
          </a:xfrm>
          <a:prstGeom prst="rect">
            <a:avLst/>
          </a:prstGeom>
          <a:blipFill>
            <a:blip r:embed="rId5"/>
            <a:stretch>
              <a:fillRect/>
            </a:stretch>
          </a:blipFill>
        </p:spPr>
        <p:txBody>
          <a:bodyPr>
            <a:noAutofit/>
          </a:bodyPr>
          <a:lstStyle>
            <a:lvl1pPr marL="0" indent="0" algn="r" defTabSz="914400" rtl="0" eaLnBrk="1" latinLnBrk="0" hangingPunct="1">
              <a:lnSpc>
                <a:spcPct val="100000"/>
              </a:lnSpc>
              <a:spcBef>
                <a:spcPts val="600"/>
              </a:spcBef>
              <a:buFont typeface="Arial" panose="020B0604020202020204" pitchFamily="34" charset="0"/>
              <a:buNone/>
              <a:defRPr sz="1600" b="0" kern="1200">
                <a:solidFill>
                  <a:schemeClr val="tx1"/>
                </a:solidFill>
                <a:latin typeface="DINPro-Bold" panose="020B0804020101020102" pitchFamily="34" charset="0"/>
                <a:ea typeface="+mn-ea"/>
                <a:cs typeface="+mn-cs"/>
              </a:defRPr>
            </a:lvl1pPr>
            <a:lvl2pPr marL="0" indent="0" algn="l" defTabSz="914400" rtl="0" eaLnBrk="1" latinLnBrk="0" hangingPunct="1">
              <a:lnSpc>
                <a:spcPct val="100000"/>
              </a:lnSpc>
              <a:spcBef>
                <a:spcPts val="600"/>
              </a:spcBef>
              <a:buFont typeface="Arial" panose="020B0604020202020204" pitchFamily="34" charset="0"/>
              <a:buNone/>
              <a:defRPr sz="1600" kern="1200">
                <a:solidFill>
                  <a:schemeClr val="tx1"/>
                </a:solidFill>
                <a:latin typeface="+mn-lt"/>
                <a:ea typeface="+mn-ea"/>
                <a:cs typeface="+mn-cs"/>
              </a:defRPr>
            </a:lvl2pPr>
            <a:lvl3pPr marL="182563" indent="-179388" algn="l" defTabSz="914400" rtl="0" eaLnBrk="1" latinLnBrk="0" hangingPunct="1">
              <a:lnSpc>
                <a:spcPct val="100000"/>
              </a:lnSpc>
              <a:spcBef>
                <a:spcPts val="300"/>
              </a:spcBef>
              <a:buFont typeface="Arial" panose="020B0604020202020204" pitchFamily="34" charset="0"/>
              <a:buChar char="•"/>
              <a:defRPr sz="1600" kern="1200">
                <a:solidFill>
                  <a:schemeClr val="tx1"/>
                </a:solidFill>
                <a:latin typeface="+mn-lt"/>
                <a:ea typeface="+mn-ea"/>
                <a:cs typeface="+mn-cs"/>
              </a:defRPr>
            </a:lvl3pPr>
            <a:lvl4pPr marL="355600" indent="-180975" algn="l" defTabSz="914400" rtl="0" eaLnBrk="1" latinLnBrk="0" hangingPunct="1">
              <a:lnSpc>
                <a:spcPct val="100000"/>
              </a:lnSpc>
              <a:spcBef>
                <a:spcPts val="0"/>
              </a:spcBef>
              <a:buFont typeface="Symbol" panose="05050102010706020507" pitchFamily="18" charset="2"/>
              <a:buChar char="-"/>
              <a:tabLst>
                <a:tab pos="981075" algn="l"/>
              </a:tabLst>
              <a:defRPr sz="1600" kern="1200">
                <a:solidFill>
                  <a:schemeClr val="tx1"/>
                </a:solidFill>
                <a:latin typeface="+mn-lt"/>
                <a:ea typeface="+mn-ea"/>
                <a:cs typeface="+mn-cs"/>
              </a:defRPr>
            </a:lvl4pPr>
            <a:lvl5pPr marL="539750" indent="-1778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5pPr>
            <a:lvl6pPr marL="717550" indent="-179388" algn="l" defTabSz="914400" rtl="0" eaLnBrk="1" latinLnBrk="0" hangingPunct="1">
              <a:lnSpc>
                <a:spcPct val="100000"/>
              </a:lnSpc>
              <a:spcBef>
                <a:spcPts val="0"/>
              </a:spcBef>
              <a:buFont typeface="Symbol" panose="05050102010706020507" pitchFamily="18" charset="2"/>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n-GB"/>
              <a:t> </a:t>
            </a:r>
          </a:p>
        </p:txBody>
      </p:sp>
      <p:sp>
        <p:nvSpPr>
          <p:cNvPr id="2" name="Titel 1">
            <a:extLst>
              <a:ext uri="{FF2B5EF4-FFF2-40B4-BE49-F238E27FC236}">
                <a16:creationId xmlns:a16="http://schemas.microsoft.com/office/drawing/2014/main" id="{11F2A437-B2AA-425D-EFE3-8A70664F2BC4}"/>
              </a:ext>
            </a:extLst>
          </p:cNvPr>
          <p:cNvSpPr>
            <a:spLocks noGrp="1"/>
          </p:cNvSpPr>
          <p:nvPr>
            <p:ph type="title"/>
          </p:nvPr>
        </p:nvSpPr>
        <p:spPr>
          <a:xfrm>
            <a:off x="6656706" y="1885930"/>
            <a:ext cx="5092382" cy="4491324"/>
          </a:xfrm>
          <a:solidFill>
            <a:schemeClr val="accent1"/>
          </a:solidFill>
          <a:ln w="28575">
            <a:solidFill>
              <a:schemeClr val="bg1"/>
            </a:solidFill>
          </a:ln>
        </p:spPr>
        <p:txBody>
          <a:bodyPr vert="horz" lIns="324000" tIns="684000" rIns="180000" anchor="t">
            <a:noAutofit/>
          </a:bodyPr>
          <a:lstStyle>
            <a:lvl1pPr rtl="0">
              <a:defRPr>
                <a:solidFill>
                  <a:schemeClr val="bg1"/>
                </a:solidFill>
              </a:defRPr>
            </a:lvl1pPr>
          </a:lstStyle>
          <a:p>
            <a:r>
              <a:rPr lang="en-US"/>
              <a:t>Click to edit Master title style</a:t>
            </a:r>
            <a:endParaRPr lang="en-GB"/>
          </a:p>
        </p:txBody>
      </p:sp>
      <p:sp>
        <p:nvSpPr>
          <p:cNvPr id="31" name="Textplatzhalter 29">
            <a:extLst>
              <a:ext uri="{FF2B5EF4-FFF2-40B4-BE49-F238E27FC236}">
                <a16:creationId xmlns:a16="http://schemas.microsoft.com/office/drawing/2014/main" id="{BFF62538-5A0D-EB10-B741-9AE39AE0912C}"/>
              </a:ext>
            </a:extLst>
          </p:cNvPr>
          <p:cNvSpPr>
            <a:spLocks noGrp="1"/>
          </p:cNvSpPr>
          <p:nvPr>
            <p:ph type="body" sz="quarter" idx="12" hasCustomPrompt="1"/>
          </p:nvPr>
        </p:nvSpPr>
        <p:spPr>
          <a:xfrm>
            <a:off x="6656706" y="5097973"/>
            <a:ext cx="5092382" cy="692497"/>
          </a:xfrm>
        </p:spPr>
        <p:txBody>
          <a:bodyPr lIns="324000" rIns="180000" anchor="b"/>
          <a:lstStyle>
            <a:lvl1pPr rtl="0">
              <a:defRPr sz="2000" b="0">
                <a:solidFill>
                  <a:schemeClr val="bg1"/>
                </a:solidFill>
                <a:latin typeface="+mn-lt"/>
              </a:defRPr>
            </a:lvl1pPr>
            <a:lvl2pPr>
              <a:defRPr sz="1800" b="0">
                <a:solidFill>
                  <a:schemeClr val="bg1"/>
                </a:solidFill>
              </a:defRPr>
            </a:lvl2pPr>
            <a:lvl3pPr>
              <a:defRPr sz="1800" b="0">
                <a:solidFill>
                  <a:schemeClr val="bg1"/>
                </a:solidFill>
              </a:defRPr>
            </a:lvl3pPr>
            <a:lvl4pPr>
              <a:defRPr sz="1800" b="0">
                <a:solidFill>
                  <a:schemeClr val="bg1"/>
                </a:solidFill>
              </a:defRPr>
            </a:lvl4pPr>
            <a:lvl5pPr>
              <a:defRPr sz="1800" b="0">
                <a:solidFill>
                  <a:schemeClr val="bg1"/>
                </a:solidFill>
              </a:defRPr>
            </a:lvl5pPr>
          </a:lstStyle>
          <a:p>
            <a:pPr lvl="0"/>
            <a:r>
              <a:rPr lang="en-GB"/>
              <a:t>Name</a:t>
            </a:r>
          </a:p>
          <a:p>
            <a:pPr lvl="0"/>
            <a:r>
              <a:rPr lang="en-GB"/>
              <a:t>Location, Date</a:t>
            </a:r>
          </a:p>
        </p:txBody>
      </p:sp>
    </p:spTree>
    <p:extLst>
      <p:ext uri="{BB962C8B-B14F-4D97-AF65-F5344CB8AC3E}">
        <p14:creationId xmlns:p14="http://schemas.microsoft.com/office/powerpoint/2010/main" val="1435903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163FD14A-10B2-4A72-B98A-5C58E1B6D63C}"/>
              </a:ext>
            </a:extLst>
          </p:cNvPr>
          <p:cNvGraphicFramePr>
            <a:graphicFrameLocks noChangeAspect="1"/>
          </p:cNvGraphicFramePr>
          <p:nvPr userDrawn="1">
            <p:custDataLst>
              <p:tags r:id="rId1"/>
            </p:custDataLst>
            <p:extLst>
              <p:ext uri="{D42A27DB-BD31-4B8C-83A1-F6EECF244321}">
                <p14:modId xmlns:p14="http://schemas.microsoft.com/office/powerpoint/2010/main" val="17108879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8" name="Objekt 7" hidden="1">
                        <a:extLst>
                          <a:ext uri="{FF2B5EF4-FFF2-40B4-BE49-F238E27FC236}">
                            <a16:creationId xmlns:a16="http://schemas.microsoft.com/office/drawing/2014/main" id="{163FD14A-10B2-4A72-B98A-5C58E1B6D63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6" name="Textplatzhalter 55">
            <a:extLst>
              <a:ext uri="{FF2B5EF4-FFF2-40B4-BE49-F238E27FC236}">
                <a16:creationId xmlns:a16="http://schemas.microsoft.com/office/drawing/2014/main" id="{B8FB9B0B-5ACC-5CF6-0A85-BBCE53EFA402}"/>
              </a:ext>
            </a:extLst>
          </p:cNvPr>
          <p:cNvSpPr>
            <a:spLocks noGrp="1"/>
          </p:cNvSpPr>
          <p:nvPr>
            <p:ph type="body" sz="quarter" idx="34"/>
          </p:nvPr>
        </p:nvSpPr>
        <p:spPr>
          <a:xfrm>
            <a:off x="442913" y="1822516"/>
            <a:ext cx="4236305" cy="1450888"/>
          </a:xfrm>
          <a:ln>
            <a:solidFill>
              <a:schemeClr val="accent1"/>
            </a:solidFill>
          </a:ln>
        </p:spPr>
        <p:txBody>
          <a:bodyPr lIns="144000" tIns="108000" rIns="144000" bIns="108000">
            <a:noAutofit/>
          </a:bodyPr>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7" name="Textplatzhalter 55">
            <a:extLst>
              <a:ext uri="{FF2B5EF4-FFF2-40B4-BE49-F238E27FC236}">
                <a16:creationId xmlns:a16="http://schemas.microsoft.com/office/drawing/2014/main" id="{BB48C9A8-3893-AC04-1ED4-C79639D272EA}"/>
              </a:ext>
            </a:extLst>
          </p:cNvPr>
          <p:cNvSpPr>
            <a:spLocks noGrp="1"/>
          </p:cNvSpPr>
          <p:nvPr>
            <p:ph type="body" sz="quarter" idx="35"/>
          </p:nvPr>
        </p:nvSpPr>
        <p:spPr>
          <a:xfrm>
            <a:off x="5055892" y="1822516"/>
            <a:ext cx="4236305" cy="1450888"/>
          </a:xfrm>
          <a:ln>
            <a:solidFill>
              <a:schemeClr val="accent1"/>
            </a:solidFill>
          </a:ln>
        </p:spPr>
        <p:txBody>
          <a:bodyPr lIns="144000" tIns="108000" rIns="144000" bIns="108000">
            <a:noAutofit/>
          </a:bodyPr>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8" name="Textplatzhalter 55">
            <a:extLst>
              <a:ext uri="{FF2B5EF4-FFF2-40B4-BE49-F238E27FC236}">
                <a16:creationId xmlns:a16="http://schemas.microsoft.com/office/drawing/2014/main" id="{C45EFCDB-B8DC-137D-9217-ACECF965B2C4}"/>
              </a:ext>
            </a:extLst>
          </p:cNvPr>
          <p:cNvSpPr>
            <a:spLocks noGrp="1"/>
          </p:cNvSpPr>
          <p:nvPr>
            <p:ph type="body" sz="quarter" idx="36"/>
          </p:nvPr>
        </p:nvSpPr>
        <p:spPr>
          <a:xfrm>
            <a:off x="2749403" y="4555124"/>
            <a:ext cx="4236305" cy="1450888"/>
          </a:xfrm>
          <a:ln>
            <a:solidFill>
              <a:schemeClr val="accent1"/>
            </a:solidFill>
          </a:ln>
        </p:spPr>
        <p:txBody>
          <a:bodyPr lIns="144000" tIns="108000" rIns="144000" bIns="108000">
            <a:noAutofit/>
          </a:bodyPr>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9" name="Textplatzhalter 55">
            <a:extLst>
              <a:ext uri="{FF2B5EF4-FFF2-40B4-BE49-F238E27FC236}">
                <a16:creationId xmlns:a16="http://schemas.microsoft.com/office/drawing/2014/main" id="{E436D154-B001-F21B-2C04-97E0E0E157C4}"/>
              </a:ext>
            </a:extLst>
          </p:cNvPr>
          <p:cNvSpPr>
            <a:spLocks noGrp="1"/>
          </p:cNvSpPr>
          <p:nvPr>
            <p:ph type="body" sz="quarter" idx="37"/>
          </p:nvPr>
        </p:nvSpPr>
        <p:spPr>
          <a:xfrm>
            <a:off x="7362382" y="4555124"/>
            <a:ext cx="4236305" cy="1450888"/>
          </a:xfrm>
          <a:ln>
            <a:solidFill>
              <a:schemeClr val="accent1"/>
            </a:solidFill>
          </a:ln>
        </p:spPr>
        <p:txBody>
          <a:bodyPr lIns="144000" tIns="108000" rIns="144000" bIns="108000">
            <a:noAutofit/>
          </a:bodyPr>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1" name="Textplatzhalter 15">
            <a:extLst>
              <a:ext uri="{FF2B5EF4-FFF2-40B4-BE49-F238E27FC236}">
                <a16:creationId xmlns:a16="http://schemas.microsoft.com/office/drawing/2014/main" id="{82BD332E-C0E4-6B58-E75C-FE2F23E114E5}"/>
              </a:ext>
            </a:extLst>
          </p:cNvPr>
          <p:cNvSpPr>
            <a:spLocks noGrp="1"/>
          </p:cNvSpPr>
          <p:nvPr>
            <p:ph type="body" sz="quarter" idx="30" hasCustomPrompt="1"/>
          </p:nvPr>
        </p:nvSpPr>
        <p:spPr>
          <a:xfrm>
            <a:off x="442913" y="3667595"/>
            <a:ext cx="2892575" cy="504000"/>
          </a:xfrm>
          <a:prstGeom prst="homePlate">
            <a:avLst>
              <a:gd name="adj" fmla="val 24387"/>
            </a:avLst>
          </a:prstGeom>
          <a:solidFill>
            <a:schemeClr val="accent1"/>
          </a:solidFill>
          <a:ln>
            <a:noFill/>
          </a:ln>
        </p:spPr>
        <p:txBody>
          <a:bodyPr lIns="144000" tIns="144000" rIns="144000" bIns="144000" anchor="ctr">
            <a:noAutofit/>
          </a:bodyPr>
          <a:lstStyle>
            <a:lvl1pPr algn="ctr" rtl="0">
              <a:defRPr>
                <a:solidFill>
                  <a:schemeClr val="bg1"/>
                </a:solidFill>
              </a:defRPr>
            </a:lvl1pPr>
          </a:lstStyle>
          <a:p>
            <a:pPr lvl="0"/>
            <a:r>
              <a:rPr lang="en-GB"/>
              <a:t>Month 1</a:t>
            </a:r>
          </a:p>
        </p:txBody>
      </p:sp>
      <p:sp>
        <p:nvSpPr>
          <p:cNvPr id="52" name="Textplatzhalter 15">
            <a:extLst>
              <a:ext uri="{FF2B5EF4-FFF2-40B4-BE49-F238E27FC236}">
                <a16:creationId xmlns:a16="http://schemas.microsoft.com/office/drawing/2014/main" id="{6CF3FD03-3D89-87F4-3B6D-D1F2CCB63C73}"/>
              </a:ext>
            </a:extLst>
          </p:cNvPr>
          <p:cNvSpPr>
            <a:spLocks noGrp="1"/>
          </p:cNvSpPr>
          <p:nvPr>
            <p:ph type="body" sz="quarter" idx="31" hasCustomPrompt="1"/>
          </p:nvPr>
        </p:nvSpPr>
        <p:spPr>
          <a:xfrm>
            <a:off x="3247446" y="3667595"/>
            <a:ext cx="2892575" cy="504000"/>
          </a:xfrm>
          <a:prstGeom prst="chevron">
            <a:avLst>
              <a:gd name="adj" fmla="val 24387"/>
            </a:avLst>
          </a:prstGeom>
          <a:solidFill>
            <a:schemeClr val="accent1"/>
          </a:solidFill>
          <a:ln>
            <a:noFill/>
          </a:ln>
        </p:spPr>
        <p:txBody>
          <a:bodyPr lIns="144000" tIns="144000" rIns="144000" bIns="144000" anchor="ctr">
            <a:noAutofit/>
          </a:bodyPr>
          <a:lstStyle>
            <a:lvl1pPr algn="ctr" rtl="0">
              <a:defRPr>
                <a:solidFill>
                  <a:schemeClr val="bg1"/>
                </a:solidFill>
              </a:defRPr>
            </a:lvl1pPr>
          </a:lstStyle>
          <a:p>
            <a:pPr lvl="0"/>
            <a:r>
              <a:rPr lang="en-GB"/>
              <a:t>Month 2</a:t>
            </a:r>
          </a:p>
        </p:txBody>
      </p:sp>
      <p:sp>
        <p:nvSpPr>
          <p:cNvPr id="53" name="Textplatzhalter 15">
            <a:extLst>
              <a:ext uri="{FF2B5EF4-FFF2-40B4-BE49-F238E27FC236}">
                <a16:creationId xmlns:a16="http://schemas.microsoft.com/office/drawing/2014/main" id="{90CAA344-05AF-4791-1278-2F1E273C865A}"/>
              </a:ext>
            </a:extLst>
          </p:cNvPr>
          <p:cNvSpPr>
            <a:spLocks noGrp="1"/>
          </p:cNvSpPr>
          <p:nvPr>
            <p:ph type="body" sz="quarter" idx="32" hasCustomPrompt="1"/>
          </p:nvPr>
        </p:nvSpPr>
        <p:spPr>
          <a:xfrm>
            <a:off x="6051979" y="3667595"/>
            <a:ext cx="2892575" cy="504000"/>
          </a:xfrm>
          <a:prstGeom prst="chevron">
            <a:avLst>
              <a:gd name="adj" fmla="val 24387"/>
            </a:avLst>
          </a:prstGeom>
          <a:solidFill>
            <a:schemeClr val="accent1"/>
          </a:solidFill>
          <a:ln>
            <a:noFill/>
          </a:ln>
        </p:spPr>
        <p:txBody>
          <a:bodyPr lIns="144000" tIns="144000" rIns="144000" bIns="144000" anchor="ctr">
            <a:noAutofit/>
          </a:bodyPr>
          <a:lstStyle>
            <a:lvl1pPr algn="ctr" rtl="0">
              <a:defRPr>
                <a:solidFill>
                  <a:schemeClr val="bg1"/>
                </a:solidFill>
              </a:defRPr>
            </a:lvl1pPr>
          </a:lstStyle>
          <a:p>
            <a:pPr lvl="0"/>
            <a:r>
              <a:rPr lang="en-GB"/>
              <a:t>Month 3</a:t>
            </a:r>
          </a:p>
        </p:txBody>
      </p:sp>
      <p:sp>
        <p:nvSpPr>
          <p:cNvPr id="54" name="Textplatzhalter 15">
            <a:extLst>
              <a:ext uri="{FF2B5EF4-FFF2-40B4-BE49-F238E27FC236}">
                <a16:creationId xmlns:a16="http://schemas.microsoft.com/office/drawing/2014/main" id="{5AC69F45-39F3-02DE-DF53-213A2850DAC4}"/>
              </a:ext>
            </a:extLst>
          </p:cNvPr>
          <p:cNvSpPr>
            <a:spLocks noGrp="1"/>
          </p:cNvSpPr>
          <p:nvPr>
            <p:ph type="body" sz="quarter" idx="33" hasCustomPrompt="1"/>
          </p:nvPr>
        </p:nvSpPr>
        <p:spPr>
          <a:xfrm>
            <a:off x="8856513" y="3667595"/>
            <a:ext cx="2892575" cy="504000"/>
          </a:xfrm>
          <a:prstGeom prst="chevron">
            <a:avLst>
              <a:gd name="adj" fmla="val 24387"/>
            </a:avLst>
          </a:prstGeom>
          <a:solidFill>
            <a:schemeClr val="accent1"/>
          </a:solidFill>
          <a:ln>
            <a:noFill/>
          </a:ln>
        </p:spPr>
        <p:txBody>
          <a:bodyPr lIns="144000" tIns="144000" rIns="144000" bIns="144000" anchor="ctr">
            <a:noAutofit/>
          </a:bodyPr>
          <a:lstStyle>
            <a:lvl1pPr algn="ctr" rtl="0">
              <a:defRPr>
                <a:solidFill>
                  <a:schemeClr val="bg1"/>
                </a:solidFill>
              </a:defRPr>
            </a:lvl1pPr>
          </a:lstStyle>
          <a:p>
            <a:pPr lvl="0"/>
            <a:r>
              <a:rPr lang="en-GB"/>
              <a:t>Month 4</a:t>
            </a:r>
          </a:p>
        </p:txBody>
      </p:sp>
      <p:sp>
        <p:nvSpPr>
          <p:cNvPr id="7" name="Rechteck 6" hidden="1">
            <a:extLst>
              <a:ext uri="{FF2B5EF4-FFF2-40B4-BE49-F238E27FC236}">
                <a16:creationId xmlns:a16="http://schemas.microsoft.com/office/drawing/2014/main" id="{34502EE9-4DFE-4322-910B-99339468BBD4}"/>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lang="en-GB" sz="3200" b="0" i="0" baseline="0">
              <a:latin typeface="DINPro" panose="020B0504020101020102" pitchFamily="34" charset="0"/>
              <a:ea typeface="+mj-ea"/>
              <a:cs typeface="+mj-cs"/>
              <a:sym typeface="DINPro" panose="020B0504020101020102" pitchFamily="34" charset="0"/>
            </a:endParaRPr>
          </a:p>
        </p:txBody>
      </p:sp>
      <p:sp>
        <p:nvSpPr>
          <p:cNvPr id="9" name="Foliennummernplatzhalter 8">
            <a:extLst>
              <a:ext uri="{FF2B5EF4-FFF2-40B4-BE49-F238E27FC236}">
                <a16:creationId xmlns:a16="http://schemas.microsoft.com/office/drawing/2014/main" id="{0C6DE46B-CA51-86CF-0912-88BEF4E0FF62}"/>
              </a:ext>
            </a:extLst>
          </p:cNvPr>
          <p:cNvSpPr>
            <a:spLocks noGrp="1"/>
          </p:cNvSpPr>
          <p:nvPr userDrawn="1">
            <p:ph type="sldNum" sz="quarter" idx="12"/>
          </p:nvPr>
        </p:nvSpPr>
        <p:spPr/>
        <p:txBody>
          <a:bodyPr/>
          <a:lstStyle>
            <a:lvl1pPr rtl="0">
              <a:defRPr/>
            </a:lvl1pPr>
          </a:lstStyle>
          <a:p>
            <a:fld id="{15085F71-AFFB-4208-B08F-D7EFE42E2BC8}" type="slidenum">
              <a:rPr lang="en-GB" smtClean="0"/>
              <a:pPr/>
              <a:t>‹#›</a:t>
            </a:fld>
            <a:endParaRPr lang="en-GB"/>
          </a:p>
        </p:txBody>
      </p:sp>
      <p:sp>
        <p:nvSpPr>
          <p:cNvPr id="6" name="Inhaltsplatzhalter 2">
            <a:extLst>
              <a:ext uri="{FF2B5EF4-FFF2-40B4-BE49-F238E27FC236}">
                <a16:creationId xmlns:a16="http://schemas.microsoft.com/office/drawing/2014/main" id="{59F50724-844D-1362-3289-421FA956919C}"/>
              </a:ext>
            </a:extLst>
          </p:cNvPr>
          <p:cNvSpPr>
            <a:spLocks noGrp="1"/>
          </p:cNvSpPr>
          <p:nvPr userDrawn="1">
            <p:ph idx="13" hasCustomPrompt="1"/>
          </p:nvPr>
        </p:nvSpPr>
        <p:spPr>
          <a:xfrm>
            <a:off x="442913" y="1203158"/>
            <a:ext cx="8790620" cy="276999"/>
          </a:xfrm>
        </p:spPr>
        <p:txBody>
          <a:bodyPr/>
          <a:lstStyle>
            <a:lvl1pPr rtl="0">
              <a:defRPr sz="1800" b="0">
                <a:solidFill>
                  <a:srgbClr val="85925A"/>
                </a:solidFill>
                <a:latin typeface="+mj-lt"/>
              </a:defRPr>
            </a:lvl1pPr>
          </a:lstStyle>
          <a:p>
            <a:pPr lvl="0"/>
            <a:r>
              <a:rPr lang="en-GB"/>
              <a:t>Subtitle (optional)</a:t>
            </a:r>
          </a:p>
        </p:txBody>
      </p:sp>
      <p:pic>
        <p:nvPicPr>
          <p:cNvPr id="10" name="Bildplatzhalter 14">
            <a:extLst>
              <a:ext uri="{FF2B5EF4-FFF2-40B4-BE49-F238E27FC236}">
                <a16:creationId xmlns:a16="http://schemas.microsoft.com/office/drawing/2014/main" id="{E9A0253A-22EA-0CFE-A793-CD412D9A63AE}"/>
              </a:ext>
            </a:extLst>
          </p:cNvPr>
          <p:cNvPicPr>
            <a:picLocks noChangeAspect="1"/>
          </p:cNvPicPr>
          <p:nvPr userDrawn="1"/>
        </p:nvPicPr>
        <p:blipFill>
          <a:blip r:embed="rId6"/>
          <a:srcRect t="18" b="18"/>
          <a:stretch>
            <a:fillRect/>
          </a:stretch>
        </p:blipFill>
        <p:spPr>
          <a:xfrm>
            <a:off x="9772651" y="238741"/>
            <a:ext cx="1976437" cy="692150"/>
          </a:xfrm>
          <a:prstGeom prst="rect">
            <a:avLst/>
          </a:prstGeom>
        </p:spPr>
      </p:pic>
      <p:sp>
        <p:nvSpPr>
          <p:cNvPr id="13" name="Titel 12">
            <a:extLst>
              <a:ext uri="{FF2B5EF4-FFF2-40B4-BE49-F238E27FC236}">
                <a16:creationId xmlns:a16="http://schemas.microsoft.com/office/drawing/2014/main" id="{03AB482F-9434-B5D6-1EBF-801B5B0210C6}"/>
              </a:ext>
            </a:extLst>
          </p:cNvPr>
          <p:cNvSpPr>
            <a:spLocks noGrp="1"/>
          </p:cNvSpPr>
          <p:nvPr userDrawn="1">
            <p:ph type="title"/>
          </p:nvPr>
        </p:nvSpPr>
        <p:spPr/>
        <p:txBody>
          <a:bodyPr vert="horz"/>
          <a:lstStyle>
            <a:lvl1pPr rtl="0">
              <a:defRPr/>
            </a:lvl1pPr>
          </a:lstStyle>
          <a:p>
            <a:r>
              <a:rPr lang="en-US"/>
              <a:t>Click to edit Master title style</a:t>
            </a:r>
            <a:endParaRPr lang="en-GB"/>
          </a:p>
        </p:txBody>
      </p:sp>
      <p:sp>
        <p:nvSpPr>
          <p:cNvPr id="44" name="Bildplatzhalter 11">
            <a:extLst>
              <a:ext uri="{FF2B5EF4-FFF2-40B4-BE49-F238E27FC236}">
                <a16:creationId xmlns:a16="http://schemas.microsoft.com/office/drawing/2014/main" id="{32D854BF-DE8B-B59C-E4D3-E88E9FC9EDAE}"/>
              </a:ext>
            </a:extLst>
          </p:cNvPr>
          <p:cNvSpPr>
            <a:spLocks noGrp="1" noChangeAspect="1"/>
          </p:cNvSpPr>
          <p:nvPr>
            <p:ph type="pic" sz="quarter" idx="23" hasCustomPrompt="1"/>
          </p:nvPr>
        </p:nvSpPr>
        <p:spPr>
          <a:xfrm>
            <a:off x="3508884" y="2121873"/>
            <a:ext cx="1080000" cy="1080000"/>
          </a:xfrm>
          <a:prstGeom prst="ellipse">
            <a:avLst/>
          </a:prstGeom>
          <a:solidFill>
            <a:schemeClr val="bg1">
              <a:lumMod val="85000"/>
            </a:schemeClr>
          </a:solidFill>
          <a:ln w="9525">
            <a:solidFill>
              <a:srgbClr val="85925A"/>
            </a:solidFill>
          </a:ln>
        </p:spPr>
        <p:txBody>
          <a:bodyPr>
            <a:noAutofit/>
          </a:bodyPr>
          <a:lstStyle>
            <a:lvl1pPr rtl="0">
              <a:defRPr>
                <a:solidFill>
                  <a:srgbClr val="4A4A49"/>
                </a:solidFill>
              </a:defRPr>
            </a:lvl1pPr>
          </a:lstStyle>
          <a:p>
            <a:r>
              <a:rPr lang="en-GB"/>
              <a:t> </a:t>
            </a:r>
          </a:p>
        </p:txBody>
      </p:sp>
      <p:sp>
        <p:nvSpPr>
          <p:cNvPr id="46" name="Bildplatzhalter 11">
            <a:extLst>
              <a:ext uri="{FF2B5EF4-FFF2-40B4-BE49-F238E27FC236}">
                <a16:creationId xmlns:a16="http://schemas.microsoft.com/office/drawing/2014/main" id="{20A51E98-362C-EA28-04F7-5E1822212B61}"/>
              </a:ext>
            </a:extLst>
          </p:cNvPr>
          <p:cNvSpPr>
            <a:spLocks noGrp="1" noChangeAspect="1"/>
          </p:cNvSpPr>
          <p:nvPr>
            <p:ph type="pic" sz="quarter" idx="25" hasCustomPrompt="1"/>
          </p:nvPr>
        </p:nvSpPr>
        <p:spPr>
          <a:xfrm>
            <a:off x="8121863" y="2121873"/>
            <a:ext cx="1080000" cy="1080000"/>
          </a:xfrm>
          <a:prstGeom prst="ellipse">
            <a:avLst/>
          </a:prstGeom>
          <a:solidFill>
            <a:schemeClr val="bg1">
              <a:lumMod val="85000"/>
            </a:schemeClr>
          </a:solidFill>
          <a:ln w="9525">
            <a:solidFill>
              <a:srgbClr val="85925A"/>
            </a:solidFill>
          </a:ln>
        </p:spPr>
        <p:txBody>
          <a:bodyPr>
            <a:noAutofit/>
          </a:bodyPr>
          <a:lstStyle>
            <a:lvl1pPr rtl="0">
              <a:defRPr>
                <a:solidFill>
                  <a:srgbClr val="4A4A49"/>
                </a:solidFill>
              </a:defRPr>
            </a:lvl1pPr>
          </a:lstStyle>
          <a:p>
            <a:r>
              <a:rPr lang="en-GB"/>
              <a:t> </a:t>
            </a:r>
          </a:p>
        </p:txBody>
      </p:sp>
      <p:sp>
        <p:nvSpPr>
          <p:cNvPr id="48" name="Bildplatzhalter 11">
            <a:extLst>
              <a:ext uri="{FF2B5EF4-FFF2-40B4-BE49-F238E27FC236}">
                <a16:creationId xmlns:a16="http://schemas.microsoft.com/office/drawing/2014/main" id="{6F4E1C71-63BF-9999-0B99-C56E447D1611}"/>
              </a:ext>
            </a:extLst>
          </p:cNvPr>
          <p:cNvSpPr>
            <a:spLocks noGrp="1" noChangeAspect="1"/>
          </p:cNvSpPr>
          <p:nvPr>
            <p:ph type="pic" sz="quarter" idx="27" hasCustomPrompt="1"/>
          </p:nvPr>
        </p:nvSpPr>
        <p:spPr>
          <a:xfrm>
            <a:off x="5815374" y="4854480"/>
            <a:ext cx="1080000" cy="1080000"/>
          </a:xfrm>
          <a:prstGeom prst="ellipse">
            <a:avLst/>
          </a:prstGeom>
          <a:solidFill>
            <a:schemeClr val="bg1">
              <a:lumMod val="85000"/>
            </a:schemeClr>
          </a:solidFill>
          <a:ln w="9525">
            <a:solidFill>
              <a:srgbClr val="85925A"/>
            </a:solidFill>
          </a:ln>
        </p:spPr>
        <p:txBody>
          <a:bodyPr>
            <a:noAutofit/>
          </a:bodyPr>
          <a:lstStyle>
            <a:lvl1pPr rtl="0">
              <a:defRPr>
                <a:solidFill>
                  <a:srgbClr val="4A4A49"/>
                </a:solidFill>
              </a:defRPr>
            </a:lvl1pPr>
          </a:lstStyle>
          <a:p>
            <a:r>
              <a:rPr lang="en-GB"/>
              <a:t> </a:t>
            </a:r>
          </a:p>
        </p:txBody>
      </p:sp>
      <p:sp>
        <p:nvSpPr>
          <p:cNvPr id="50" name="Bildplatzhalter 11">
            <a:extLst>
              <a:ext uri="{FF2B5EF4-FFF2-40B4-BE49-F238E27FC236}">
                <a16:creationId xmlns:a16="http://schemas.microsoft.com/office/drawing/2014/main" id="{2719E12F-B4CA-0D0F-E6ED-ABBDBBC6BE2E}"/>
              </a:ext>
            </a:extLst>
          </p:cNvPr>
          <p:cNvSpPr>
            <a:spLocks noGrp="1" noChangeAspect="1"/>
          </p:cNvSpPr>
          <p:nvPr>
            <p:ph type="pic" sz="quarter" idx="29" hasCustomPrompt="1"/>
          </p:nvPr>
        </p:nvSpPr>
        <p:spPr>
          <a:xfrm>
            <a:off x="10428353" y="4854480"/>
            <a:ext cx="1080000" cy="1080000"/>
          </a:xfrm>
          <a:prstGeom prst="ellipse">
            <a:avLst/>
          </a:prstGeom>
          <a:solidFill>
            <a:schemeClr val="bg1">
              <a:lumMod val="85000"/>
            </a:schemeClr>
          </a:solidFill>
          <a:ln w="9525">
            <a:solidFill>
              <a:srgbClr val="85925A"/>
            </a:solidFill>
          </a:ln>
        </p:spPr>
        <p:txBody>
          <a:bodyPr>
            <a:noAutofit/>
          </a:bodyPr>
          <a:lstStyle>
            <a:lvl1pPr rtl="0">
              <a:defRPr>
                <a:solidFill>
                  <a:srgbClr val="4A4A49"/>
                </a:solidFill>
              </a:defRPr>
            </a:lvl1pPr>
          </a:lstStyle>
          <a:p>
            <a:r>
              <a:rPr lang="en-GB"/>
              <a:t> </a:t>
            </a:r>
          </a:p>
        </p:txBody>
      </p:sp>
    </p:spTree>
    <p:extLst>
      <p:ext uri="{BB962C8B-B14F-4D97-AF65-F5344CB8AC3E}">
        <p14:creationId xmlns:p14="http://schemas.microsoft.com/office/powerpoint/2010/main" val="1962062100"/>
      </p:ext>
    </p:extLst>
  </p:cSld>
  <p:clrMapOvr>
    <a:masterClrMapping/>
  </p:clrMapOvr>
  <p:extLst>
    <p:ext uri="{DCECCB84-F9BA-43D5-87BE-67443E8EF086}">
      <p15:sldGuideLst xmlns:p15="http://schemas.microsoft.com/office/powerpoint/2012/main">
        <p15:guide id="2" orient="horz" pos="1139">
          <p15:clr>
            <a:srgbClr val="FBAE40"/>
          </p15:clr>
        </p15:guide>
        <p15:guide id="3" orient="horz" pos="408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rg-Chart">
    <p:spTree>
      <p:nvGrpSpPr>
        <p:cNvPr id="1" name=""/>
        <p:cNvGrpSpPr/>
        <p:nvPr/>
      </p:nvGrpSpPr>
      <p:grpSpPr>
        <a:xfrm>
          <a:off x="0" y="0"/>
          <a:ext cx="0" cy="0"/>
          <a:chOff x="0" y="0"/>
          <a:chExt cx="0" cy="0"/>
        </a:xfrm>
      </p:grpSpPr>
      <p:graphicFrame>
        <p:nvGraphicFramePr>
          <p:cNvPr id="62" name="think-cell data - do not delete" hidden="1">
            <a:extLst>
              <a:ext uri="{FF2B5EF4-FFF2-40B4-BE49-F238E27FC236}">
                <a16:creationId xmlns:a16="http://schemas.microsoft.com/office/drawing/2014/main" id="{F743364B-9A2E-A009-8C0F-BDDCACF67ED9}"/>
              </a:ext>
            </a:extLst>
          </p:cNvPr>
          <p:cNvGraphicFramePr>
            <a:graphicFrameLocks noChangeAspect="1"/>
          </p:cNvGraphicFramePr>
          <p:nvPr userDrawn="1">
            <p:custDataLst>
              <p:tags r:id="rId1"/>
            </p:custDataLst>
            <p:extLst>
              <p:ext uri="{D42A27DB-BD31-4B8C-83A1-F6EECF244321}">
                <p14:modId xmlns:p14="http://schemas.microsoft.com/office/powerpoint/2010/main" val="40488717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2" name="think-cell data - do not delete" hidden="1">
                        <a:extLst>
                          <a:ext uri="{FF2B5EF4-FFF2-40B4-BE49-F238E27FC236}">
                            <a16:creationId xmlns:a16="http://schemas.microsoft.com/office/drawing/2014/main" id="{F743364B-9A2E-A009-8C0F-BDDCACF67ED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9" name="Textplatzhalter 55">
            <a:extLst>
              <a:ext uri="{FF2B5EF4-FFF2-40B4-BE49-F238E27FC236}">
                <a16:creationId xmlns:a16="http://schemas.microsoft.com/office/drawing/2014/main" id="{CCACB3C5-3DDC-6387-FE5E-370A6968FECC}"/>
              </a:ext>
            </a:extLst>
          </p:cNvPr>
          <p:cNvSpPr>
            <a:spLocks noGrp="1"/>
          </p:cNvSpPr>
          <p:nvPr>
            <p:ph type="body" sz="quarter" idx="35" hasCustomPrompt="1"/>
          </p:nvPr>
        </p:nvSpPr>
        <p:spPr>
          <a:xfrm>
            <a:off x="5038557" y="3407666"/>
            <a:ext cx="2101591" cy="987714"/>
          </a:xfrm>
          <a:solidFill>
            <a:schemeClr val="accent1"/>
          </a:solidFill>
          <a:ln>
            <a:solidFill>
              <a:schemeClr val="accent1"/>
            </a:solidFill>
          </a:ln>
        </p:spPr>
        <p:txBody>
          <a:bodyPr lIns="810000" tIns="108000" rIns="144000" bIns="108000" anchor="ctr">
            <a:noAutofit/>
          </a:bodyPr>
          <a:lstStyle>
            <a:lvl1pPr rtl="0">
              <a:spcBef>
                <a:spcPts val="0"/>
              </a:spcBef>
              <a:defRPr sz="1100">
                <a:solidFill>
                  <a:schemeClr val="bg1"/>
                </a:solidFill>
              </a:defRPr>
            </a:lvl1pPr>
            <a:lvl2pPr rtl="0">
              <a:spcBef>
                <a:spcPts val="0"/>
              </a:spcBef>
              <a:defRPr sz="1100">
                <a:solidFill>
                  <a:schemeClr val="bg1"/>
                </a:solidFill>
              </a:defRPr>
            </a:lvl2pPr>
            <a:lvl3pPr marL="3175" indent="0" rtl="0">
              <a:spcBef>
                <a:spcPts val="400"/>
              </a:spcBef>
              <a:buNone/>
              <a:defRPr sz="1100" i="1">
                <a:solidFill>
                  <a:schemeClr val="bg1"/>
                </a:solidFill>
              </a:defRPr>
            </a:lvl3pPr>
            <a:lvl4pPr marL="180975" indent="-180975">
              <a:spcBef>
                <a:spcPts val="0"/>
              </a:spcBef>
              <a:buFont typeface="Arial" panose="020B0604020202020204" pitchFamily="34" charset="0"/>
              <a:buChar char="•"/>
              <a:defRPr sz="1100"/>
            </a:lvl4pPr>
            <a:lvl5pPr marL="361950" indent="-177800">
              <a:spcBef>
                <a:spcPts val="0"/>
              </a:spcBef>
              <a:buFont typeface="Symbol" panose="05050102010706020507" pitchFamily="18" charset="2"/>
              <a:buChar char="-"/>
              <a:defRPr sz="1100"/>
            </a:lvl5pPr>
          </a:lstStyle>
          <a:p>
            <a:pPr lvl="0"/>
            <a:r>
              <a:rPr lang="en-GB"/>
              <a:t>Name</a:t>
            </a:r>
          </a:p>
          <a:p>
            <a:pPr lvl="1"/>
            <a:r>
              <a:rPr lang="en-GB"/>
              <a:t>Function</a:t>
            </a:r>
          </a:p>
          <a:p>
            <a:pPr lvl="2"/>
            <a:r>
              <a:rPr lang="en-GB"/>
              <a:t>Department</a:t>
            </a:r>
          </a:p>
        </p:txBody>
      </p:sp>
      <p:sp>
        <p:nvSpPr>
          <p:cNvPr id="59" name="Textplatzhalter 55">
            <a:extLst>
              <a:ext uri="{FF2B5EF4-FFF2-40B4-BE49-F238E27FC236}">
                <a16:creationId xmlns:a16="http://schemas.microsoft.com/office/drawing/2014/main" id="{85082D4A-0FC9-AF23-3DC6-89939C41D136}"/>
              </a:ext>
            </a:extLst>
          </p:cNvPr>
          <p:cNvSpPr>
            <a:spLocks noGrp="1"/>
          </p:cNvSpPr>
          <p:nvPr>
            <p:ph type="body" sz="quarter" idx="34" hasCustomPrompt="1"/>
          </p:nvPr>
        </p:nvSpPr>
        <p:spPr>
          <a:xfrm>
            <a:off x="5038557" y="1804634"/>
            <a:ext cx="2101591" cy="987714"/>
          </a:xfrm>
          <a:solidFill>
            <a:schemeClr val="accent1"/>
          </a:solidFill>
          <a:ln>
            <a:solidFill>
              <a:schemeClr val="accent1"/>
            </a:solidFill>
          </a:ln>
        </p:spPr>
        <p:txBody>
          <a:bodyPr lIns="810000" tIns="108000" rIns="144000" bIns="108000" anchor="ctr">
            <a:noAutofit/>
          </a:bodyPr>
          <a:lstStyle>
            <a:lvl1pPr rtl="0">
              <a:spcBef>
                <a:spcPts val="0"/>
              </a:spcBef>
              <a:defRPr sz="1100">
                <a:solidFill>
                  <a:schemeClr val="bg1"/>
                </a:solidFill>
              </a:defRPr>
            </a:lvl1pPr>
            <a:lvl2pPr rtl="0">
              <a:spcBef>
                <a:spcPts val="0"/>
              </a:spcBef>
              <a:defRPr sz="1100">
                <a:solidFill>
                  <a:schemeClr val="bg1"/>
                </a:solidFill>
              </a:defRPr>
            </a:lvl2pPr>
            <a:lvl3pPr marL="3175" indent="0" rtl="0">
              <a:spcBef>
                <a:spcPts val="400"/>
              </a:spcBef>
              <a:buNone/>
              <a:defRPr sz="1100" i="1">
                <a:solidFill>
                  <a:schemeClr val="bg1"/>
                </a:solidFill>
              </a:defRPr>
            </a:lvl3pPr>
            <a:lvl4pPr marL="180975" indent="-180975">
              <a:spcBef>
                <a:spcPts val="0"/>
              </a:spcBef>
              <a:buFont typeface="Arial" panose="020B0604020202020204" pitchFamily="34" charset="0"/>
              <a:buChar char="•"/>
              <a:defRPr sz="1100"/>
            </a:lvl4pPr>
            <a:lvl5pPr marL="361950" indent="-177800">
              <a:spcBef>
                <a:spcPts val="0"/>
              </a:spcBef>
              <a:buFont typeface="Symbol" panose="05050102010706020507" pitchFamily="18" charset="2"/>
              <a:buChar char="-"/>
              <a:defRPr sz="1100"/>
            </a:lvl5pPr>
          </a:lstStyle>
          <a:p>
            <a:pPr lvl="0"/>
            <a:r>
              <a:rPr lang="en-GB"/>
              <a:t>Name</a:t>
            </a:r>
          </a:p>
          <a:p>
            <a:pPr lvl="1"/>
            <a:r>
              <a:rPr lang="en-GB"/>
              <a:t>Function</a:t>
            </a:r>
          </a:p>
          <a:p>
            <a:pPr lvl="2"/>
            <a:r>
              <a:rPr lang="en-GB"/>
              <a:t>Department</a:t>
            </a:r>
          </a:p>
        </p:txBody>
      </p:sp>
      <p:sp>
        <p:nvSpPr>
          <p:cNvPr id="2" name="Titel 1">
            <a:extLst>
              <a:ext uri="{FF2B5EF4-FFF2-40B4-BE49-F238E27FC236}">
                <a16:creationId xmlns:a16="http://schemas.microsoft.com/office/drawing/2014/main" id="{62176DFD-0977-3864-9271-B8C0C1A69732}"/>
              </a:ext>
            </a:extLst>
          </p:cNvPr>
          <p:cNvSpPr>
            <a:spLocks noGrp="1"/>
          </p:cNvSpPr>
          <p:nvPr>
            <p:ph type="title"/>
          </p:nvPr>
        </p:nvSpPr>
        <p:spPr/>
        <p:txBody>
          <a:bodyPr vert="horz"/>
          <a:lstStyle>
            <a:lvl1pPr rtl="0">
              <a:defRPr/>
            </a:lvl1pPr>
          </a:lstStyle>
          <a:p>
            <a:r>
              <a:rPr lang="en-US"/>
              <a:t>Click to edit Master title style</a:t>
            </a:r>
            <a:endParaRPr lang="en-GB"/>
          </a:p>
        </p:txBody>
      </p:sp>
      <p:sp>
        <p:nvSpPr>
          <p:cNvPr id="4" name="Foliennummernplatzhalter 3">
            <a:extLst>
              <a:ext uri="{FF2B5EF4-FFF2-40B4-BE49-F238E27FC236}">
                <a16:creationId xmlns:a16="http://schemas.microsoft.com/office/drawing/2014/main" id="{735F6581-E4F0-2C5D-FD5F-1430E8B7395D}"/>
              </a:ext>
            </a:extLst>
          </p:cNvPr>
          <p:cNvSpPr>
            <a:spLocks noGrp="1"/>
          </p:cNvSpPr>
          <p:nvPr>
            <p:ph type="sldNum" sz="quarter" idx="11"/>
          </p:nvPr>
        </p:nvSpPr>
        <p:spPr/>
        <p:txBody>
          <a:bodyPr/>
          <a:lstStyle>
            <a:lvl1pPr rtl="0">
              <a:defRPr/>
            </a:lvl1pPr>
          </a:lstStyle>
          <a:p>
            <a:fld id="{15085F71-AFFB-4208-B08F-D7EFE42E2BC8}" type="slidenum">
              <a:rPr lang="en-GB" smtClean="0"/>
              <a:pPr/>
              <a:t>‹#›</a:t>
            </a:fld>
            <a:endParaRPr lang="en-GB"/>
          </a:p>
        </p:txBody>
      </p:sp>
      <p:sp>
        <p:nvSpPr>
          <p:cNvPr id="58" name="Inhaltsplatzhalter 2">
            <a:extLst>
              <a:ext uri="{FF2B5EF4-FFF2-40B4-BE49-F238E27FC236}">
                <a16:creationId xmlns:a16="http://schemas.microsoft.com/office/drawing/2014/main" id="{797EC39B-9E4F-612C-9E71-7A022FFF83B5}"/>
              </a:ext>
            </a:extLst>
          </p:cNvPr>
          <p:cNvSpPr>
            <a:spLocks noGrp="1"/>
          </p:cNvSpPr>
          <p:nvPr userDrawn="1">
            <p:ph idx="13" hasCustomPrompt="1"/>
          </p:nvPr>
        </p:nvSpPr>
        <p:spPr>
          <a:xfrm>
            <a:off x="442913" y="1203158"/>
            <a:ext cx="8790620" cy="276999"/>
          </a:xfrm>
        </p:spPr>
        <p:txBody>
          <a:bodyPr/>
          <a:lstStyle>
            <a:lvl1pPr rtl="0">
              <a:defRPr sz="1800" b="0">
                <a:solidFill>
                  <a:srgbClr val="85925A"/>
                </a:solidFill>
                <a:latin typeface="+mj-lt"/>
              </a:defRPr>
            </a:lvl1pPr>
          </a:lstStyle>
          <a:p>
            <a:pPr lvl="0"/>
            <a:r>
              <a:rPr lang="en-GB"/>
              <a:t>Subtitle (optional)</a:t>
            </a:r>
          </a:p>
        </p:txBody>
      </p:sp>
      <p:sp>
        <p:nvSpPr>
          <p:cNvPr id="60" name="Bildplatzhalter 11">
            <a:extLst>
              <a:ext uri="{FF2B5EF4-FFF2-40B4-BE49-F238E27FC236}">
                <a16:creationId xmlns:a16="http://schemas.microsoft.com/office/drawing/2014/main" id="{AA965CBE-0C93-0860-154C-4B46075AB4FD}"/>
              </a:ext>
            </a:extLst>
          </p:cNvPr>
          <p:cNvSpPr>
            <a:spLocks noGrp="1" noChangeAspect="1"/>
          </p:cNvSpPr>
          <p:nvPr userDrawn="1">
            <p:ph type="pic" sz="quarter" idx="23" hasCustomPrompt="1"/>
          </p:nvPr>
        </p:nvSpPr>
        <p:spPr>
          <a:xfrm>
            <a:off x="5136644" y="1887549"/>
            <a:ext cx="602297" cy="602297"/>
          </a:xfrm>
          <a:prstGeom prst="ellipse">
            <a:avLst/>
          </a:prstGeom>
          <a:solidFill>
            <a:schemeClr val="bg1">
              <a:lumMod val="85000"/>
            </a:schemeClr>
          </a:solidFill>
          <a:ln w="9525">
            <a:noFill/>
          </a:ln>
        </p:spPr>
        <p:txBody>
          <a:bodyPr>
            <a:noAutofit/>
          </a:bodyPr>
          <a:lstStyle>
            <a:lvl1pPr rtl="0">
              <a:defRPr>
                <a:solidFill>
                  <a:srgbClr val="4A4A49"/>
                </a:solidFill>
              </a:defRPr>
            </a:lvl1pPr>
          </a:lstStyle>
          <a:p>
            <a:r>
              <a:rPr lang="en-GB"/>
              <a:t> </a:t>
            </a:r>
          </a:p>
        </p:txBody>
      </p:sp>
      <p:sp>
        <p:nvSpPr>
          <p:cNvPr id="70" name="Bildplatzhalter 11">
            <a:extLst>
              <a:ext uri="{FF2B5EF4-FFF2-40B4-BE49-F238E27FC236}">
                <a16:creationId xmlns:a16="http://schemas.microsoft.com/office/drawing/2014/main" id="{5B9DE38B-E319-D7B1-A865-74AFB942C1A4}"/>
              </a:ext>
            </a:extLst>
          </p:cNvPr>
          <p:cNvSpPr>
            <a:spLocks noGrp="1" noChangeAspect="1"/>
          </p:cNvSpPr>
          <p:nvPr>
            <p:ph type="pic" sz="quarter" idx="36" hasCustomPrompt="1"/>
          </p:nvPr>
        </p:nvSpPr>
        <p:spPr>
          <a:xfrm>
            <a:off x="5136644" y="3490581"/>
            <a:ext cx="602297" cy="602297"/>
          </a:xfrm>
          <a:prstGeom prst="ellipse">
            <a:avLst/>
          </a:prstGeom>
          <a:solidFill>
            <a:schemeClr val="bg1">
              <a:lumMod val="85000"/>
            </a:schemeClr>
          </a:solidFill>
          <a:ln w="9525">
            <a:noFill/>
          </a:ln>
        </p:spPr>
        <p:txBody>
          <a:bodyPr>
            <a:noAutofit/>
          </a:bodyPr>
          <a:lstStyle>
            <a:lvl1pPr rtl="0">
              <a:defRPr>
                <a:solidFill>
                  <a:srgbClr val="4A4A49"/>
                </a:solidFill>
              </a:defRPr>
            </a:lvl1pPr>
          </a:lstStyle>
          <a:p>
            <a:r>
              <a:rPr lang="en-GB"/>
              <a:t> </a:t>
            </a:r>
          </a:p>
        </p:txBody>
      </p:sp>
      <p:sp>
        <p:nvSpPr>
          <p:cNvPr id="71" name="Textplatzhalter 55">
            <a:extLst>
              <a:ext uri="{FF2B5EF4-FFF2-40B4-BE49-F238E27FC236}">
                <a16:creationId xmlns:a16="http://schemas.microsoft.com/office/drawing/2014/main" id="{F5E2D22E-7CFF-DC1B-35A6-83B8077CA460}"/>
              </a:ext>
            </a:extLst>
          </p:cNvPr>
          <p:cNvSpPr>
            <a:spLocks noGrp="1"/>
          </p:cNvSpPr>
          <p:nvPr>
            <p:ph type="body" sz="quarter" idx="37" hasCustomPrompt="1"/>
          </p:nvPr>
        </p:nvSpPr>
        <p:spPr>
          <a:xfrm>
            <a:off x="8534425" y="3407666"/>
            <a:ext cx="2101591" cy="987714"/>
          </a:xfrm>
          <a:solidFill>
            <a:schemeClr val="accent1"/>
          </a:solidFill>
          <a:ln>
            <a:solidFill>
              <a:schemeClr val="accent1"/>
            </a:solidFill>
          </a:ln>
        </p:spPr>
        <p:txBody>
          <a:bodyPr lIns="810000" tIns="108000" rIns="144000" bIns="108000" anchor="ctr">
            <a:noAutofit/>
          </a:bodyPr>
          <a:lstStyle>
            <a:lvl1pPr rtl="0">
              <a:spcBef>
                <a:spcPts val="0"/>
              </a:spcBef>
              <a:defRPr sz="1100">
                <a:solidFill>
                  <a:schemeClr val="bg1"/>
                </a:solidFill>
              </a:defRPr>
            </a:lvl1pPr>
            <a:lvl2pPr rtl="0">
              <a:spcBef>
                <a:spcPts val="0"/>
              </a:spcBef>
              <a:defRPr sz="1100">
                <a:solidFill>
                  <a:schemeClr val="bg1"/>
                </a:solidFill>
              </a:defRPr>
            </a:lvl2pPr>
            <a:lvl3pPr marL="3175" indent="0" rtl="0">
              <a:spcBef>
                <a:spcPts val="400"/>
              </a:spcBef>
              <a:buNone/>
              <a:defRPr sz="1100" i="1">
                <a:solidFill>
                  <a:schemeClr val="bg1"/>
                </a:solidFill>
              </a:defRPr>
            </a:lvl3pPr>
            <a:lvl4pPr marL="180975" indent="-180975">
              <a:spcBef>
                <a:spcPts val="0"/>
              </a:spcBef>
              <a:buFont typeface="Arial" panose="020B0604020202020204" pitchFamily="34" charset="0"/>
              <a:buChar char="•"/>
              <a:defRPr sz="1100"/>
            </a:lvl4pPr>
            <a:lvl5pPr marL="361950" indent="-177800">
              <a:spcBef>
                <a:spcPts val="0"/>
              </a:spcBef>
              <a:buFont typeface="Symbol" panose="05050102010706020507" pitchFamily="18" charset="2"/>
              <a:buChar char="-"/>
              <a:defRPr sz="1100"/>
            </a:lvl5pPr>
          </a:lstStyle>
          <a:p>
            <a:pPr lvl="0"/>
            <a:r>
              <a:rPr lang="en-GB"/>
              <a:t>Name</a:t>
            </a:r>
          </a:p>
          <a:p>
            <a:pPr lvl="1"/>
            <a:r>
              <a:rPr lang="en-GB"/>
              <a:t>Function</a:t>
            </a:r>
          </a:p>
          <a:p>
            <a:pPr lvl="2"/>
            <a:r>
              <a:rPr lang="en-GB"/>
              <a:t>Department</a:t>
            </a:r>
          </a:p>
        </p:txBody>
      </p:sp>
      <p:sp>
        <p:nvSpPr>
          <p:cNvPr id="72" name="Bildplatzhalter 11">
            <a:extLst>
              <a:ext uri="{FF2B5EF4-FFF2-40B4-BE49-F238E27FC236}">
                <a16:creationId xmlns:a16="http://schemas.microsoft.com/office/drawing/2014/main" id="{5C7C91A1-754F-582B-AC09-DC23C30C651C}"/>
              </a:ext>
            </a:extLst>
          </p:cNvPr>
          <p:cNvSpPr>
            <a:spLocks noGrp="1" noChangeAspect="1"/>
          </p:cNvSpPr>
          <p:nvPr>
            <p:ph type="pic" sz="quarter" idx="38" hasCustomPrompt="1"/>
          </p:nvPr>
        </p:nvSpPr>
        <p:spPr>
          <a:xfrm>
            <a:off x="8622353" y="3490581"/>
            <a:ext cx="602297" cy="602297"/>
          </a:xfrm>
          <a:prstGeom prst="ellipse">
            <a:avLst/>
          </a:prstGeom>
          <a:solidFill>
            <a:schemeClr val="bg1">
              <a:lumMod val="85000"/>
            </a:schemeClr>
          </a:solidFill>
          <a:ln w="9525">
            <a:noFill/>
          </a:ln>
        </p:spPr>
        <p:txBody>
          <a:bodyPr>
            <a:noAutofit/>
          </a:bodyPr>
          <a:lstStyle>
            <a:lvl1pPr rtl="0">
              <a:defRPr>
                <a:solidFill>
                  <a:srgbClr val="4A4A49"/>
                </a:solidFill>
              </a:defRPr>
            </a:lvl1pPr>
          </a:lstStyle>
          <a:p>
            <a:r>
              <a:rPr lang="en-GB"/>
              <a:t> </a:t>
            </a:r>
          </a:p>
        </p:txBody>
      </p:sp>
      <p:sp>
        <p:nvSpPr>
          <p:cNvPr id="73" name="Textplatzhalter 55">
            <a:extLst>
              <a:ext uri="{FF2B5EF4-FFF2-40B4-BE49-F238E27FC236}">
                <a16:creationId xmlns:a16="http://schemas.microsoft.com/office/drawing/2014/main" id="{DCDBA9F1-CB70-D9D1-9F1C-A2FCCCE21C1B}"/>
              </a:ext>
            </a:extLst>
          </p:cNvPr>
          <p:cNvSpPr>
            <a:spLocks noGrp="1"/>
          </p:cNvSpPr>
          <p:nvPr>
            <p:ph type="body" sz="quarter" idx="39" hasCustomPrompt="1"/>
          </p:nvPr>
        </p:nvSpPr>
        <p:spPr>
          <a:xfrm>
            <a:off x="1542688" y="3407666"/>
            <a:ext cx="2101591" cy="987714"/>
          </a:xfrm>
          <a:solidFill>
            <a:schemeClr val="accent1"/>
          </a:solidFill>
          <a:ln>
            <a:solidFill>
              <a:schemeClr val="accent1"/>
            </a:solidFill>
          </a:ln>
        </p:spPr>
        <p:txBody>
          <a:bodyPr lIns="810000" tIns="108000" rIns="144000" bIns="108000" anchor="ctr">
            <a:noAutofit/>
          </a:bodyPr>
          <a:lstStyle>
            <a:lvl1pPr rtl="0">
              <a:spcBef>
                <a:spcPts val="0"/>
              </a:spcBef>
              <a:defRPr sz="1100">
                <a:solidFill>
                  <a:schemeClr val="bg1"/>
                </a:solidFill>
              </a:defRPr>
            </a:lvl1pPr>
            <a:lvl2pPr rtl="0">
              <a:spcBef>
                <a:spcPts val="0"/>
              </a:spcBef>
              <a:defRPr sz="1100">
                <a:solidFill>
                  <a:schemeClr val="bg1"/>
                </a:solidFill>
              </a:defRPr>
            </a:lvl2pPr>
            <a:lvl3pPr marL="3175" indent="0" rtl="0">
              <a:spcBef>
                <a:spcPts val="400"/>
              </a:spcBef>
              <a:buNone/>
              <a:defRPr sz="1100" i="1">
                <a:solidFill>
                  <a:schemeClr val="bg1"/>
                </a:solidFill>
              </a:defRPr>
            </a:lvl3pPr>
            <a:lvl4pPr marL="180975" indent="-180975">
              <a:spcBef>
                <a:spcPts val="0"/>
              </a:spcBef>
              <a:buFont typeface="Arial" panose="020B0604020202020204" pitchFamily="34" charset="0"/>
              <a:buChar char="•"/>
              <a:defRPr sz="1100"/>
            </a:lvl4pPr>
            <a:lvl5pPr marL="361950" indent="-177800">
              <a:spcBef>
                <a:spcPts val="0"/>
              </a:spcBef>
              <a:buFont typeface="Symbol" panose="05050102010706020507" pitchFamily="18" charset="2"/>
              <a:buChar char="-"/>
              <a:defRPr sz="1100"/>
            </a:lvl5pPr>
          </a:lstStyle>
          <a:p>
            <a:pPr lvl="0"/>
            <a:r>
              <a:rPr lang="en-GB"/>
              <a:t>Name</a:t>
            </a:r>
          </a:p>
          <a:p>
            <a:pPr lvl="1"/>
            <a:r>
              <a:rPr lang="en-GB"/>
              <a:t>Function</a:t>
            </a:r>
          </a:p>
          <a:p>
            <a:pPr lvl="2"/>
            <a:r>
              <a:rPr lang="en-GB"/>
              <a:t>Department</a:t>
            </a:r>
          </a:p>
        </p:txBody>
      </p:sp>
      <p:sp>
        <p:nvSpPr>
          <p:cNvPr id="74" name="Bildplatzhalter 11">
            <a:extLst>
              <a:ext uri="{FF2B5EF4-FFF2-40B4-BE49-F238E27FC236}">
                <a16:creationId xmlns:a16="http://schemas.microsoft.com/office/drawing/2014/main" id="{36011994-B771-4063-168B-44CC4DCC66F7}"/>
              </a:ext>
            </a:extLst>
          </p:cNvPr>
          <p:cNvSpPr>
            <a:spLocks noGrp="1" noChangeAspect="1"/>
          </p:cNvSpPr>
          <p:nvPr>
            <p:ph type="pic" sz="quarter" idx="40" hasCustomPrompt="1"/>
          </p:nvPr>
        </p:nvSpPr>
        <p:spPr>
          <a:xfrm>
            <a:off x="1630616" y="3490581"/>
            <a:ext cx="602297" cy="602297"/>
          </a:xfrm>
          <a:prstGeom prst="ellipse">
            <a:avLst/>
          </a:prstGeom>
          <a:solidFill>
            <a:schemeClr val="bg1">
              <a:lumMod val="85000"/>
            </a:schemeClr>
          </a:solidFill>
          <a:ln w="9525">
            <a:noFill/>
          </a:ln>
        </p:spPr>
        <p:txBody>
          <a:bodyPr>
            <a:noAutofit/>
          </a:bodyPr>
          <a:lstStyle>
            <a:lvl1pPr rtl="0">
              <a:defRPr>
                <a:solidFill>
                  <a:srgbClr val="4A4A49"/>
                </a:solidFill>
              </a:defRPr>
            </a:lvl1pPr>
          </a:lstStyle>
          <a:p>
            <a:r>
              <a:rPr lang="en-GB"/>
              <a:t> </a:t>
            </a:r>
          </a:p>
        </p:txBody>
      </p:sp>
      <p:sp>
        <p:nvSpPr>
          <p:cNvPr id="75" name="Textplatzhalter 55">
            <a:extLst>
              <a:ext uri="{FF2B5EF4-FFF2-40B4-BE49-F238E27FC236}">
                <a16:creationId xmlns:a16="http://schemas.microsoft.com/office/drawing/2014/main" id="{1D8F863E-3351-6D24-93C6-B60462929C7F}"/>
              </a:ext>
            </a:extLst>
          </p:cNvPr>
          <p:cNvSpPr>
            <a:spLocks noGrp="1"/>
          </p:cNvSpPr>
          <p:nvPr>
            <p:ph type="body" sz="quarter" idx="41" hasCustomPrompt="1"/>
          </p:nvPr>
        </p:nvSpPr>
        <p:spPr>
          <a:xfrm>
            <a:off x="442912" y="4995446"/>
            <a:ext cx="2101591" cy="987714"/>
          </a:xfrm>
          <a:solidFill>
            <a:schemeClr val="accent1"/>
          </a:solidFill>
          <a:ln>
            <a:solidFill>
              <a:schemeClr val="accent1"/>
            </a:solidFill>
          </a:ln>
        </p:spPr>
        <p:txBody>
          <a:bodyPr lIns="810000" tIns="108000" rIns="144000" bIns="108000" anchor="ctr">
            <a:noAutofit/>
          </a:bodyPr>
          <a:lstStyle>
            <a:lvl1pPr rtl="0">
              <a:spcBef>
                <a:spcPts val="0"/>
              </a:spcBef>
              <a:defRPr sz="1100">
                <a:solidFill>
                  <a:schemeClr val="bg1"/>
                </a:solidFill>
              </a:defRPr>
            </a:lvl1pPr>
            <a:lvl2pPr rtl="0">
              <a:spcBef>
                <a:spcPts val="0"/>
              </a:spcBef>
              <a:defRPr sz="1100">
                <a:solidFill>
                  <a:schemeClr val="bg1"/>
                </a:solidFill>
              </a:defRPr>
            </a:lvl2pPr>
            <a:lvl3pPr marL="3175" indent="0" rtl="0">
              <a:spcBef>
                <a:spcPts val="400"/>
              </a:spcBef>
              <a:buNone/>
              <a:defRPr sz="1100" i="1">
                <a:solidFill>
                  <a:schemeClr val="bg1"/>
                </a:solidFill>
              </a:defRPr>
            </a:lvl3pPr>
            <a:lvl4pPr marL="180975" indent="-180975">
              <a:spcBef>
                <a:spcPts val="0"/>
              </a:spcBef>
              <a:buFont typeface="Arial" panose="020B0604020202020204" pitchFamily="34" charset="0"/>
              <a:buChar char="•"/>
              <a:defRPr sz="1100"/>
            </a:lvl4pPr>
            <a:lvl5pPr marL="361950" indent="-177800">
              <a:spcBef>
                <a:spcPts val="0"/>
              </a:spcBef>
              <a:buFont typeface="Symbol" panose="05050102010706020507" pitchFamily="18" charset="2"/>
              <a:buChar char="-"/>
              <a:defRPr sz="1100"/>
            </a:lvl5pPr>
          </a:lstStyle>
          <a:p>
            <a:pPr lvl="0"/>
            <a:r>
              <a:rPr lang="en-GB"/>
              <a:t>Name</a:t>
            </a:r>
          </a:p>
          <a:p>
            <a:pPr lvl="1"/>
            <a:r>
              <a:rPr lang="en-GB"/>
              <a:t>Function</a:t>
            </a:r>
          </a:p>
          <a:p>
            <a:pPr lvl="2"/>
            <a:r>
              <a:rPr lang="en-GB"/>
              <a:t>Department</a:t>
            </a:r>
          </a:p>
        </p:txBody>
      </p:sp>
      <p:sp>
        <p:nvSpPr>
          <p:cNvPr id="76" name="Bildplatzhalter 11">
            <a:extLst>
              <a:ext uri="{FF2B5EF4-FFF2-40B4-BE49-F238E27FC236}">
                <a16:creationId xmlns:a16="http://schemas.microsoft.com/office/drawing/2014/main" id="{893C5671-146B-E8DE-0C85-F4F425C21C7D}"/>
              </a:ext>
            </a:extLst>
          </p:cNvPr>
          <p:cNvSpPr>
            <a:spLocks noGrp="1" noChangeAspect="1"/>
          </p:cNvSpPr>
          <p:nvPr>
            <p:ph type="pic" sz="quarter" idx="42" hasCustomPrompt="1"/>
          </p:nvPr>
        </p:nvSpPr>
        <p:spPr>
          <a:xfrm>
            <a:off x="534353" y="5078361"/>
            <a:ext cx="602297" cy="602297"/>
          </a:xfrm>
          <a:prstGeom prst="ellipse">
            <a:avLst/>
          </a:prstGeom>
          <a:solidFill>
            <a:schemeClr val="bg1">
              <a:lumMod val="85000"/>
            </a:schemeClr>
          </a:solidFill>
          <a:ln w="9525">
            <a:noFill/>
          </a:ln>
        </p:spPr>
        <p:txBody>
          <a:bodyPr>
            <a:noAutofit/>
          </a:bodyPr>
          <a:lstStyle>
            <a:lvl1pPr rtl="0">
              <a:defRPr>
                <a:solidFill>
                  <a:srgbClr val="4A4A49"/>
                </a:solidFill>
              </a:defRPr>
            </a:lvl1pPr>
          </a:lstStyle>
          <a:p>
            <a:r>
              <a:rPr lang="en-GB"/>
              <a:t> </a:t>
            </a:r>
          </a:p>
        </p:txBody>
      </p:sp>
      <p:sp>
        <p:nvSpPr>
          <p:cNvPr id="77" name="Textplatzhalter 55">
            <a:extLst>
              <a:ext uri="{FF2B5EF4-FFF2-40B4-BE49-F238E27FC236}">
                <a16:creationId xmlns:a16="http://schemas.microsoft.com/office/drawing/2014/main" id="{4A4CCA6A-3644-B920-4CFB-D1E8C301CF8E}"/>
              </a:ext>
            </a:extLst>
          </p:cNvPr>
          <p:cNvSpPr>
            <a:spLocks noGrp="1"/>
          </p:cNvSpPr>
          <p:nvPr>
            <p:ph type="body" sz="quarter" idx="43" hasCustomPrompt="1"/>
          </p:nvPr>
        </p:nvSpPr>
        <p:spPr>
          <a:xfrm>
            <a:off x="2642465" y="4995446"/>
            <a:ext cx="2101591" cy="987714"/>
          </a:xfrm>
          <a:solidFill>
            <a:schemeClr val="accent1"/>
          </a:solidFill>
          <a:ln>
            <a:solidFill>
              <a:schemeClr val="accent1"/>
            </a:solidFill>
          </a:ln>
        </p:spPr>
        <p:txBody>
          <a:bodyPr lIns="810000" tIns="108000" rIns="144000" bIns="108000" anchor="ctr">
            <a:noAutofit/>
          </a:bodyPr>
          <a:lstStyle>
            <a:lvl1pPr rtl="0">
              <a:spcBef>
                <a:spcPts val="0"/>
              </a:spcBef>
              <a:defRPr sz="1100">
                <a:solidFill>
                  <a:schemeClr val="bg1"/>
                </a:solidFill>
              </a:defRPr>
            </a:lvl1pPr>
            <a:lvl2pPr rtl="0">
              <a:spcBef>
                <a:spcPts val="0"/>
              </a:spcBef>
              <a:defRPr sz="1100">
                <a:solidFill>
                  <a:schemeClr val="bg1"/>
                </a:solidFill>
              </a:defRPr>
            </a:lvl2pPr>
            <a:lvl3pPr marL="3175" indent="0" rtl="0">
              <a:spcBef>
                <a:spcPts val="400"/>
              </a:spcBef>
              <a:buNone/>
              <a:defRPr sz="1100" i="1">
                <a:solidFill>
                  <a:schemeClr val="bg1"/>
                </a:solidFill>
              </a:defRPr>
            </a:lvl3pPr>
            <a:lvl4pPr marL="180975" indent="-180975">
              <a:spcBef>
                <a:spcPts val="0"/>
              </a:spcBef>
              <a:buFont typeface="Arial" panose="020B0604020202020204" pitchFamily="34" charset="0"/>
              <a:buChar char="•"/>
              <a:defRPr sz="1100"/>
            </a:lvl4pPr>
            <a:lvl5pPr marL="361950" indent="-177800">
              <a:spcBef>
                <a:spcPts val="0"/>
              </a:spcBef>
              <a:buFont typeface="Symbol" panose="05050102010706020507" pitchFamily="18" charset="2"/>
              <a:buChar char="-"/>
              <a:defRPr sz="1100"/>
            </a:lvl5pPr>
          </a:lstStyle>
          <a:p>
            <a:pPr lvl="0"/>
            <a:r>
              <a:rPr lang="en-GB"/>
              <a:t>Name</a:t>
            </a:r>
          </a:p>
          <a:p>
            <a:pPr lvl="1"/>
            <a:r>
              <a:rPr lang="en-GB"/>
              <a:t>Function</a:t>
            </a:r>
          </a:p>
          <a:p>
            <a:pPr lvl="2"/>
            <a:r>
              <a:rPr lang="en-GB"/>
              <a:t>Department</a:t>
            </a:r>
          </a:p>
        </p:txBody>
      </p:sp>
      <p:sp>
        <p:nvSpPr>
          <p:cNvPr id="78" name="Bildplatzhalter 11">
            <a:extLst>
              <a:ext uri="{FF2B5EF4-FFF2-40B4-BE49-F238E27FC236}">
                <a16:creationId xmlns:a16="http://schemas.microsoft.com/office/drawing/2014/main" id="{09D56F7E-C2FB-FECD-C2B7-9811BB4473D4}"/>
              </a:ext>
            </a:extLst>
          </p:cNvPr>
          <p:cNvSpPr>
            <a:spLocks noGrp="1" noChangeAspect="1"/>
          </p:cNvSpPr>
          <p:nvPr>
            <p:ph type="pic" sz="quarter" idx="44" hasCustomPrompt="1"/>
          </p:nvPr>
        </p:nvSpPr>
        <p:spPr>
          <a:xfrm>
            <a:off x="2733906" y="5078361"/>
            <a:ext cx="602297" cy="602297"/>
          </a:xfrm>
          <a:prstGeom prst="ellipse">
            <a:avLst/>
          </a:prstGeom>
          <a:solidFill>
            <a:schemeClr val="bg1">
              <a:lumMod val="85000"/>
            </a:schemeClr>
          </a:solidFill>
          <a:ln w="9525">
            <a:noFill/>
          </a:ln>
        </p:spPr>
        <p:txBody>
          <a:bodyPr>
            <a:noAutofit/>
          </a:bodyPr>
          <a:lstStyle>
            <a:lvl1pPr rtl="0">
              <a:defRPr>
                <a:solidFill>
                  <a:srgbClr val="4A4A49"/>
                </a:solidFill>
              </a:defRPr>
            </a:lvl1pPr>
          </a:lstStyle>
          <a:p>
            <a:r>
              <a:rPr lang="en-GB"/>
              <a:t> </a:t>
            </a:r>
          </a:p>
        </p:txBody>
      </p:sp>
      <p:sp>
        <p:nvSpPr>
          <p:cNvPr id="79" name="Textplatzhalter 55">
            <a:extLst>
              <a:ext uri="{FF2B5EF4-FFF2-40B4-BE49-F238E27FC236}">
                <a16:creationId xmlns:a16="http://schemas.microsoft.com/office/drawing/2014/main" id="{582D8F59-6419-48FF-C65A-1B12DBC59999}"/>
              </a:ext>
            </a:extLst>
          </p:cNvPr>
          <p:cNvSpPr>
            <a:spLocks noGrp="1"/>
          </p:cNvSpPr>
          <p:nvPr>
            <p:ph type="body" sz="quarter" idx="45" hasCustomPrompt="1"/>
          </p:nvPr>
        </p:nvSpPr>
        <p:spPr>
          <a:xfrm>
            <a:off x="5038557" y="4995446"/>
            <a:ext cx="2101591" cy="987714"/>
          </a:xfrm>
          <a:solidFill>
            <a:schemeClr val="accent1"/>
          </a:solidFill>
          <a:ln>
            <a:solidFill>
              <a:schemeClr val="accent1"/>
            </a:solidFill>
          </a:ln>
        </p:spPr>
        <p:txBody>
          <a:bodyPr lIns="810000" tIns="108000" rIns="144000" bIns="108000" anchor="ctr">
            <a:noAutofit/>
          </a:bodyPr>
          <a:lstStyle>
            <a:lvl1pPr rtl="0">
              <a:spcBef>
                <a:spcPts val="0"/>
              </a:spcBef>
              <a:defRPr sz="1100">
                <a:solidFill>
                  <a:schemeClr val="bg1"/>
                </a:solidFill>
              </a:defRPr>
            </a:lvl1pPr>
            <a:lvl2pPr rtl="0">
              <a:spcBef>
                <a:spcPts val="0"/>
              </a:spcBef>
              <a:defRPr sz="1100">
                <a:solidFill>
                  <a:schemeClr val="bg1"/>
                </a:solidFill>
              </a:defRPr>
            </a:lvl2pPr>
            <a:lvl3pPr marL="3175" indent="0" rtl="0">
              <a:spcBef>
                <a:spcPts val="400"/>
              </a:spcBef>
              <a:buNone/>
              <a:defRPr sz="1100" i="1">
                <a:solidFill>
                  <a:schemeClr val="bg1"/>
                </a:solidFill>
              </a:defRPr>
            </a:lvl3pPr>
            <a:lvl4pPr marL="180975" indent="-180975">
              <a:spcBef>
                <a:spcPts val="0"/>
              </a:spcBef>
              <a:buFont typeface="Arial" panose="020B0604020202020204" pitchFamily="34" charset="0"/>
              <a:buChar char="•"/>
              <a:defRPr sz="1100"/>
            </a:lvl4pPr>
            <a:lvl5pPr marL="361950" indent="-177800">
              <a:spcBef>
                <a:spcPts val="0"/>
              </a:spcBef>
              <a:buFont typeface="Symbol" panose="05050102010706020507" pitchFamily="18" charset="2"/>
              <a:buChar char="-"/>
              <a:defRPr sz="1100"/>
            </a:lvl5pPr>
          </a:lstStyle>
          <a:p>
            <a:pPr lvl="0"/>
            <a:r>
              <a:rPr lang="en-GB"/>
              <a:t>Name</a:t>
            </a:r>
          </a:p>
          <a:p>
            <a:pPr lvl="1"/>
            <a:r>
              <a:rPr lang="en-GB"/>
              <a:t>Function</a:t>
            </a:r>
          </a:p>
          <a:p>
            <a:pPr lvl="2"/>
            <a:r>
              <a:rPr lang="en-GB"/>
              <a:t>Department</a:t>
            </a:r>
          </a:p>
        </p:txBody>
      </p:sp>
      <p:sp>
        <p:nvSpPr>
          <p:cNvPr id="80" name="Bildplatzhalter 11">
            <a:extLst>
              <a:ext uri="{FF2B5EF4-FFF2-40B4-BE49-F238E27FC236}">
                <a16:creationId xmlns:a16="http://schemas.microsoft.com/office/drawing/2014/main" id="{641EBEE9-4276-2D11-792E-E77AE2544E0B}"/>
              </a:ext>
            </a:extLst>
          </p:cNvPr>
          <p:cNvSpPr>
            <a:spLocks noGrp="1" noChangeAspect="1"/>
          </p:cNvSpPr>
          <p:nvPr>
            <p:ph type="pic" sz="quarter" idx="46" hasCustomPrompt="1"/>
          </p:nvPr>
        </p:nvSpPr>
        <p:spPr>
          <a:xfrm>
            <a:off x="5136644" y="5078361"/>
            <a:ext cx="602297" cy="602297"/>
          </a:xfrm>
          <a:prstGeom prst="ellipse">
            <a:avLst/>
          </a:prstGeom>
          <a:solidFill>
            <a:schemeClr val="bg1">
              <a:lumMod val="85000"/>
            </a:schemeClr>
          </a:solidFill>
          <a:ln w="9525">
            <a:noFill/>
          </a:ln>
        </p:spPr>
        <p:txBody>
          <a:bodyPr>
            <a:noAutofit/>
          </a:bodyPr>
          <a:lstStyle>
            <a:lvl1pPr rtl="0">
              <a:defRPr>
                <a:solidFill>
                  <a:srgbClr val="4A4A49"/>
                </a:solidFill>
              </a:defRPr>
            </a:lvl1pPr>
          </a:lstStyle>
          <a:p>
            <a:r>
              <a:rPr lang="en-GB"/>
              <a:t> </a:t>
            </a:r>
          </a:p>
        </p:txBody>
      </p:sp>
      <p:sp>
        <p:nvSpPr>
          <p:cNvPr id="81" name="Textplatzhalter 55">
            <a:extLst>
              <a:ext uri="{FF2B5EF4-FFF2-40B4-BE49-F238E27FC236}">
                <a16:creationId xmlns:a16="http://schemas.microsoft.com/office/drawing/2014/main" id="{9D178C92-BF09-EDD8-F0DE-C07FCB75FCD9}"/>
              </a:ext>
            </a:extLst>
          </p:cNvPr>
          <p:cNvSpPr>
            <a:spLocks noGrp="1"/>
          </p:cNvSpPr>
          <p:nvPr>
            <p:ph type="body" sz="quarter" idx="47" hasCustomPrompt="1"/>
          </p:nvPr>
        </p:nvSpPr>
        <p:spPr>
          <a:xfrm>
            <a:off x="7434649" y="4995446"/>
            <a:ext cx="2101591" cy="987714"/>
          </a:xfrm>
          <a:solidFill>
            <a:schemeClr val="accent1"/>
          </a:solidFill>
          <a:ln>
            <a:solidFill>
              <a:schemeClr val="accent1"/>
            </a:solidFill>
          </a:ln>
        </p:spPr>
        <p:txBody>
          <a:bodyPr lIns="810000" tIns="108000" rIns="144000" bIns="108000" anchor="ctr">
            <a:noAutofit/>
          </a:bodyPr>
          <a:lstStyle>
            <a:lvl1pPr rtl="0">
              <a:spcBef>
                <a:spcPts val="0"/>
              </a:spcBef>
              <a:defRPr sz="1100">
                <a:solidFill>
                  <a:schemeClr val="bg1"/>
                </a:solidFill>
              </a:defRPr>
            </a:lvl1pPr>
            <a:lvl2pPr rtl="0">
              <a:spcBef>
                <a:spcPts val="0"/>
              </a:spcBef>
              <a:defRPr sz="1100">
                <a:solidFill>
                  <a:schemeClr val="bg1"/>
                </a:solidFill>
              </a:defRPr>
            </a:lvl2pPr>
            <a:lvl3pPr marL="3175" indent="0" rtl="0">
              <a:spcBef>
                <a:spcPts val="400"/>
              </a:spcBef>
              <a:buNone/>
              <a:defRPr sz="1100" i="1">
                <a:solidFill>
                  <a:schemeClr val="bg1"/>
                </a:solidFill>
              </a:defRPr>
            </a:lvl3pPr>
            <a:lvl4pPr marL="180975" indent="-180975">
              <a:spcBef>
                <a:spcPts val="0"/>
              </a:spcBef>
              <a:buFont typeface="Arial" panose="020B0604020202020204" pitchFamily="34" charset="0"/>
              <a:buChar char="•"/>
              <a:defRPr sz="1100"/>
            </a:lvl4pPr>
            <a:lvl5pPr marL="361950" indent="-177800">
              <a:spcBef>
                <a:spcPts val="0"/>
              </a:spcBef>
              <a:buFont typeface="Symbol" panose="05050102010706020507" pitchFamily="18" charset="2"/>
              <a:buChar char="-"/>
              <a:defRPr sz="1100"/>
            </a:lvl5pPr>
          </a:lstStyle>
          <a:p>
            <a:pPr lvl="0"/>
            <a:r>
              <a:rPr lang="en-GB"/>
              <a:t>Name</a:t>
            </a:r>
          </a:p>
          <a:p>
            <a:pPr lvl="1"/>
            <a:r>
              <a:rPr lang="en-GB"/>
              <a:t>Function</a:t>
            </a:r>
          </a:p>
          <a:p>
            <a:pPr lvl="2"/>
            <a:r>
              <a:rPr lang="en-GB"/>
              <a:t>Department</a:t>
            </a:r>
          </a:p>
        </p:txBody>
      </p:sp>
      <p:sp>
        <p:nvSpPr>
          <p:cNvPr id="82" name="Bildplatzhalter 11">
            <a:extLst>
              <a:ext uri="{FF2B5EF4-FFF2-40B4-BE49-F238E27FC236}">
                <a16:creationId xmlns:a16="http://schemas.microsoft.com/office/drawing/2014/main" id="{E9A57CE3-B479-BE9B-A0FB-3F75F86F8008}"/>
              </a:ext>
            </a:extLst>
          </p:cNvPr>
          <p:cNvSpPr>
            <a:spLocks noGrp="1" noChangeAspect="1"/>
          </p:cNvSpPr>
          <p:nvPr>
            <p:ph type="pic" sz="quarter" idx="48" hasCustomPrompt="1"/>
          </p:nvPr>
        </p:nvSpPr>
        <p:spPr>
          <a:xfrm>
            <a:off x="7526090" y="5078361"/>
            <a:ext cx="602297" cy="602297"/>
          </a:xfrm>
          <a:prstGeom prst="ellipse">
            <a:avLst/>
          </a:prstGeom>
          <a:solidFill>
            <a:schemeClr val="bg1">
              <a:lumMod val="85000"/>
            </a:schemeClr>
          </a:solidFill>
          <a:ln w="9525">
            <a:noFill/>
          </a:ln>
        </p:spPr>
        <p:txBody>
          <a:bodyPr>
            <a:noAutofit/>
          </a:bodyPr>
          <a:lstStyle>
            <a:lvl1pPr rtl="0">
              <a:defRPr>
                <a:solidFill>
                  <a:srgbClr val="4A4A49"/>
                </a:solidFill>
              </a:defRPr>
            </a:lvl1pPr>
          </a:lstStyle>
          <a:p>
            <a:r>
              <a:rPr lang="en-GB"/>
              <a:t> </a:t>
            </a:r>
          </a:p>
        </p:txBody>
      </p:sp>
      <p:sp>
        <p:nvSpPr>
          <p:cNvPr id="83" name="Textplatzhalter 55">
            <a:extLst>
              <a:ext uri="{FF2B5EF4-FFF2-40B4-BE49-F238E27FC236}">
                <a16:creationId xmlns:a16="http://schemas.microsoft.com/office/drawing/2014/main" id="{32B16ED0-59A3-5A77-6CA2-5329E616D5AE}"/>
              </a:ext>
            </a:extLst>
          </p:cNvPr>
          <p:cNvSpPr>
            <a:spLocks noGrp="1"/>
          </p:cNvSpPr>
          <p:nvPr>
            <p:ph type="body" sz="quarter" idx="49" hasCustomPrompt="1"/>
          </p:nvPr>
        </p:nvSpPr>
        <p:spPr>
          <a:xfrm>
            <a:off x="9634202" y="4995446"/>
            <a:ext cx="2101591" cy="987714"/>
          </a:xfrm>
          <a:solidFill>
            <a:schemeClr val="accent1"/>
          </a:solidFill>
          <a:ln>
            <a:solidFill>
              <a:schemeClr val="accent1"/>
            </a:solidFill>
          </a:ln>
        </p:spPr>
        <p:txBody>
          <a:bodyPr lIns="810000" tIns="108000" rIns="144000" bIns="108000" anchor="ctr">
            <a:noAutofit/>
          </a:bodyPr>
          <a:lstStyle>
            <a:lvl1pPr rtl="0">
              <a:spcBef>
                <a:spcPts val="0"/>
              </a:spcBef>
              <a:defRPr sz="1100">
                <a:solidFill>
                  <a:schemeClr val="bg1"/>
                </a:solidFill>
              </a:defRPr>
            </a:lvl1pPr>
            <a:lvl2pPr rtl="0">
              <a:spcBef>
                <a:spcPts val="0"/>
              </a:spcBef>
              <a:defRPr sz="1100">
                <a:solidFill>
                  <a:schemeClr val="bg1"/>
                </a:solidFill>
              </a:defRPr>
            </a:lvl2pPr>
            <a:lvl3pPr marL="3175" indent="0" rtl="0">
              <a:spcBef>
                <a:spcPts val="400"/>
              </a:spcBef>
              <a:buNone/>
              <a:defRPr sz="1100" i="1">
                <a:solidFill>
                  <a:schemeClr val="bg1"/>
                </a:solidFill>
              </a:defRPr>
            </a:lvl3pPr>
            <a:lvl4pPr marL="180975" indent="-180975">
              <a:spcBef>
                <a:spcPts val="0"/>
              </a:spcBef>
              <a:buFont typeface="Arial" panose="020B0604020202020204" pitchFamily="34" charset="0"/>
              <a:buChar char="•"/>
              <a:defRPr sz="1100"/>
            </a:lvl4pPr>
            <a:lvl5pPr marL="361950" indent="-177800">
              <a:spcBef>
                <a:spcPts val="0"/>
              </a:spcBef>
              <a:buFont typeface="Symbol" panose="05050102010706020507" pitchFamily="18" charset="2"/>
              <a:buChar char="-"/>
              <a:defRPr sz="1100"/>
            </a:lvl5pPr>
          </a:lstStyle>
          <a:p>
            <a:pPr lvl="0"/>
            <a:r>
              <a:rPr lang="en-GB"/>
              <a:t>Name</a:t>
            </a:r>
          </a:p>
          <a:p>
            <a:pPr lvl="1"/>
            <a:r>
              <a:rPr lang="en-GB"/>
              <a:t>Function</a:t>
            </a:r>
          </a:p>
          <a:p>
            <a:pPr lvl="2"/>
            <a:r>
              <a:rPr lang="en-GB"/>
              <a:t>Department</a:t>
            </a:r>
          </a:p>
        </p:txBody>
      </p:sp>
      <p:sp>
        <p:nvSpPr>
          <p:cNvPr id="84" name="Bildplatzhalter 11">
            <a:extLst>
              <a:ext uri="{FF2B5EF4-FFF2-40B4-BE49-F238E27FC236}">
                <a16:creationId xmlns:a16="http://schemas.microsoft.com/office/drawing/2014/main" id="{B55FFE29-34C8-4B04-48C4-99F6F1213E9C}"/>
              </a:ext>
            </a:extLst>
          </p:cNvPr>
          <p:cNvSpPr>
            <a:spLocks noGrp="1" noChangeAspect="1"/>
          </p:cNvSpPr>
          <p:nvPr>
            <p:ph type="pic" sz="quarter" idx="50" hasCustomPrompt="1"/>
          </p:nvPr>
        </p:nvSpPr>
        <p:spPr>
          <a:xfrm>
            <a:off x="9725643" y="5078361"/>
            <a:ext cx="602297" cy="602297"/>
          </a:xfrm>
          <a:prstGeom prst="ellipse">
            <a:avLst/>
          </a:prstGeom>
          <a:solidFill>
            <a:schemeClr val="bg1">
              <a:lumMod val="85000"/>
            </a:schemeClr>
          </a:solidFill>
          <a:ln w="9525">
            <a:noFill/>
          </a:ln>
        </p:spPr>
        <p:txBody>
          <a:bodyPr>
            <a:noAutofit/>
          </a:bodyPr>
          <a:lstStyle>
            <a:lvl1pPr rtl="0">
              <a:defRPr>
                <a:solidFill>
                  <a:srgbClr val="4A4A49"/>
                </a:solidFill>
              </a:defRPr>
            </a:lvl1pPr>
          </a:lstStyle>
          <a:p>
            <a:r>
              <a:rPr lang="en-GB"/>
              <a:t> </a:t>
            </a:r>
          </a:p>
        </p:txBody>
      </p:sp>
      <p:pic>
        <p:nvPicPr>
          <p:cNvPr id="5" name="Bildplatzhalter 14">
            <a:extLst>
              <a:ext uri="{FF2B5EF4-FFF2-40B4-BE49-F238E27FC236}">
                <a16:creationId xmlns:a16="http://schemas.microsoft.com/office/drawing/2014/main" id="{2D714922-3667-9AAA-A2E6-75035CEBF588}"/>
              </a:ext>
            </a:extLst>
          </p:cNvPr>
          <p:cNvPicPr>
            <a:picLocks noChangeAspect="1"/>
          </p:cNvPicPr>
          <p:nvPr userDrawn="1"/>
        </p:nvPicPr>
        <p:blipFill>
          <a:blip r:embed="rId5"/>
          <a:srcRect t="18" b="18"/>
          <a:stretch>
            <a:fillRect/>
          </a:stretch>
        </p:blipFill>
        <p:spPr>
          <a:xfrm>
            <a:off x="9772651" y="238741"/>
            <a:ext cx="1976437" cy="692150"/>
          </a:xfrm>
          <a:prstGeom prst="rect">
            <a:avLst/>
          </a:prstGeom>
        </p:spPr>
      </p:pic>
    </p:spTree>
    <p:extLst>
      <p:ext uri="{BB962C8B-B14F-4D97-AF65-F5344CB8AC3E}">
        <p14:creationId xmlns:p14="http://schemas.microsoft.com/office/powerpoint/2010/main" val="2975176535"/>
      </p:ext>
    </p:extLst>
  </p:cSld>
  <p:clrMapOvr>
    <a:masterClrMapping/>
  </p:clrMapOvr>
  <p:extLst>
    <p:ext uri="{DCECCB84-F9BA-43D5-87BE-67443E8EF086}">
      <p15:sldGuideLst xmlns:p15="http://schemas.microsoft.com/office/powerpoint/2012/main">
        <p15:guide id="1" orient="horz" pos="1139" userDrawn="1">
          <p15:clr>
            <a:srgbClr val="FBAE40"/>
          </p15:clr>
        </p15:guide>
        <p15:guide id="2" orient="horz" pos="408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act slide">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163FD14A-10B2-4A72-B98A-5C58E1B6D63C}"/>
              </a:ext>
            </a:extLst>
          </p:cNvPr>
          <p:cNvGraphicFramePr>
            <a:graphicFrameLocks noChangeAspect="1"/>
          </p:cNvGraphicFramePr>
          <p:nvPr userDrawn="1">
            <p:custDataLst>
              <p:tags r:id="rId1"/>
            </p:custDataLst>
            <p:extLst>
              <p:ext uri="{D42A27DB-BD31-4B8C-83A1-F6EECF244321}">
                <p14:modId xmlns:p14="http://schemas.microsoft.com/office/powerpoint/2010/main" val="37324552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8" name="Objekt 7" hidden="1">
                        <a:extLst>
                          <a:ext uri="{FF2B5EF4-FFF2-40B4-BE49-F238E27FC236}">
                            <a16:creationId xmlns:a16="http://schemas.microsoft.com/office/drawing/2014/main" id="{163FD14A-10B2-4A72-B98A-5C58E1B6D63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hteck 6" hidden="1">
            <a:extLst>
              <a:ext uri="{FF2B5EF4-FFF2-40B4-BE49-F238E27FC236}">
                <a16:creationId xmlns:a16="http://schemas.microsoft.com/office/drawing/2014/main" id="{34502EE9-4DFE-4322-910B-99339468BBD4}"/>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lang="en-GB" sz="3200" b="0" i="0" baseline="0">
              <a:latin typeface="DINPro" panose="020B0504020101020102" pitchFamily="34" charset="0"/>
              <a:ea typeface="+mj-ea"/>
              <a:cs typeface="+mj-cs"/>
              <a:sym typeface="DINPro" panose="020B0504020101020102" pitchFamily="34" charset="0"/>
            </a:endParaRPr>
          </a:p>
        </p:txBody>
      </p:sp>
      <p:sp>
        <p:nvSpPr>
          <p:cNvPr id="14" name="Inhaltsplatzhalter 2">
            <a:extLst>
              <a:ext uri="{FF2B5EF4-FFF2-40B4-BE49-F238E27FC236}">
                <a16:creationId xmlns:a16="http://schemas.microsoft.com/office/drawing/2014/main" id="{1225D014-6EB8-4B82-9B2D-608E65D73A2E}"/>
              </a:ext>
            </a:extLst>
          </p:cNvPr>
          <p:cNvSpPr>
            <a:spLocks noGrp="1"/>
          </p:cNvSpPr>
          <p:nvPr>
            <p:ph idx="13" hasCustomPrompt="1"/>
          </p:nvPr>
        </p:nvSpPr>
        <p:spPr>
          <a:xfrm>
            <a:off x="442912" y="3532962"/>
            <a:ext cx="3456000" cy="369332"/>
          </a:xfrm>
        </p:spPr>
        <p:txBody>
          <a:bodyPr anchor="b"/>
          <a:lstStyle>
            <a:lvl1pPr rtl="0">
              <a:defRPr sz="2400" b="0">
                <a:solidFill>
                  <a:srgbClr val="85925A"/>
                </a:solidFill>
                <a:latin typeface="+mj-lt"/>
              </a:defRPr>
            </a:lvl1pPr>
          </a:lstStyle>
          <a:p>
            <a:pPr lvl="0"/>
            <a:r>
              <a:rPr lang="en-GB"/>
              <a:t>Forename Surename</a:t>
            </a:r>
          </a:p>
        </p:txBody>
      </p:sp>
      <p:sp>
        <p:nvSpPr>
          <p:cNvPr id="17" name="Textplatzhalter 16">
            <a:extLst>
              <a:ext uri="{FF2B5EF4-FFF2-40B4-BE49-F238E27FC236}">
                <a16:creationId xmlns:a16="http://schemas.microsoft.com/office/drawing/2014/main" id="{D80A801D-9F8A-41FB-BE57-6270C1205D7D}"/>
              </a:ext>
            </a:extLst>
          </p:cNvPr>
          <p:cNvSpPr>
            <a:spLocks noGrp="1"/>
          </p:cNvSpPr>
          <p:nvPr>
            <p:ph type="body" sz="quarter" idx="15" hasCustomPrompt="1"/>
          </p:nvPr>
        </p:nvSpPr>
        <p:spPr>
          <a:xfrm>
            <a:off x="442912" y="3902295"/>
            <a:ext cx="3456000" cy="318924"/>
          </a:xfrm>
        </p:spPr>
        <p:txBody>
          <a:bodyPr tIns="72000"/>
          <a:lstStyle>
            <a:lvl1pPr rtl="0">
              <a:spcBef>
                <a:spcPts val="300"/>
              </a:spcBef>
              <a:spcAft>
                <a:spcPts val="0"/>
              </a:spcAft>
              <a:defRPr>
                <a:solidFill>
                  <a:srgbClr val="4A4A49"/>
                </a:solidFill>
                <a:latin typeface="+mj-lt"/>
              </a:defRPr>
            </a:lvl1pPr>
            <a:lvl2pPr>
              <a:spcBef>
                <a:spcPts val="300"/>
              </a:spcBef>
              <a:spcAft>
                <a:spcPts val="0"/>
              </a:spcAft>
              <a:defRPr>
                <a:solidFill>
                  <a:schemeClr val="tx1"/>
                </a:solidFill>
              </a:defRPr>
            </a:lvl2pPr>
            <a:lvl3pPr marL="3175" indent="0">
              <a:spcBef>
                <a:spcPts val="300"/>
              </a:spcBef>
              <a:spcAft>
                <a:spcPts val="0"/>
              </a:spcAft>
              <a:buNone/>
              <a:defRPr>
                <a:solidFill>
                  <a:schemeClr val="tx1"/>
                </a:solidFill>
              </a:defRPr>
            </a:lvl3pPr>
            <a:lvl4pPr marL="0" indent="0">
              <a:spcBef>
                <a:spcPts val="300"/>
              </a:spcBef>
              <a:spcAft>
                <a:spcPts val="0"/>
              </a:spcAft>
              <a:buNone/>
              <a:defRPr>
                <a:solidFill>
                  <a:schemeClr val="tx1"/>
                </a:solidFill>
              </a:defRPr>
            </a:lvl4pPr>
            <a:lvl5pPr marL="0" indent="0">
              <a:spcBef>
                <a:spcPts val="300"/>
              </a:spcBef>
              <a:spcAft>
                <a:spcPts val="0"/>
              </a:spcAft>
              <a:buNone/>
              <a:defRPr>
                <a:solidFill>
                  <a:schemeClr val="tx1"/>
                </a:solidFill>
              </a:defRPr>
            </a:lvl5pPr>
          </a:lstStyle>
          <a:p>
            <a:pPr lvl="0"/>
            <a:r>
              <a:rPr lang="en-GB"/>
              <a:t>Department</a:t>
            </a:r>
          </a:p>
        </p:txBody>
      </p:sp>
      <p:sp>
        <p:nvSpPr>
          <p:cNvPr id="10" name="Bildplatzhalter 9">
            <a:extLst>
              <a:ext uri="{FF2B5EF4-FFF2-40B4-BE49-F238E27FC236}">
                <a16:creationId xmlns:a16="http://schemas.microsoft.com/office/drawing/2014/main" id="{7EA8706C-C3DD-B58D-4C6D-010E1D507391}"/>
              </a:ext>
            </a:extLst>
          </p:cNvPr>
          <p:cNvSpPr>
            <a:spLocks noGrp="1" noChangeAspect="1"/>
          </p:cNvSpPr>
          <p:nvPr>
            <p:ph type="pic" sz="quarter" idx="20" hasCustomPrompt="1"/>
          </p:nvPr>
        </p:nvSpPr>
        <p:spPr>
          <a:xfrm>
            <a:off x="442913" y="1819314"/>
            <a:ext cx="1481929" cy="1481929"/>
          </a:xfrm>
          <a:prstGeom prst="ellipse">
            <a:avLst/>
          </a:prstGeom>
          <a:solidFill>
            <a:schemeClr val="tx1">
              <a:lumMod val="20000"/>
              <a:lumOff val="80000"/>
            </a:schemeClr>
          </a:solidFill>
        </p:spPr>
        <p:txBody>
          <a:bodyPr anchor="ctr">
            <a:noAutofit/>
          </a:bodyPr>
          <a:lstStyle>
            <a:lvl1pPr algn="ctr" rtl="0">
              <a:defRPr/>
            </a:lvl1pPr>
          </a:lstStyle>
          <a:p>
            <a:r>
              <a:rPr lang="en-GB"/>
              <a:t> </a:t>
            </a:r>
          </a:p>
        </p:txBody>
      </p:sp>
      <p:sp>
        <p:nvSpPr>
          <p:cNvPr id="13" name="Textplatzhalter 16">
            <a:extLst>
              <a:ext uri="{FF2B5EF4-FFF2-40B4-BE49-F238E27FC236}">
                <a16:creationId xmlns:a16="http://schemas.microsoft.com/office/drawing/2014/main" id="{B09A1CF2-2658-4E05-87EB-15A3FE168983}"/>
              </a:ext>
            </a:extLst>
          </p:cNvPr>
          <p:cNvSpPr>
            <a:spLocks noGrp="1"/>
          </p:cNvSpPr>
          <p:nvPr>
            <p:ph type="body" sz="quarter" idx="21" hasCustomPrompt="1"/>
          </p:nvPr>
        </p:nvSpPr>
        <p:spPr>
          <a:xfrm>
            <a:off x="442912" y="4485616"/>
            <a:ext cx="3456000" cy="637849"/>
          </a:xfrm>
        </p:spPr>
        <p:txBody>
          <a:bodyPr tIns="144000"/>
          <a:lstStyle>
            <a:lvl1pPr rtl="0">
              <a:spcBef>
                <a:spcPts val="300"/>
              </a:spcBef>
              <a:spcAft>
                <a:spcPts val="0"/>
              </a:spcAft>
              <a:defRPr>
                <a:solidFill>
                  <a:srgbClr val="4A4A49"/>
                </a:solidFill>
                <a:latin typeface="+mn-lt"/>
              </a:defRPr>
            </a:lvl1pPr>
            <a:lvl2pPr>
              <a:spcBef>
                <a:spcPts val="300"/>
              </a:spcBef>
              <a:spcAft>
                <a:spcPts val="0"/>
              </a:spcAft>
              <a:defRPr>
                <a:solidFill>
                  <a:schemeClr val="tx1"/>
                </a:solidFill>
              </a:defRPr>
            </a:lvl2pPr>
            <a:lvl3pPr marL="3175" indent="0">
              <a:spcBef>
                <a:spcPts val="300"/>
              </a:spcBef>
              <a:spcAft>
                <a:spcPts val="0"/>
              </a:spcAft>
              <a:buNone/>
              <a:defRPr>
                <a:solidFill>
                  <a:schemeClr val="tx1"/>
                </a:solidFill>
              </a:defRPr>
            </a:lvl3pPr>
            <a:lvl4pPr marL="0" indent="0">
              <a:spcBef>
                <a:spcPts val="300"/>
              </a:spcBef>
              <a:spcAft>
                <a:spcPts val="0"/>
              </a:spcAft>
              <a:buNone/>
              <a:defRPr>
                <a:solidFill>
                  <a:schemeClr val="tx1"/>
                </a:solidFill>
              </a:defRPr>
            </a:lvl4pPr>
            <a:lvl5pPr marL="0" indent="0">
              <a:spcBef>
                <a:spcPts val="300"/>
              </a:spcBef>
              <a:spcAft>
                <a:spcPts val="0"/>
              </a:spcAft>
              <a:buNone/>
              <a:defRPr>
                <a:solidFill>
                  <a:schemeClr val="tx1"/>
                </a:solidFill>
              </a:defRPr>
            </a:lvl5pPr>
          </a:lstStyle>
          <a:p>
            <a:pPr lvl="0"/>
            <a:r>
              <a:rPr lang="en-GB"/>
              <a:t>Phone</a:t>
            </a:r>
            <a:br>
              <a:rPr lang="en-GB"/>
            </a:br>
            <a:r>
              <a:rPr lang="en-GB"/>
              <a:t>Mail</a:t>
            </a:r>
          </a:p>
        </p:txBody>
      </p:sp>
      <p:sp>
        <p:nvSpPr>
          <p:cNvPr id="21" name="Textplatzhalter 16">
            <a:extLst>
              <a:ext uri="{FF2B5EF4-FFF2-40B4-BE49-F238E27FC236}">
                <a16:creationId xmlns:a16="http://schemas.microsoft.com/office/drawing/2014/main" id="{E32091AF-4E4F-4E3D-1874-6446C6459107}"/>
              </a:ext>
            </a:extLst>
          </p:cNvPr>
          <p:cNvSpPr>
            <a:spLocks noGrp="1"/>
          </p:cNvSpPr>
          <p:nvPr>
            <p:ph type="body" sz="quarter" idx="22" hasCustomPrompt="1"/>
          </p:nvPr>
        </p:nvSpPr>
        <p:spPr>
          <a:xfrm>
            <a:off x="442912" y="5161937"/>
            <a:ext cx="3456000" cy="391628"/>
          </a:xfrm>
        </p:spPr>
        <p:txBody>
          <a:bodyPr tIns="144000"/>
          <a:lstStyle>
            <a:lvl1pPr rtl="0">
              <a:spcBef>
                <a:spcPts val="300"/>
              </a:spcBef>
              <a:spcAft>
                <a:spcPts val="0"/>
              </a:spcAft>
              <a:defRPr>
                <a:solidFill>
                  <a:srgbClr val="4A4A49"/>
                </a:solidFill>
                <a:latin typeface="+mn-lt"/>
              </a:defRPr>
            </a:lvl1pPr>
            <a:lvl2pPr>
              <a:spcBef>
                <a:spcPts val="300"/>
              </a:spcBef>
              <a:spcAft>
                <a:spcPts val="0"/>
              </a:spcAft>
              <a:defRPr>
                <a:solidFill>
                  <a:schemeClr val="tx1"/>
                </a:solidFill>
              </a:defRPr>
            </a:lvl2pPr>
            <a:lvl3pPr marL="3175" indent="0">
              <a:spcBef>
                <a:spcPts val="300"/>
              </a:spcBef>
              <a:spcAft>
                <a:spcPts val="0"/>
              </a:spcAft>
              <a:buNone/>
              <a:defRPr>
                <a:solidFill>
                  <a:schemeClr val="tx1"/>
                </a:solidFill>
              </a:defRPr>
            </a:lvl3pPr>
            <a:lvl4pPr marL="0" indent="0">
              <a:spcBef>
                <a:spcPts val="300"/>
              </a:spcBef>
              <a:spcAft>
                <a:spcPts val="0"/>
              </a:spcAft>
              <a:buNone/>
              <a:defRPr>
                <a:solidFill>
                  <a:schemeClr val="tx1"/>
                </a:solidFill>
              </a:defRPr>
            </a:lvl4pPr>
            <a:lvl5pPr marL="0" indent="0">
              <a:spcBef>
                <a:spcPts val="300"/>
              </a:spcBef>
              <a:spcAft>
                <a:spcPts val="0"/>
              </a:spcAft>
              <a:buNone/>
              <a:defRPr>
                <a:solidFill>
                  <a:schemeClr val="tx1"/>
                </a:solidFill>
              </a:defRPr>
            </a:lvl5pPr>
          </a:lstStyle>
          <a:p>
            <a:pPr lvl="0"/>
            <a:r>
              <a:rPr lang="en-GB"/>
              <a:t>Web</a:t>
            </a:r>
          </a:p>
        </p:txBody>
      </p:sp>
      <p:sp>
        <p:nvSpPr>
          <p:cNvPr id="24" name="Bildplatzhalter 9">
            <a:extLst>
              <a:ext uri="{FF2B5EF4-FFF2-40B4-BE49-F238E27FC236}">
                <a16:creationId xmlns:a16="http://schemas.microsoft.com/office/drawing/2014/main" id="{3525B038-AA14-46DD-751B-3AF12F917AD8}"/>
              </a:ext>
            </a:extLst>
          </p:cNvPr>
          <p:cNvSpPr>
            <a:spLocks noGrp="1" noChangeAspect="1"/>
          </p:cNvSpPr>
          <p:nvPr>
            <p:ph type="pic" sz="quarter" idx="25" hasCustomPrompt="1"/>
          </p:nvPr>
        </p:nvSpPr>
        <p:spPr>
          <a:xfrm>
            <a:off x="4367999" y="1819314"/>
            <a:ext cx="1481929" cy="1481929"/>
          </a:xfrm>
          <a:prstGeom prst="ellipse">
            <a:avLst/>
          </a:prstGeom>
          <a:solidFill>
            <a:schemeClr val="tx1">
              <a:lumMod val="20000"/>
              <a:lumOff val="80000"/>
            </a:schemeClr>
          </a:solidFill>
        </p:spPr>
        <p:txBody>
          <a:bodyPr anchor="ctr">
            <a:noAutofit/>
          </a:bodyPr>
          <a:lstStyle>
            <a:lvl1pPr algn="ctr" rtl="0">
              <a:defRPr/>
            </a:lvl1pPr>
          </a:lstStyle>
          <a:p>
            <a:r>
              <a:rPr lang="en-GB"/>
              <a:t> </a:t>
            </a:r>
          </a:p>
        </p:txBody>
      </p:sp>
      <p:sp>
        <p:nvSpPr>
          <p:cNvPr id="29" name="Bildplatzhalter 9">
            <a:extLst>
              <a:ext uri="{FF2B5EF4-FFF2-40B4-BE49-F238E27FC236}">
                <a16:creationId xmlns:a16="http://schemas.microsoft.com/office/drawing/2014/main" id="{84B39662-A57B-E8D6-0865-9E5C0CCD35FE}"/>
              </a:ext>
            </a:extLst>
          </p:cNvPr>
          <p:cNvSpPr>
            <a:spLocks noGrp="1" noChangeAspect="1"/>
          </p:cNvSpPr>
          <p:nvPr>
            <p:ph type="pic" sz="quarter" idx="30" hasCustomPrompt="1"/>
          </p:nvPr>
        </p:nvSpPr>
        <p:spPr>
          <a:xfrm>
            <a:off x="8293087" y="1819314"/>
            <a:ext cx="1481929" cy="1481929"/>
          </a:xfrm>
          <a:prstGeom prst="ellipse">
            <a:avLst/>
          </a:prstGeom>
          <a:solidFill>
            <a:schemeClr val="tx1">
              <a:lumMod val="20000"/>
              <a:lumOff val="80000"/>
            </a:schemeClr>
          </a:solidFill>
        </p:spPr>
        <p:txBody>
          <a:bodyPr anchor="ctr">
            <a:noAutofit/>
          </a:bodyPr>
          <a:lstStyle>
            <a:lvl1pPr algn="ctr" rtl="0">
              <a:defRPr/>
            </a:lvl1pPr>
          </a:lstStyle>
          <a:p>
            <a:r>
              <a:rPr lang="en-GB"/>
              <a:t> </a:t>
            </a:r>
          </a:p>
        </p:txBody>
      </p:sp>
      <p:sp>
        <p:nvSpPr>
          <p:cNvPr id="40" name="Textplatzhalter 16">
            <a:extLst>
              <a:ext uri="{FF2B5EF4-FFF2-40B4-BE49-F238E27FC236}">
                <a16:creationId xmlns:a16="http://schemas.microsoft.com/office/drawing/2014/main" id="{6FF5D6B9-80AE-7F04-86A6-1380E6D907AC}"/>
              </a:ext>
            </a:extLst>
          </p:cNvPr>
          <p:cNvSpPr>
            <a:spLocks noGrp="1"/>
          </p:cNvSpPr>
          <p:nvPr>
            <p:ph type="body" sz="quarter" idx="33" hasCustomPrompt="1"/>
          </p:nvPr>
        </p:nvSpPr>
        <p:spPr>
          <a:xfrm>
            <a:off x="442912" y="4221219"/>
            <a:ext cx="3456000" cy="264397"/>
          </a:xfrm>
        </p:spPr>
        <p:txBody>
          <a:bodyPr tIns="18000"/>
          <a:lstStyle>
            <a:lvl1pPr rtl="0">
              <a:spcBef>
                <a:spcPts val="300"/>
              </a:spcBef>
              <a:spcAft>
                <a:spcPts val="0"/>
              </a:spcAft>
              <a:defRPr>
                <a:solidFill>
                  <a:srgbClr val="4A4A49"/>
                </a:solidFill>
                <a:latin typeface="+mn-lt"/>
              </a:defRPr>
            </a:lvl1pPr>
            <a:lvl2pPr>
              <a:spcBef>
                <a:spcPts val="300"/>
              </a:spcBef>
              <a:spcAft>
                <a:spcPts val="0"/>
              </a:spcAft>
              <a:defRPr>
                <a:solidFill>
                  <a:schemeClr val="tx1"/>
                </a:solidFill>
              </a:defRPr>
            </a:lvl2pPr>
            <a:lvl3pPr marL="3175" indent="0">
              <a:spcBef>
                <a:spcPts val="300"/>
              </a:spcBef>
              <a:spcAft>
                <a:spcPts val="0"/>
              </a:spcAft>
              <a:buNone/>
              <a:defRPr>
                <a:solidFill>
                  <a:schemeClr val="tx1"/>
                </a:solidFill>
              </a:defRPr>
            </a:lvl3pPr>
            <a:lvl4pPr marL="0" indent="0">
              <a:spcBef>
                <a:spcPts val="300"/>
              </a:spcBef>
              <a:spcAft>
                <a:spcPts val="0"/>
              </a:spcAft>
              <a:buNone/>
              <a:defRPr>
                <a:solidFill>
                  <a:schemeClr val="tx1"/>
                </a:solidFill>
              </a:defRPr>
            </a:lvl4pPr>
            <a:lvl5pPr marL="0" indent="0">
              <a:spcBef>
                <a:spcPts val="300"/>
              </a:spcBef>
              <a:spcAft>
                <a:spcPts val="0"/>
              </a:spcAft>
              <a:buNone/>
              <a:defRPr>
                <a:solidFill>
                  <a:schemeClr val="tx1"/>
                </a:solidFill>
              </a:defRPr>
            </a:lvl5pPr>
          </a:lstStyle>
          <a:p>
            <a:pPr lvl="0"/>
            <a:r>
              <a:rPr lang="en-GB"/>
              <a:t>Function</a:t>
            </a:r>
          </a:p>
        </p:txBody>
      </p:sp>
      <p:sp>
        <p:nvSpPr>
          <p:cNvPr id="41" name="Inhaltsplatzhalter 2">
            <a:extLst>
              <a:ext uri="{FF2B5EF4-FFF2-40B4-BE49-F238E27FC236}">
                <a16:creationId xmlns:a16="http://schemas.microsoft.com/office/drawing/2014/main" id="{2BA42B83-B2F6-AB6B-71FE-9624D7CE13BB}"/>
              </a:ext>
            </a:extLst>
          </p:cNvPr>
          <p:cNvSpPr>
            <a:spLocks noGrp="1"/>
          </p:cNvSpPr>
          <p:nvPr>
            <p:ph idx="34" hasCustomPrompt="1"/>
          </p:nvPr>
        </p:nvSpPr>
        <p:spPr>
          <a:xfrm>
            <a:off x="4367999" y="3532962"/>
            <a:ext cx="3456000" cy="369332"/>
          </a:xfrm>
        </p:spPr>
        <p:txBody>
          <a:bodyPr anchor="b"/>
          <a:lstStyle>
            <a:lvl1pPr rtl="0">
              <a:defRPr sz="2400" b="0">
                <a:solidFill>
                  <a:srgbClr val="85925A"/>
                </a:solidFill>
                <a:latin typeface="+mj-lt"/>
              </a:defRPr>
            </a:lvl1pPr>
          </a:lstStyle>
          <a:p>
            <a:pPr lvl="0"/>
            <a:r>
              <a:rPr lang="en-GB"/>
              <a:t>Forename Surename</a:t>
            </a:r>
          </a:p>
        </p:txBody>
      </p:sp>
      <p:sp>
        <p:nvSpPr>
          <p:cNvPr id="42" name="Textplatzhalter 16">
            <a:extLst>
              <a:ext uri="{FF2B5EF4-FFF2-40B4-BE49-F238E27FC236}">
                <a16:creationId xmlns:a16="http://schemas.microsoft.com/office/drawing/2014/main" id="{65C0F35B-E936-B336-8702-595EA8760D0E}"/>
              </a:ext>
            </a:extLst>
          </p:cNvPr>
          <p:cNvSpPr>
            <a:spLocks noGrp="1"/>
          </p:cNvSpPr>
          <p:nvPr>
            <p:ph type="body" sz="quarter" idx="35" hasCustomPrompt="1"/>
          </p:nvPr>
        </p:nvSpPr>
        <p:spPr>
          <a:xfrm>
            <a:off x="4367999" y="3902295"/>
            <a:ext cx="3456000" cy="318924"/>
          </a:xfrm>
        </p:spPr>
        <p:txBody>
          <a:bodyPr tIns="72000"/>
          <a:lstStyle>
            <a:lvl1pPr rtl="0">
              <a:spcBef>
                <a:spcPts val="300"/>
              </a:spcBef>
              <a:spcAft>
                <a:spcPts val="0"/>
              </a:spcAft>
              <a:defRPr>
                <a:solidFill>
                  <a:srgbClr val="4A4A49"/>
                </a:solidFill>
                <a:latin typeface="+mj-lt"/>
              </a:defRPr>
            </a:lvl1pPr>
            <a:lvl2pPr>
              <a:spcBef>
                <a:spcPts val="300"/>
              </a:spcBef>
              <a:spcAft>
                <a:spcPts val="0"/>
              </a:spcAft>
              <a:defRPr>
                <a:solidFill>
                  <a:schemeClr val="tx1"/>
                </a:solidFill>
              </a:defRPr>
            </a:lvl2pPr>
            <a:lvl3pPr marL="3175" indent="0">
              <a:spcBef>
                <a:spcPts val="300"/>
              </a:spcBef>
              <a:spcAft>
                <a:spcPts val="0"/>
              </a:spcAft>
              <a:buNone/>
              <a:defRPr>
                <a:solidFill>
                  <a:schemeClr val="tx1"/>
                </a:solidFill>
              </a:defRPr>
            </a:lvl3pPr>
            <a:lvl4pPr marL="0" indent="0">
              <a:spcBef>
                <a:spcPts val="300"/>
              </a:spcBef>
              <a:spcAft>
                <a:spcPts val="0"/>
              </a:spcAft>
              <a:buNone/>
              <a:defRPr>
                <a:solidFill>
                  <a:schemeClr val="tx1"/>
                </a:solidFill>
              </a:defRPr>
            </a:lvl4pPr>
            <a:lvl5pPr marL="0" indent="0">
              <a:spcBef>
                <a:spcPts val="300"/>
              </a:spcBef>
              <a:spcAft>
                <a:spcPts val="0"/>
              </a:spcAft>
              <a:buNone/>
              <a:defRPr>
                <a:solidFill>
                  <a:schemeClr val="tx1"/>
                </a:solidFill>
              </a:defRPr>
            </a:lvl5pPr>
          </a:lstStyle>
          <a:p>
            <a:pPr lvl="0"/>
            <a:r>
              <a:rPr lang="en-GB"/>
              <a:t>Department</a:t>
            </a:r>
          </a:p>
        </p:txBody>
      </p:sp>
      <p:sp>
        <p:nvSpPr>
          <p:cNvPr id="43" name="Textplatzhalter 16">
            <a:extLst>
              <a:ext uri="{FF2B5EF4-FFF2-40B4-BE49-F238E27FC236}">
                <a16:creationId xmlns:a16="http://schemas.microsoft.com/office/drawing/2014/main" id="{CA3C6E0F-2A22-925F-478F-333B7B939B07}"/>
              </a:ext>
            </a:extLst>
          </p:cNvPr>
          <p:cNvSpPr>
            <a:spLocks noGrp="1"/>
          </p:cNvSpPr>
          <p:nvPr>
            <p:ph type="body" sz="quarter" idx="36" hasCustomPrompt="1"/>
          </p:nvPr>
        </p:nvSpPr>
        <p:spPr>
          <a:xfrm>
            <a:off x="4367999" y="4485616"/>
            <a:ext cx="3456000" cy="637849"/>
          </a:xfrm>
        </p:spPr>
        <p:txBody>
          <a:bodyPr tIns="144000"/>
          <a:lstStyle>
            <a:lvl1pPr rtl="0">
              <a:spcBef>
                <a:spcPts val="300"/>
              </a:spcBef>
              <a:spcAft>
                <a:spcPts val="0"/>
              </a:spcAft>
              <a:defRPr>
                <a:solidFill>
                  <a:srgbClr val="4A4A49"/>
                </a:solidFill>
                <a:latin typeface="+mn-lt"/>
              </a:defRPr>
            </a:lvl1pPr>
            <a:lvl2pPr>
              <a:spcBef>
                <a:spcPts val="300"/>
              </a:spcBef>
              <a:spcAft>
                <a:spcPts val="0"/>
              </a:spcAft>
              <a:defRPr>
                <a:solidFill>
                  <a:schemeClr val="tx1"/>
                </a:solidFill>
              </a:defRPr>
            </a:lvl2pPr>
            <a:lvl3pPr marL="3175" indent="0">
              <a:spcBef>
                <a:spcPts val="300"/>
              </a:spcBef>
              <a:spcAft>
                <a:spcPts val="0"/>
              </a:spcAft>
              <a:buNone/>
              <a:defRPr>
                <a:solidFill>
                  <a:schemeClr val="tx1"/>
                </a:solidFill>
              </a:defRPr>
            </a:lvl3pPr>
            <a:lvl4pPr marL="0" indent="0">
              <a:spcBef>
                <a:spcPts val="300"/>
              </a:spcBef>
              <a:spcAft>
                <a:spcPts val="0"/>
              </a:spcAft>
              <a:buNone/>
              <a:defRPr>
                <a:solidFill>
                  <a:schemeClr val="tx1"/>
                </a:solidFill>
              </a:defRPr>
            </a:lvl4pPr>
            <a:lvl5pPr marL="0" indent="0">
              <a:spcBef>
                <a:spcPts val="300"/>
              </a:spcBef>
              <a:spcAft>
                <a:spcPts val="0"/>
              </a:spcAft>
              <a:buNone/>
              <a:defRPr>
                <a:solidFill>
                  <a:schemeClr val="tx1"/>
                </a:solidFill>
              </a:defRPr>
            </a:lvl5pPr>
          </a:lstStyle>
          <a:p>
            <a:pPr lvl="0"/>
            <a:r>
              <a:rPr lang="en-GB"/>
              <a:t>Phone</a:t>
            </a:r>
            <a:br>
              <a:rPr lang="en-GB"/>
            </a:br>
            <a:r>
              <a:rPr lang="en-GB"/>
              <a:t>Mail</a:t>
            </a:r>
          </a:p>
        </p:txBody>
      </p:sp>
      <p:sp>
        <p:nvSpPr>
          <p:cNvPr id="44" name="Textplatzhalter 16">
            <a:extLst>
              <a:ext uri="{FF2B5EF4-FFF2-40B4-BE49-F238E27FC236}">
                <a16:creationId xmlns:a16="http://schemas.microsoft.com/office/drawing/2014/main" id="{E5BF3DE5-516D-CAA8-27E0-E4729668135D}"/>
              </a:ext>
            </a:extLst>
          </p:cNvPr>
          <p:cNvSpPr>
            <a:spLocks noGrp="1"/>
          </p:cNvSpPr>
          <p:nvPr>
            <p:ph type="body" sz="quarter" idx="37" hasCustomPrompt="1"/>
          </p:nvPr>
        </p:nvSpPr>
        <p:spPr>
          <a:xfrm>
            <a:off x="4367999" y="5161937"/>
            <a:ext cx="3456000" cy="391628"/>
          </a:xfrm>
        </p:spPr>
        <p:txBody>
          <a:bodyPr tIns="144000"/>
          <a:lstStyle>
            <a:lvl1pPr rtl="0">
              <a:spcBef>
                <a:spcPts val="300"/>
              </a:spcBef>
              <a:spcAft>
                <a:spcPts val="0"/>
              </a:spcAft>
              <a:defRPr>
                <a:solidFill>
                  <a:srgbClr val="4A4A49"/>
                </a:solidFill>
                <a:latin typeface="+mn-lt"/>
              </a:defRPr>
            </a:lvl1pPr>
            <a:lvl2pPr>
              <a:spcBef>
                <a:spcPts val="300"/>
              </a:spcBef>
              <a:spcAft>
                <a:spcPts val="0"/>
              </a:spcAft>
              <a:defRPr>
                <a:solidFill>
                  <a:schemeClr val="tx1"/>
                </a:solidFill>
              </a:defRPr>
            </a:lvl2pPr>
            <a:lvl3pPr marL="3175" indent="0">
              <a:spcBef>
                <a:spcPts val="300"/>
              </a:spcBef>
              <a:spcAft>
                <a:spcPts val="0"/>
              </a:spcAft>
              <a:buNone/>
              <a:defRPr>
                <a:solidFill>
                  <a:schemeClr val="tx1"/>
                </a:solidFill>
              </a:defRPr>
            </a:lvl3pPr>
            <a:lvl4pPr marL="0" indent="0">
              <a:spcBef>
                <a:spcPts val="300"/>
              </a:spcBef>
              <a:spcAft>
                <a:spcPts val="0"/>
              </a:spcAft>
              <a:buNone/>
              <a:defRPr>
                <a:solidFill>
                  <a:schemeClr val="tx1"/>
                </a:solidFill>
              </a:defRPr>
            </a:lvl4pPr>
            <a:lvl5pPr marL="0" indent="0">
              <a:spcBef>
                <a:spcPts val="300"/>
              </a:spcBef>
              <a:spcAft>
                <a:spcPts val="0"/>
              </a:spcAft>
              <a:buNone/>
              <a:defRPr>
                <a:solidFill>
                  <a:schemeClr val="tx1"/>
                </a:solidFill>
              </a:defRPr>
            </a:lvl5pPr>
          </a:lstStyle>
          <a:p>
            <a:pPr lvl="0"/>
            <a:r>
              <a:rPr lang="en-GB"/>
              <a:t>Web</a:t>
            </a:r>
          </a:p>
        </p:txBody>
      </p:sp>
      <p:sp>
        <p:nvSpPr>
          <p:cNvPr id="45" name="Textplatzhalter 16">
            <a:extLst>
              <a:ext uri="{FF2B5EF4-FFF2-40B4-BE49-F238E27FC236}">
                <a16:creationId xmlns:a16="http://schemas.microsoft.com/office/drawing/2014/main" id="{BE066D3E-FB88-6E52-36E6-A6309C52ACF1}"/>
              </a:ext>
            </a:extLst>
          </p:cNvPr>
          <p:cNvSpPr>
            <a:spLocks noGrp="1"/>
          </p:cNvSpPr>
          <p:nvPr>
            <p:ph type="body" sz="quarter" idx="38" hasCustomPrompt="1"/>
          </p:nvPr>
        </p:nvSpPr>
        <p:spPr>
          <a:xfrm>
            <a:off x="4367999" y="4221219"/>
            <a:ext cx="3456000" cy="264397"/>
          </a:xfrm>
        </p:spPr>
        <p:txBody>
          <a:bodyPr tIns="18000"/>
          <a:lstStyle>
            <a:lvl1pPr rtl="0">
              <a:spcBef>
                <a:spcPts val="300"/>
              </a:spcBef>
              <a:spcAft>
                <a:spcPts val="0"/>
              </a:spcAft>
              <a:defRPr>
                <a:solidFill>
                  <a:srgbClr val="4A4A49"/>
                </a:solidFill>
                <a:latin typeface="+mn-lt"/>
              </a:defRPr>
            </a:lvl1pPr>
            <a:lvl2pPr>
              <a:spcBef>
                <a:spcPts val="300"/>
              </a:spcBef>
              <a:spcAft>
                <a:spcPts val="0"/>
              </a:spcAft>
              <a:defRPr>
                <a:solidFill>
                  <a:schemeClr val="tx1"/>
                </a:solidFill>
              </a:defRPr>
            </a:lvl2pPr>
            <a:lvl3pPr marL="3175" indent="0">
              <a:spcBef>
                <a:spcPts val="300"/>
              </a:spcBef>
              <a:spcAft>
                <a:spcPts val="0"/>
              </a:spcAft>
              <a:buNone/>
              <a:defRPr>
                <a:solidFill>
                  <a:schemeClr val="tx1"/>
                </a:solidFill>
              </a:defRPr>
            </a:lvl3pPr>
            <a:lvl4pPr marL="0" indent="0">
              <a:spcBef>
                <a:spcPts val="300"/>
              </a:spcBef>
              <a:spcAft>
                <a:spcPts val="0"/>
              </a:spcAft>
              <a:buNone/>
              <a:defRPr>
                <a:solidFill>
                  <a:schemeClr val="tx1"/>
                </a:solidFill>
              </a:defRPr>
            </a:lvl4pPr>
            <a:lvl5pPr marL="0" indent="0">
              <a:spcBef>
                <a:spcPts val="300"/>
              </a:spcBef>
              <a:spcAft>
                <a:spcPts val="0"/>
              </a:spcAft>
              <a:buNone/>
              <a:defRPr>
                <a:solidFill>
                  <a:schemeClr val="tx1"/>
                </a:solidFill>
              </a:defRPr>
            </a:lvl5pPr>
          </a:lstStyle>
          <a:p>
            <a:pPr lvl="0"/>
            <a:r>
              <a:rPr lang="en-GB"/>
              <a:t>Function</a:t>
            </a:r>
          </a:p>
        </p:txBody>
      </p:sp>
      <p:sp>
        <p:nvSpPr>
          <p:cNvPr id="46" name="Inhaltsplatzhalter 2">
            <a:extLst>
              <a:ext uri="{FF2B5EF4-FFF2-40B4-BE49-F238E27FC236}">
                <a16:creationId xmlns:a16="http://schemas.microsoft.com/office/drawing/2014/main" id="{16D5ACEF-3D4B-BE52-B8F8-09FE6C67002E}"/>
              </a:ext>
            </a:extLst>
          </p:cNvPr>
          <p:cNvSpPr>
            <a:spLocks noGrp="1"/>
          </p:cNvSpPr>
          <p:nvPr>
            <p:ph idx="39" hasCustomPrompt="1"/>
          </p:nvPr>
        </p:nvSpPr>
        <p:spPr>
          <a:xfrm>
            <a:off x="8293087" y="3532962"/>
            <a:ext cx="3456000" cy="369332"/>
          </a:xfrm>
        </p:spPr>
        <p:txBody>
          <a:bodyPr anchor="b"/>
          <a:lstStyle>
            <a:lvl1pPr rtl="0">
              <a:defRPr sz="2400" b="0">
                <a:solidFill>
                  <a:srgbClr val="85925A"/>
                </a:solidFill>
                <a:latin typeface="+mj-lt"/>
              </a:defRPr>
            </a:lvl1pPr>
          </a:lstStyle>
          <a:p>
            <a:pPr lvl="0"/>
            <a:r>
              <a:rPr lang="en-GB"/>
              <a:t>Forename Surename</a:t>
            </a:r>
          </a:p>
        </p:txBody>
      </p:sp>
      <p:sp>
        <p:nvSpPr>
          <p:cNvPr id="47" name="Textplatzhalter 16">
            <a:extLst>
              <a:ext uri="{FF2B5EF4-FFF2-40B4-BE49-F238E27FC236}">
                <a16:creationId xmlns:a16="http://schemas.microsoft.com/office/drawing/2014/main" id="{1CB17CBC-C74C-0845-7621-E5902DC4AA0A}"/>
              </a:ext>
            </a:extLst>
          </p:cNvPr>
          <p:cNvSpPr>
            <a:spLocks noGrp="1"/>
          </p:cNvSpPr>
          <p:nvPr>
            <p:ph type="body" sz="quarter" idx="40" hasCustomPrompt="1"/>
          </p:nvPr>
        </p:nvSpPr>
        <p:spPr>
          <a:xfrm>
            <a:off x="8293087" y="3902295"/>
            <a:ext cx="3456000" cy="318924"/>
          </a:xfrm>
        </p:spPr>
        <p:txBody>
          <a:bodyPr tIns="72000"/>
          <a:lstStyle>
            <a:lvl1pPr rtl="0">
              <a:spcBef>
                <a:spcPts val="300"/>
              </a:spcBef>
              <a:spcAft>
                <a:spcPts val="0"/>
              </a:spcAft>
              <a:defRPr>
                <a:solidFill>
                  <a:srgbClr val="4A4A49"/>
                </a:solidFill>
                <a:latin typeface="+mj-lt"/>
              </a:defRPr>
            </a:lvl1pPr>
            <a:lvl2pPr>
              <a:spcBef>
                <a:spcPts val="300"/>
              </a:spcBef>
              <a:spcAft>
                <a:spcPts val="0"/>
              </a:spcAft>
              <a:defRPr>
                <a:solidFill>
                  <a:schemeClr val="tx1"/>
                </a:solidFill>
              </a:defRPr>
            </a:lvl2pPr>
            <a:lvl3pPr marL="3175" indent="0">
              <a:spcBef>
                <a:spcPts val="300"/>
              </a:spcBef>
              <a:spcAft>
                <a:spcPts val="0"/>
              </a:spcAft>
              <a:buNone/>
              <a:defRPr>
                <a:solidFill>
                  <a:schemeClr val="tx1"/>
                </a:solidFill>
              </a:defRPr>
            </a:lvl3pPr>
            <a:lvl4pPr marL="0" indent="0">
              <a:spcBef>
                <a:spcPts val="300"/>
              </a:spcBef>
              <a:spcAft>
                <a:spcPts val="0"/>
              </a:spcAft>
              <a:buNone/>
              <a:defRPr>
                <a:solidFill>
                  <a:schemeClr val="tx1"/>
                </a:solidFill>
              </a:defRPr>
            </a:lvl4pPr>
            <a:lvl5pPr marL="0" indent="0">
              <a:spcBef>
                <a:spcPts val="300"/>
              </a:spcBef>
              <a:spcAft>
                <a:spcPts val="0"/>
              </a:spcAft>
              <a:buNone/>
              <a:defRPr>
                <a:solidFill>
                  <a:schemeClr val="tx1"/>
                </a:solidFill>
              </a:defRPr>
            </a:lvl5pPr>
          </a:lstStyle>
          <a:p>
            <a:pPr lvl="0"/>
            <a:r>
              <a:rPr lang="en-GB"/>
              <a:t>Department</a:t>
            </a:r>
          </a:p>
        </p:txBody>
      </p:sp>
      <p:sp>
        <p:nvSpPr>
          <p:cNvPr id="48" name="Textplatzhalter 16">
            <a:extLst>
              <a:ext uri="{FF2B5EF4-FFF2-40B4-BE49-F238E27FC236}">
                <a16:creationId xmlns:a16="http://schemas.microsoft.com/office/drawing/2014/main" id="{E414CD0B-80F1-D945-84B6-C976147D976A}"/>
              </a:ext>
            </a:extLst>
          </p:cNvPr>
          <p:cNvSpPr>
            <a:spLocks noGrp="1"/>
          </p:cNvSpPr>
          <p:nvPr>
            <p:ph type="body" sz="quarter" idx="41" hasCustomPrompt="1"/>
          </p:nvPr>
        </p:nvSpPr>
        <p:spPr>
          <a:xfrm>
            <a:off x="8293087" y="4485616"/>
            <a:ext cx="3456000" cy="637849"/>
          </a:xfrm>
        </p:spPr>
        <p:txBody>
          <a:bodyPr tIns="144000"/>
          <a:lstStyle>
            <a:lvl1pPr rtl="0">
              <a:spcBef>
                <a:spcPts val="300"/>
              </a:spcBef>
              <a:spcAft>
                <a:spcPts val="0"/>
              </a:spcAft>
              <a:defRPr>
                <a:solidFill>
                  <a:srgbClr val="4A4A49"/>
                </a:solidFill>
                <a:latin typeface="+mn-lt"/>
              </a:defRPr>
            </a:lvl1pPr>
            <a:lvl2pPr>
              <a:spcBef>
                <a:spcPts val="300"/>
              </a:spcBef>
              <a:spcAft>
                <a:spcPts val="0"/>
              </a:spcAft>
              <a:defRPr>
                <a:solidFill>
                  <a:schemeClr val="tx1"/>
                </a:solidFill>
              </a:defRPr>
            </a:lvl2pPr>
            <a:lvl3pPr marL="3175" indent="0">
              <a:spcBef>
                <a:spcPts val="300"/>
              </a:spcBef>
              <a:spcAft>
                <a:spcPts val="0"/>
              </a:spcAft>
              <a:buNone/>
              <a:defRPr>
                <a:solidFill>
                  <a:schemeClr val="tx1"/>
                </a:solidFill>
              </a:defRPr>
            </a:lvl3pPr>
            <a:lvl4pPr marL="0" indent="0">
              <a:spcBef>
                <a:spcPts val="300"/>
              </a:spcBef>
              <a:spcAft>
                <a:spcPts val="0"/>
              </a:spcAft>
              <a:buNone/>
              <a:defRPr>
                <a:solidFill>
                  <a:schemeClr val="tx1"/>
                </a:solidFill>
              </a:defRPr>
            </a:lvl4pPr>
            <a:lvl5pPr marL="0" indent="0">
              <a:spcBef>
                <a:spcPts val="300"/>
              </a:spcBef>
              <a:spcAft>
                <a:spcPts val="0"/>
              </a:spcAft>
              <a:buNone/>
              <a:defRPr>
                <a:solidFill>
                  <a:schemeClr val="tx1"/>
                </a:solidFill>
              </a:defRPr>
            </a:lvl5pPr>
          </a:lstStyle>
          <a:p>
            <a:pPr lvl="0"/>
            <a:r>
              <a:rPr lang="en-GB"/>
              <a:t>Phone</a:t>
            </a:r>
            <a:br>
              <a:rPr lang="en-GB"/>
            </a:br>
            <a:r>
              <a:rPr lang="en-GB"/>
              <a:t>Mail</a:t>
            </a:r>
          </a:p>
        </p:txBody>
      </p:sp>
      <p:sp>
        <p:nvSpPr>
          <p:cNvPr id="49" name="Textplatzhalter 16">
            <a:extLst>
              <a:ext uri="{FF2B5EF4-FFF2-40B4-BE49-F238E27FC236}">
                <a16:creationId xmlns:a16="http://schemas.microsoft.com/office/drawing/2014/main" id="{424C6C66-754B-2A16-3118-A82FDE8DD530}"/>
              </a:ext>
            </a:extLst>
          </p:cNvPr>
          <p:cNvSpPr>
            <a:spLocks noGrp="1"/>
          </p:cNvSpPr>
          <p:nvPr>
            <p:ph type="body" sz="quarter" idx="42" hasCustomPrompt="1"/>
          </p:nvPr>
        </p:nvSpPr>
        <p:spPr>
          <a:xfrm>
            <a:off x="8293087" y="5161937"/>
            <a:ext cx="3456000" cy="391628"/>
          </a:xfrm>
        </p:spPr>
        <p:txBody>
          <a:bodyPr tIns="144000"/>
          <a:lstStyle>
            <a:lvl1pPr rtl="0">
              <a:spcBef>
                <a:spcPts val="300"/>
              </a:spcBef>
              <a:spcAft>
                <a:spcPts val="0"/>
              </a:spcAft>
              <a:defRPr>
                <a:solidFill>
                  <a:srgbClr val="4A4A49"/>
                </a:solidFill>
                <a:latin typeface="+mn-lt"/>
              </a:defRPr>
            </a:lvl1pPr>
            <a:lvl2pPr>
              <a:spcBef>
                <a:spcPts val="300"/>
              </a:spcBef>
              <a:spcAft>
                <a:spcPts val="0"/>
              </a:spcAft>
              <a:defRPr>
                <a:solidFill>
                  <a:schemeClr val="tx1"/>
                </a:solidFill>
              </a:defRPr>
            </a:lvl2pPr>
            <a:lvl3pPr marL="3175" indent="0">
              <a:spcBef>
                <a:spcPts val="300"/>
              </a:spcBef>
              <a:spcAft>
                <a:spcPts val="0"/>
              </a:spcAft>
              <a:buNone/>
              <a:defRPr>
                <a:solidFill>
                  <a:schemeClr val="tx1"/>
                </a:solidFill>
              </a:defRPr>
            </a:lvl3pPr>
            <a:lvl4pPr marL="0" indent="0">
              <a:spcBef>
                <a:spcPts val="300"/>
              </a:spcBef>
              <a:spcAft>
                <a:spcPts val="0"/>
              </a:spcAft>
              <a:buNone/>
              <a:defRPr>
                <a:solidFill>
                  <a:schemeClr val="tx1"/>
                </a:solidFill>
              </a:defRPr>
            </a:lvl4pPr>
            <a:lvl5pPr marL="0" indent="0">
              <a:spcBef>
                <a:spcPts val="300"/>
              </a:spcBef>
              <a:spcAft>
                <a:spcPts val="0"/>
              </a:spcAft>
              <a:buNone/>
              <a:defRPr>
                <a:solidFill>
                  <a:schemeClr val="tx1"/>
                </a:solidFill>
              </a:defRPr>
            </a:lvl5pPr>
          </a:lstStyle>
          <a:p>
            <a:pPr lvl="0"/>
            <a:r>
              <a:rPr lang="en-GB"/>
              <a:t>Web</a:t>
            </a:r>
          </a:p>
        </p:txBody>
      </p:sp>
      <p:sp>
        <p:nvSpPr>
          <p:cNvPr id="50" name="Textplatzhalter 16">
            <a:extLst>
              <a:ext uri="{FF2B5EF4-FFF2-40B4-BE49-F238E27FC236}">
                <a16:creationId xmlns:a16="http://schemas.microsoft.com/office/drawing/2014/main" id="{A655E720-359A-C1D2-7F3D-E96570E955D3}"/>
              </a:ext>
            </a:extLst>
          </p:cNvPr>
          <p:cNvSpPr>
            <a:spLocks noGrp="1"/>
          </p:cNvSpPr>
          <p:nvPr>
            <p:ph type="body" sz="quarter" idx="43" hasCustomPrompt="1"/>
          </p:nvPr>
        </p:nvSpPr>
        <p:spPr>
          <a:xfrm>
            <a:off x="8293087" y="4221219"/>
            <a:ext cx="3456000" cy="264397"/>
          </a:xfrm>
        </p:spPr>
        <p:txBody>
          <a:bodyPr tIns="18000"/>
          <a:lstStyle>
            <a:lvl1pPr rtl="0">
              <a:spcBef>
                <a:spcPts val="300"/>
              </a:spcBef>
              <a:spcAft>
                <a:spcPts val="0"/>
              </a:spcAft>
              <a:defRPr>
                <a:solidFill>
                  <a:srgbClr val="4A4A49"/>
                </a:solidFill>
                <a:latin typeface="+mn-lt"/>
              </a:defRPr>
            </a:lvl1pPr>
            <a:lvl2pPr>
              <a:spcBef>
                <a:spcPts val="300"/>
              </a:spcBef>
              <a:spcAft>
                <a:spcPts val="0"/>
              </a:spcAft>
              <a:defRPr>
                <a:solidFill>
                  <a:schemeClr val="tx1"/>
                </a:solidFill>
              </a:defRPr>
            </a:lvl2pPr>
            <a:lvl3pPr marL="3175" indent="0">
              <a:spcBef>
                <a:spcPts val="300"/>
              </a:spcBef>
              <a:spcAft>
                <a:spcPts val="0"/>
              </a:spcAft>
              <a:buNone/>
              <a:defRPr>
                <a:solidFill>
                  <a:schemeClr val="tx1"/>
                </a:solidFill>
              </a:defRPr>
            </a:lvl3pPr>
            <a:lvl4pPr marL="0" indent="0">
              <a:spcBef>
                <a:spcPts val="300"/>
              </a:spcBef>
              <a:spcAft>
                <a:spcPts val="0"/>
              </a:spcAft>
              <a:buNone/>
              <a:defRPr>
                <a:solidFill>
                  <a:schemeClr val="tx1"/>
                </a:solidFill>
              </a:defRPr>
            </a:lvl4pPr>
            <a:lvl5pPr marL="0" indent="0">
              <a:spcBef>
                <a:spcPts val="300"/>
              </a:spcBef>
              <a:spcAft>
                <a:spcPts val="0"/>
              </a:spcAft>
              <a:buNone/>
              <a:defRPr>
                <a:solidFill>
                  <a:schemeClr val="tx1"/>
                </a:solidFill>
              </a:defRPr>
            </a:lvl5pPr>
          </a:lstStyle>
          <a:p>
            <a:pPr lvl="0"/>
            <a:r>
              <a:rPr lang="en-GB"/>
              <a:t>Function</a:t>
            </a:r>
          </a:p>
        </p:txBody>
      </p:sp>
      <p:sp>
        <p:nvSpPr>
          <p:cNvPr id="12" name="Foliennummernplatzhalter 11">
            <a:extLst>
              <a:ext uri="{FF2B5EF4-FFF2-40B4-BE49-F238E27FC236}">
                <a16:creationId xmlns:a16="http://schemas.microsoft.com/office/drawing/2014/main" id="{0C1CD0A4-A750-9D55-5DAA-D68C8FF37211}"/>
              </a:ext>
            </a:extLst>
          </p:cNvPr>
          <p:cNvSpPr>
            <a:spLocks noGrp="1"/>
          </p:cNvSpPr>
          <p:nvPr>
            <p:ph type="sldNum" sz="quarter" idx="46"/>
          </p:nvPr>
        </p:nvSpPr>
        <p:spPr/>
        <p:txBody>
          <a:bodyPr/>
          <a:lstStyle>
            <a:lvl1pPr rtl="0">
              <a:defRPr/>
            </a:lvl1pPr>
          </a:lstStyle>
          <a:p>
            <a:fld id="{15085F71-AFFB-4208-B08F-D7EFE42E2BC8}" type="slidenum">
              <a:rPr lang="en-GB" smtClean="0"/>
              <a:pPr/>
              <a:t>‹#›</a:t>
            </a:fld>
            <a:endParaRPr lang="en-GB"/>
          </a:p>
        </p:txBody>
      </p:sp>
      <p:sp>
        <p:nvSpPr>
          <p:cNvPr id="16" name="Titel 15">
            <a:extLst>
              <a:ext uri="{FF2B5EF4-FFF2-40B4-BE49-F238E27FC236}">
                <a16:creationId xmlns:a16="http://schemas.microsoft.com/office/drawing/2014/main" id="{9BC688CE-81C7-9C44-EAF1-39E9C1AFD52C}"/>
              </a:ext>
            </a:extLst>
          </p:cNvPr>
          <p:cNvSpPr>
            <a:spLocks noGrp="1"/>
          </p:cNvSpPr>
          <p:nvPr>
            <p:ph type="title" hasCustomPrompt="1"/>
          </p:nvPr>
        </p:nvSpPr>
        <p:spPr/>
        <p:txBody>
          <a:bodyPr vert="horz"/>
          <a:lstStyle>
            <a:lvl1pPr rtl="0">
              <a:defRPr/>
            </a:lvl1pPr>
          </a:lstStyle>
          <a:p>
            <a:r>
              <a:rPr lang="en-GB"/>
              <a:t>Contact information</a:t>
            </a:r>
          </a:p>
        </p:txBody>
      </p:sp>
      <p:pic>
        <p:nvPicPr>
          <p:cNvPr id="25" name="Bildplatzhalter 14">
            <a:extLst>
              <a:ext uri="{FF2B5EF4-FFF2-40B4-BE49-F238E27FC236}">
                <a16:creationId xmlns:a16="http://schemas.microsoft.com/office/drawing/2014/main" id="{DAC156F5-DAF1-A71A-5275-95563D3E6355}"/>
              </a:ext>
            </a:extLst>
          </p:cNvPr>
          <p:cNvPicPr>
            <a:picLocks noChangeAspect="1"/>
          </p:cNvPicPr>
          <p:nvPr userDrawn="1"/>
        </p:nvPicPr>
        <p:blipFill>
          <a:blip r:embed="rId6"/>
          <a:srcRect t="18" b="18"/>
          <a:stretch>
            <a:fillRect/>
          </a:stretch>
        </p:blipFill>
        <p:spPr>
          <a:xfrm>
            <a:off x="9772651" y="238741"/>
            <a:ext cx="1976437" cy="692150"/>
          </a:xfrm>
          <a:prstGeom prst="rect">
            <a:avLst/>
          </a:prstGeom>
        </p:spPr>
      </p:pic>
    </p:spTree>
    <p:extLst>
      <p:ext uri="{BB962C8B-B14F-4D97-AF65-F5344CB8AC3E}">
        <p14:creationId xmlns:p14="http://schemas.microsoft.com/office/powerpoint/2010/main" val="3709542708"/>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photo">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163FD14A-10B2-4A72-B98A-5C58E1B6D63C}"/>
              </a:ext>
            </a:extLst>
          </p:cNvPr>
          <p:cNvGraphicFramePr>
            <a:graphicFrameLocks noChangeAspect="1"/>
          </p:cNvGraphicFramePr>
          <p:nvPr userDrawn="1">
            <p:custDataLst>
              <p:tags r:id="rId1"/>
            </p:custDataLst>
            <p:extLst>
              <p:ext uri="{D42A27DB-BD31-4B8C-83A1-F6EECF244321}">
                <p14:modId xmlns:p14="http://schemas.microsoft.com/office/powerpoint/2010/main" val="24259534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8" name="Objekt 7" hidden="1">
                        <a:extLst>
                          <a:ext uri="{FF2B5EF4-FFF2-40B4-BE49-F238E27FC236}">
                            <a16:creationId xmlns:a16="http://schemas.microsoft.com/office/drawing/2014/main" id="{163FD14A-10B2-4A72-B98A-5C58E1B6D63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hteck 6" hidden="1">
            <a:extLst>
              <a:ext uri="{FF2B5EF4-FFF2-40B4-BE49-F238E27FC236}">
                <a16:creationId xmlns:a16="http://schemas.microsoft.com/office/drawing/2014/main" id="{34502EE9-4DFE-4322-910B-99339468BBD4}"/>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lang="en-GB" sz="3200" b="0" i="0" baseline="0">
              <a:latin typeface="DINPro" panose="020B0504020101020102" pitchFamily="34" charset="0"/>
              <a:ea typeface="+mj-ea"/>
              <a:cs typeface="+mj-cs"/>
              <a:sym typeface="DINPro" panose="020B0504020101020102" pitchFamily="34" charset="0"/>
            </a:endParaRPr>
          </a:p>
        </p:txBody>
      </p:sp>
      <p:sp>
        <p:nvSpPr>
          <p:cNvPr id="12" name="Bildplatzhalter 11">
            <a:extLst>
              <a:ext uri="{FF2B5EF4-FFF2-40B4-BE49-F238E27FC236}">
                <a16:creationId xmlns:a16="http://schemas.microsoft.com/office/drawing/2014/main" id="{E8D5B9BC-9619-423D-877E-25A959B790DB}"/>
              </a:ext>
            </a:extLst>
          </p:cNvPr>
          <p:cNvSpPr>
            <a:spLocks noGrp="1"/>
          </p:cNvSpPr>
          <p:nvPr>
            <p:ph type="pic" sz="quarter" idx="16"/>
          </p:nvPr>
        </p:nvSpPr>
        <p:spPr>
          <a:xfrm>
            <a:off x="442913" y="1800556"/>
            <a:ext cx="11306173" cy="4679775"/>
          </a:xfrm>
          <a:solidFill>
            <a:schemeClr val="bg1">
              <a:lumMod val="95000"/>
            </a:schemeClr>
          </a:solidFill>
        </p:spPr>
        <p:txBody>
          <a:bodyPr>
            <a:noAutofit/>
          </a:bodyPr>
          <a:lstStyle>
            <a:lvl1pPr rtl="0">
              <a:defRPr>
                <a:solidFill>
                  <a:schemeClr val="tx1"/>
                </a:solidFill>
              </a:defRPr>
            </a:lvl1pPr>
          </a:lstStyle>
          <a:p>
            <a:r>
              <a:rPr lang="en-US"/>
              <a:t>Click icon to add picture</a:t>
            </a:r>
            <a:endParaRPr lang="en-GB"/>
          </a:p>
        </p:txBody>
      </p:sp>
      <p:sp>
        <p:nvSpPr>
          <p:cNvPr id="20" name="Inhaltsplatzhalter 2">
            <a:extLst>
              <a:ext uri="{FF2B5EF4-FFF2-40B4-BE49-F238E27FC236}">
                <a16:creationId xmlns:a16="http://schemas.microsoft.com/office/drawing/2014/main" id="{C9AD7289-E019-49BB-B959-C4505FB9FD6A}"/>
              </a:ext>
            </a:extLst>
          </p:cNvPr>
          <p:cNvSpPr>
            <a:spLocks noGrp="1"/>
          </p:cNvSpPr>
          <p:nvPr>
            <p:ph idx="13" hasCustomPrompt="1"/>
          </p:nvPr>
        </p:nvSpPr>
        <p:spPr>
          <a:xfrm>
            <a:off x="442913" y="1203158"/>
            <a:ext cx="8790620" cy="276999"/>
          </a:xfrm>
        </p:spPr>
        <p:txBody>
          <a:bodyPr/>
          <a:lstStyle>
            <a:lvl1pPr rtl="0">
              <a:defRPr sz="1800" b="0">
                <a:solidFill>
                  <a:srgbClr val="85925A"/>
                </a:solidFill>
                <a:latin typeface="+mj-lt"/>
              </a:defRPr>
            </a:lvl1pPr>
          </a:lstStyle>
          <a:p>
            <a:pPr lvl="0"/>
            <a:r>
              <a:rPr lang="en-GB"/>
              <a:t>Subtitle (optional)</a:t>
            </a:r>
          </a:p>
        </p:txBody>
      </p:sp>
      <p:sp>
        <p:nvSpPr>
          <p:cNvPr id="11" name="Foliennummernplatzhalter 10">
            <a:extLst>
              <a:ext uri="{FF2B5EF4-FFF2-40B4-BE49-F238E27FC236}">
                <a16:creationId xmlns:a16="http://schemas.microsoft.com/office/drawing/2014/main" id="{BD04F0BC-BD84-3BDC-8DDC-39A6EF5A1C20}"/>
              </a:ext>
            </a:extLst>
          </p:cNvPr>
          <p:cNvSpPr>
            <a:spLocks noGrp="1"/>
          </p:cNvSpPr>
          <p:nvPr>
            <p:ph type="sldNum" sz="quarter" idx="25"/>
          </p:nvPr>
        </p:nvSpPr>
        <p:spPr/>
        <p:txBody>
          <a:bodyPr/>
          <a:lstStyle>
            <a:lvl1pPr rtl="0">
              <a:defRPr/>
            </a:lvl1pPr>
          </a:lstStyle>
          <a:p>
            <a:fld id="{15085F71-AFFB-4208-B08F-D7EFE42E2BC8}" type="slidenum">
              <a:rPr lang="en-GB" smtClean="0"/>
              <a:pPr/>
              <a:t>‹#›</a:t>
            </a:fld>
            <a:endParaRPr lang="en-GB"/>
          </a:p>
        </p:txBody>
      </p:sp>
      <p:sp>
        <p:nvSpPr>
          <p:cNvPr id="4" name="Titel 3">
            <a:extLst>
              <a:ext uri="{FF2B5EF4-FFF2-40B4-BE49-F238E27FC236}">
                <a16:creationId xmlns:a16="http://schemas.microsoft.com/office/drawing/2014/main" id="{CC236090-7F3D-46C5-B3A3-AC26D2C31138}"/>
              </a:ext>
            </a:extLst>
          </p:cNvPr>
          <p:cNvSpPr>
            <a:spLocks noGrp="1"/>
          </p:cNvSpPr>
          <p:nvPr>
            <p:ph type="title"/>
          </p:nvPr>
        </p:nvSpPr>
        <p:spPr/>
        <p:txBody>
          <a:bodyPr vert="horz"/>
          <a:lstStyle>
            <a:lvl1pPr rtl="0">
              <a:defRPr/>
            </a:lvl1pPr>
          </a:lstStyle>
          <a:p>
            <a:r>
              <a:rPr lang="en-US"/>
              <a:t>Click to edit Master title style</a:t>
            </a:r>
            <a:endParaRPr lang="en-GB"/>
          </a:p>
        </p:txBody>
      </p:sp>
      <p:pic>
        <p:nvPicPr>
          <p:cNvPr id="13" name="Bildplatzhalter 14">
            <a:extLst>
              <a:ext uri="{FF2B5EF4-FFF2-40B4-BE49-F238E27FC236}">
                <a16:creationId xmlns:a16="http://schemas.microsoft.com/office/drawing/2014/main" id="{114A7298-48EB-BFFB-2B17-4359A3F48358}"/>
              </a:ext>
            </a:extLst>
          </p:cNvPr>
          <p:cNvPicPr>
            <a:picLocks noChangeAspect="1"/>
          </p:cNvPicPr>
          <p:nvPr userDrawn="1"/>
        </p:nvPicPr>
        <p:blipFill>
          <a:blip r:embed="rId6"/>
          <a:srcRect t="18" b="18"/>
          <a:stretch>
            <a:fillRect/>
          </a:stretch>
        </p:blipFill>
        <p:spPr>
          <a:xfrm>
            <a:off x="9772651" y="238741"/>
            <a:ext cx="1976437" cy="692150"/>
          </a:xfrm>
          <a:prstGeom prst="rect">
            <a:avLst/>
          </a:prstGeom>
        </p:spPr>
      </p:pic>
    </p:spTree>
    <p:extLst>
      <p:ext uri="{BB962C8B-B14F-4D97-AF65-F5344CB8AC3E}">
        <p14:creationId xmlns:p14="http://schemas.microsoft.com/office/powerpoint/2010/main" val="1424997052"/>
      </p:ext>
    </p:extLst>
  </p:cSld>
  <p:clrMapOvr>
    <a:masterClrMapping/>
  </p:clrMapOvr>
  <p:extLst>
    <p:ext uri="{DCECCB84-F9BA-43D5-87BE-67443E8EF086}">
      <p15:sldGuideLst xmlns:p15="http://schemas.microsoft.com/office/powerpoint/2012/main">
        <p15:guide id="5" orient="horz" pos="4088" userDrawn="1">
          <p15:clr>
            <a:srgbClr val="FBAE40"/>
          </p15:clr>
        </p15:guide>
        <p15:guide id="6" orient="horz" pos="113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photos">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163FD14A-10B2-4A72-B98A-5C58E1B6D63C}"/>
              </a:ext>
            </a:extLst>
          </p:cNvPr>
          <p:cNvGraphicFramePr>
            <a:graphicFrameLocks noChangeAspect="1"/>
          </p:cNvGraphicFramePr>
          <p:nvPr userDrawn="1">
            <p:custDataLst>
              <p:tags r:id="rId1"/>
            </p:custDataLst>
            <p:extLst>
              <p:ext uri="{D42A27DB-BD31-4B8C-83A1-F6EECF244321}">
                <p14:modId xmlns:p14="http://schemas.microsoft.com/office/powerpoint/2010/main" val="16216338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8" name="Objekt 7" hidden="1">
                        <a:extLst>
                          <a:ext uri="{FF2B5EF4-FFF2-40B4-BE49-F238E27FC236}">
                            <a16:creationId xmlns:a16="http://schemas.microsoft.com/office/drawing/2014/main" id="{163FD14A-10B2-4A72-B98A-5C58E1B6D63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hteck 6" hidden="1">
            <a:extLst>
              <a:ext uri="{FF2B5EF4-FFF2-40B4-BE49-F238E27FC236}">
                <a16:creationId xmlns:a16="http://schemas.microsoft.com/office/drawing/2014/main" id="{34502EE9-4DFE-4322-910B-99339468BBD4}"/>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lang="en-GB" sz="3200" b="0" i="0" baseline="0">
              <a:latin typeface="DINPro" panose="020B0504020101020102" pitchFamily="34" charset="0"/>
              <a:ea typeface="+mj-ea"/>
              <a:cs typeface="+mj-cs"/>
              <a:sym typeface="DINPro" panose="020B0504020101020102" pitchFamily="34" charset="0"/>
            </a:endParaRPr>
          </a:p>
        </p:txBody>
      </p:sp>
      <p:sp>
        <p:nvSpPr>
          <p:cNvPr id="12" name="Bildplatzhalter 11">
            <a:extLst>
              <a:ext uri="{FF2B5EF4-FFF2-40B4-BE49-F238E27FC236}">
                <a16:creationId xmlns:a16="http://schemas.microsoft.com/office/drawing/2014/main" id="{E8D5B9BC-9619-423D-877E-25A959B790DB}"/>
              </a:ext>
            </a:extLst>
          </p:cNvPr>
          <p:cNvSpPr>
            <a:spLocks noGrp="1"/>
          </p:cNvSpPr>
          <p:nvPr>
            <p:ph type="pic" sz="quarter" idx="16"/>
          </p:nvPr>
        </p:nvSpPr>
        <p:spPr>
          <a:xfrm>
            <a:off x="442913" y="1800556"/>
            <a:ext cx="5400674" cy="4679775"/>
          </a:xfrm>
          <a:solidFill>
            <a:schemeClr val="bg1">
              <a:lumMod val="95000"/>
            </a:schemeClr>
          </a:solidFill>
        </p:spPr>
        <p:txBody>
          <a:bodyPr>
            <a:noAutofit/>
          </a:bodyPr>
          <a:lstStyle>
            <a:lvl1pPr rtl="0">
              <a:defRPr>
                <a:solidFill>
                  <a:schemeClr val="tx1"/>
                </a:solidFill>
              </a:defRPr>
            </a:lvl1pPr>
          </a:lstStyle>
          <a:p>
            <a:r>
              <a:rPr lang="en-US"/>
              <a:t>Click icon to add picture</a:t>
            </a:r>
            <a:endParaRPr lang="en-GB"/>
          </a:p>
        </p:txBody>
      </p:sp>
      <p:sp>
        <p:nvSpPr>
          <p:cNvPr id="20" name="Inhaltsplatzhalter 2">
            <a:extLst>
              <a:ext uri="{FF2B5EF4-FFF2-40B4-BE49-F238E27FC236}">
                <a16:creationId xmlns:a16="http://schemas.microsoft.com/office/drawing/2014/main" id="{C9AD7289-E019-49BB-B959-C4505FB9FD6A}"/>
              </a:ext>
            </a:extLst>
          </p:cNvPr>
          <p:cNvSpPr>
            <a:spLocks noGrp="1"/>
          </p:cNvSpPr>
          <p:nvPr>
            <p:ph idx="13" hasCustomPrompt="1"/>
          </p:nvPr>
        </p:nvSpPr>
        <p:spPr>
          <a:xfrm>
            <a:off x="442913" y="1203158"/>
            <a:ext cx="8790620" cy="276999"/>
          </a:xfrm>
        </p:spPr>
        <p:txBody>
          <a:bodyPr/>
          <a:lstStyle>
            <a:lvl1pPr rtl="0">
              <a:defRPr sz="1800" b="0">
                <a:solidFill>
                  <a:srgbClr val="85925A"/>
                </a:solidFill>
                <a:latin typeface="+mj-lt"/>
              </a:defRPr>
            </a:lvl1pPr>
          </a:lstStyle>
          <a:p>
            <a:pPr lvl="0"/>
            <a:r>
              <a:rPr lang="en-GB"/>
              <a:t>Subtitle (optional)</a:t>
            </a:r>
          </a:p>
        </p:txBody>
      </p:sp>
      <p:sp>
        <p:nvSpPr>
          <p:cNvPr id="2" name="Bildplatzhalter 11">
            <a:extLst>
              <a:ext uri="{FF2B5EF4-FFF2-40B4-BE49-F238E27FC236}">
                <a16:creationId xmlns:a16="http://schemas.microsoft.com/office/drawing/2014/main" id="{936F3643-778D-14E7-C5EB-FCA86C73A148}"/>
              </a:ext>
            </a:extLst>
          </p:cNvPr>
          <p:cNvSpPr>
            <a:spLocks noGrp="1"/>
          </p:cNvSpPr>
          <p:nvPr>
            <p:ph type="pic" sz="quarter" idx="22"/>
          </p:nvPr>
        </p:nvSpPr>
        <p:spPr>
          <a:xfrm>
            <a:off x="6348413" y="1800556"/>
            <a:ext cx="5400674" cy="4679775"/>
          </a:xfrm>
          <a:solidFill>
            <a:schemeClr val="bg1">
              <a:lumMod val="95000"/>
            </a:schemeClr>
          </a:solidFill>
        </p:spPr>
        <p:txBody>
          <a:bodyPr>
            <a:noAutofit/>
          </a:bodyPr>
          <a:lstStyle>
            <a:lvl1pPr rtl="0">
              <a:defRPr>
                <a:solidFill>
                  <a:schemeClr val="tx1"/>
                </a:solidFill>
              </a:defRPr>
            </a:lvl1pPr>
          </a:lstStyle>
          <a:p>
            <a:r>
              <a:rPr lang="en-US"/>
              <a:t>Click icon to add picture</a:t>
            </a:r>
            <a:endParaRPr lang="en-GB"/>
          </a:p>
        </p:txBody>
      </p:sp>
      <p:sp>
        <p:nvSpPr>
          <p:cNvPr id="11" name="Foliennummernplatzhalter 10">
            <a:extLst>
              <a:ext uri="{FF2B5EF4-FFF2-40B4-BE49-F238E27FC236}">
                <a16:creationId xmlns:a16="http://schemas.microsoft.com/office/drawing/2014/main" id="{BD04F0BC-BD84-3BDC-8DDC-39A6EF5A1C20}"/>
              </a:ext>
            </a:extLst>
          </p:cNvPr>
          <p:cNvSpPr>
            <a:spLocks noGrp="1"/>
          </p:cNvSpPr>
          <p:nvPr>
            <p:ph type="sldNum" sz="quarter" idx="25"/>
          </p:nvPr>
        </p:nvSpPr>
        <p:spPr/>
        <p:txBody>
          <a:bodyPr/>
          <a:lstStyle>
            <a:lvl1pPr rtl="0">
              <a:defRPr/>
            </a:lvl1pPr>
          </a:lstStyle>
          <a:p>
            <a:fld id="{15085F71-AFFB-4208-B08F-D7EFE42E2BC8}" type="slidenum">
              <a:rPr lang="en-GB" smtClean="0"/>
              <a:pPr/>
              <a:t>‹#›</a:t>
            </a:fld>
            <a:endParaRPr lang="en-GB"/>
          </a:p>
        </p:txBody>
      </p:sp>
      <p:sp>
        <p:nvSpPr>
          <p:cNvPr id="4" name="Titel 3">
            <a:extLst>
              <a:ext uri="{FF2B5EF4-FFF2-40B4-BE49-F238E27FC236}">
                <a16:creationId xmlns:a16="http://schemas.microsoft.com/office/drawing/2014/main" id="{CC236090-7F3D-46C5-B3A3-AC26D2C31138}"/>
              </a:ext>
            </a:extLst>
          </p:cNvPr>
          <p:cNvSpPr>
            <a:spLocks noGrp="1"/>
          </p:cNvSpPr>
          <p:nvPr>
            <p:ph type="title"/>
          </p:nvPr>
        </p:nvSpPr>
        <p:spPr/>
        <p:txBody>
          <a:bodyPr vert="horz"/>
          <a:lstStyle>
            <a:lvl1pPr rtl="0">
              <a:defRPr/>
            </a:lvl1pPr>
          </a:lstStyle>
          <a:p>
            <a:r>
              <a:rPr lang="en-US"/>
              <a:t>Click to edit Master title style</a:t>
            </a:r>
            <a:endParaRPr lang="en-GB"/>
          </a:p>
        </p:txBody>
      </p:sp>
      <p:pic>
        <p:nvPicPr>
          <p:cNvPr id="13" name="Bildplatzhalter 14">
            <a:extLst>
              <a:ext uri="{FF2B5EF4-FFF2-40B4-BE49-F238E27FC236}">
                <a16:creationId xmlns:a16="http://schemas.microsoft.com/office/drawing/2014/main" id="{114A7298-48EB-BFFB-2B17-4359A3F48358}"/>
              </a:ext>
            </a:extLst>
          </p:cNvPr>
          <p:cNvPicPr>
            <a:picLocks noChangeAspect="1"/>
          </p:cNvPicPr>
          <p:nvPr userDrawn="1"/>
        </p:nvPicPr>
        <p:blipFill>
          <a:blip r:embed="rId6"/>
          <a:srcRect t="18" b="18"/>
          <a:stretch>
            <a:fillRect/>
          </a:stretch>
        </p:blipFill>
        <p:spPr>
          <a:xfrm>
            <a:off x="9772651" y="238741"/>
            <a:ext cx="1976437" cy="692150"/>
          </a:xfrm>
          <a:prstGeom prst="rect">
            <a:avLst/>
          </a:prstGeom>
        </p:spPr>
      </p:pic>
    </p:spTree>
    <p:extLst>
      <p:ext uri="{BB962C8B-B14F-4D97-AF65-F5344CB8AC3E}">
        <p14:creationId xmlns:p14="http://schemas.microsoft.com/office/powerpoint/2010/main" val="3014094870"/>
      </p:ext>
    </p:extLst>
  </p:cSld>
  <p:clrMapOvr>
    <a:masterClrMapping/>
  </p:clrMapOvr>
  <p:extLst>
    <p:ext uri="{DCECCB84-F9BA-43D5-87BE-67443E8EF086}">
      <p15:sldGuideLst xmlns:p15="http://schemas.microsoft.com/office/powerpoint/2012/main">
        <p15:guide id="5" orient="horz" pos="4088" userDrawn="1">
          <p15:clr>
            <a:srgbClr val="FBAE40"/>
          </p15:clr>
        </p15:guide>
        <p15:guide id="6" pos="3681">
          <p15:clr>
            <a:srgbClr val="FBAE40"/>
          </p15:clr>
        </p15:guide>
        <p15:guide id="7" pos="3999">
          <p15:clr>
            <a:srgbClr val="FBAE40"/>
          </p15:clr>
        </p15:guide>
        <p15:guide id="8" orient="horz" pos="113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photos">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163FD14A-10B2-4A72-B98A-5C58E1B6D63C}"/>
              </a:ext>
            </a:extLst>
          </p:cNvPr>
          <p:cNvGraphicFramePr>
            <a:graphicFrameLocks noChangeAspect="1"/>
          </p:cNvGraphicFramePr>
          <p:nvPr userDrawn="1">
            <p:custDataLst>
              <p:tags r:id="rId1"/>
            </p:custDataLst>
            <p:extLst>
              <p:ext uri="{D42A27DB-BD31-4B8C-83A1-F6EECF244321}">
                <p14:modId xmlns:p14="http://schemas.microsoft.com/office/powerpoint/2010/main" val="16093506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8" name="Objekt 7" hidden="1">
                        <a:extLst>
                          <a:ext uri="{FF2B5EF4-FFF2-40B4-BE49-F238E27FC236}">
                            <a16:creationId xmlns:a16="http://schemas.microsoft.com/office/drawing/2014/main" id="{163FD14A-10B2-4A72-B98A-5C58E1B6D63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hteck 6" hidden="1">
            <a:extLst>
              <a:ext uri="{FF2B5EF4-FFF2-40B4-BE49-F238E27FC236}">
                <a16:creationId xmlns:a16="http://schemas.microsoft.com/office/drawing/2014/main" id="{34502EE9-4DFE-4322-910B-99339468BBD4}"/>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lang="en-GB" sz="3200" b="0" i="0" baseline="0">
              <a:latin typeface="DINPro" panose="020B0504020101020102" pitchFamily="34" charset="0"/>
              <a:ea typeface="+mj-ea"/>
              <a:cs typeface="+mj-cs"/>
              <a:sym typeface="DINPro" panose="020B0504020101020102" pitchFamily="34" charset="0"/>
            </a:endParaRPr>
          </a:p>
        </p:txBody>
      </p:sp>
      <p:sp>
        <p:nvSpPr>
          <p:cNvPr id="20" name="Bildplatzhalter 11">
            <a:extLst>
              <a:ext uri="{FF2B5EF4-FFF2-40B4-BE49-F238E27FC236}">
                <a16:creationId xmlns:a16="http://schemas.microsoft.com/office/drawing/2014/main" id="{A9CF52B7-9E38-49A8-96B1-C74F2B3F461D}"/>
              </a:ext>
            </a:extLst>
          </p:cNvPr>
          <p:cNvSpPr>
            <a:spLocks noGrp="1"/>
          </p:cNvSpPr>
          <p:nvPr>
            <p:ph type="pic" sz="quarter" idx="21"/>
          </p:nvPr>
        </p:nvSpPr>
        <p:spPr>
          <a:xfrm>
            <a:off x="8316557" y="1799999"/>
            <a:ext cx="3432531" cy="4680332"/>
          </a:xfrm>
          <a:solidFill>
            <a:schemeClr val="bg1">
              <a:lumMod val="95000"/>
            </a:schemeClr>
          </a:solidFill>
        </p:spPr>
        <p:txBody>
          <a:bodyPr>
            <a:noAutofit/>
          </a:bodyPr>
          <a:lstStyle>
            <a:lvl1pPr rtl="0">
              <a:defRPr>
                <a:solidFill>
                  <a:srgbClr val="4A4A49"/>
                </a:solidFill>
              </a:defRPr>
            </a:lvl1pPr>
          </a:lstStyle>
          <a:p>
            <a:r>
              <a:rPr lang="en-US"/>
              <a:t>Click icon to add picture</a:t>
            </a:r>
            <a:endParaRPr lang="en-GB"/>
          </a:p>
        </p:txBody>
      </p:sp>
      <p:sp>
        <p:nvSpPr>
          <p:cNvPr id="22" name="Bildplatzhalter 11">
            <a:extLst>
              <a:ext uri="{FF2B5EF4-FFF2-40B4-BE49-F238E27FC236}">
                <a16:creationId xmlns:a16="http://schemas.microsoft.com/office/drawing/2014/main" id="{7DA6948B-C312-2DF7-91BB-64EEC3ED751D}"/>
              </a:ext>
            </a:extLst>
          </p:cNvPr>
          <p:cNvSpPr>
            <a:spLocks noGrp="1"/>
          </p:cNvSpPr>
          <p:nvPr>
            <p:ph type="pic" sz="quarter" idx="22"/>
          </p:nvPr>
        </p:nvSpPr>
        <p:spPr>
          <a:xfrm>
            <a:off x="4379735" y="1799999"/>
            <a:ext cx="3432531" cy="4680332"/>
          </a:xfrm>
          <a:solidFill>
            <a:schemeClr val="bg1">
              <a:lumMod val="95000"/>
            </a:schemeClr>
          </a:solidFill>
        </p:spPr>
        <p:txBody>
          <a:bodyPr>
            <a:noAutofit/>
          </a:bodyPr>
          <a:lstStyle>
            <a:lvl1pPr rtl="0">
              <a:defRPr>
                <a:solidFill>
                  <a:srgbClr val="4A4A49"/>
                </a:solidFill>
              </a:defRPr>
            </a:lvl1pPr>
          </a:lstStyle>
          <a:p>
            <a:r>
              <a:rPr lang="en-US"/>
              <a:t>Click icon to add picture</a:t>
            </a:r>
            <a:endParaRPr lang="en-GB"/>
          </a:p>
        </p:txBody>
      </p:sp>
      <p:sp>
        <p:nvSpPr>
          <p:cNvPr id="25" name="Bildplatzhalter 11">
            <a:extLst>
              <a:ext uri="{FF2B5EF4-FFF2-40B4-BE49-F238E27FC236}">
                <a16:creationId xmlns:a16="http://schemas.microsoft.com/office/drawing/2014/main" id="{83A60339-ABDB-7130-7E46-561E2BE9A6BA}"/>
              </a:ext>
            </a:extLst>
          </p:cNvPr>
          <p:cNvSpPr>
            <a:spLocks noGrp="1"/>
          </p:cNvSpPr>
          <p:nvPr>
            <p:ph type="pic" sz="quarter" idx="23"/>
          </p:nvPr>
        </p:nvSpPr>
        <p:spPr>
          <a:xfrm>
            <a:off x="442912" y="1799999"/>
            <a:ext cx="3432531" cy="4680332"/>
          </a:xfrm>
          <a:solidFill>
            <a:schemeClr val="bg1">
              <a:lumMod val="95000"/>
            </a:schemeClr>
          </a:solidFill>
        </p:spPr>
        <p:txBody>
          <a:bodyPr>
            <a:noAutofit/>
          </a:bodyPr>
          <a:lstStyle>
            <a:lvl1pPr rtl="0">
              <a:defRPr>
                <a:solidFill>
                  <a:srgbClr val="4A4A49"/>
                </a:solidFill>
              </a:defRPr>
            </a:lvl1pPr>
          </a:lstStyle>
          <a:p>
            <a:r>
              <a:rPr lang="en-US"/>
              <a:t>Click icon to add picture</a:t>
            </a:r>
            <a:endParaRPr lang="en-GB"/>
          </a:p>
        </p:txBody>
      </p:sp>
      <p:sp>
        <p:nvSpPr>
          <p:cNvPr id="11" name="Foliennummernplatzhalter 10">
            <a:extLst>
              <a:ext uri="{FF2B5EF4-FFF2-40B4-BE49-F238E27FC236}">
                <a16:creationId xmlns:a16="http://schemas.microsoft.com/office/drawing/2014/main" id="{26E488F0-D145-DF7E-B8AF-B001AC2CF51E}"/>
              </a:ext>
            </a:extLst>
          </p:cNvPr>
          <p:cNvSpPr>
            <a:spLocks noGrp="1"/>
          </p:cNvSpPr>
          <p:nvPr>
            <p:ph type="sldNum" sz="quarter" idx="26"/>
          </p:nvPr>
        </p:nvSpPr>
        <p:spPr/>
        <p:txBody>
          <a:bodyPr/>
          <a:lstStyle>
            <a:lvl1pPr rtl="0">
              <a:defRPr/>
            </a:lvl1pPr>
          </a:lstStyle>
          <a:p>
            <a:fld id="{15085F71-AFFB-4208-B08F-D7EFE42E2BC8}" type="slidenum">
              <a:rPr lang="en-GB" smtClean="0"/>
              <a:pPr/>
              <a:t>‹#›</a:t>
            </a:fld>
            <a:endParaRPr lang="en-GB"/>
          </a:p>
        </p:txBody>
      </p:sp>
      <p:sp>
        <p:nvSpPr>
          <p:cNvPr id="4" name="Inhaltsplatzhalter 2">
            <a:extLst>
              <a:ext uri="{FF2B5EF4-FFF2-40B4-BE49-F238E27FC236}">
                <a16:creationId xmlns:a16="http://schemas.microsoft.com/office/drawing/2014/main" id="{EADBF307-C4A6-86E4-8909-AABEA13545BF}"/>
              </a:ext>
            </a:extLst>
          </p:cNvPr>
          <p:cNvSpPr>
            <a:spLocks noGrp="1"/>
          </p:cNvSpPr>
          <p:nvPr>
            <p:ph idx="13" hasCustomPrompt="1"/>
          </p:nvPr>
        </p:nvSpPr>
        <p:spPr>
          <a:xfrm>
            <a:off x="442913" y="1203158"/>
            <a:ext cx="8790620" cy="276999"/>
          </a:xfrm>
        </p:spPr>
        <p:txBody>
          <a:bodyPr/>
          <a:lstStyle>
            <a:lvl1pPr rtl="0">
              <a:defRPr sz="1800" b="0">
                <a:solidFill>
                  <a:srgbClr val="85925A"/>
                </a:solidFill>
                <a:latin typeface="+mj-lt"/>
              </a:defRPr>
            </a:lvl1pPr>
          </a:lstStyle>
          <a:p>
            <a:pPr lvl="0"/>
            <a:r>
              <a:rPr lang="en-GB"/>
              <a:t>Subtitle (optional)</a:t>
            </a:r>
          </a:p>
        </p:txBody>
      </p:sp>
      <p:sp>
        <p:nvSpPr>
          <p:cNvPr id="5" name="Titel 4">
            <a:extLst>
              <a:ext uri="{FF2B5EF4-FFF2-40B4-BE49-F238E27FC236}">
                <a16:creationId xmlns:a16="http://schemas.microsoft.com/office/drawing/2014/main" id="{DA96C24E-49E0-D4EA-39ED-4172EC10A471}"/>
              </a:ext>
            </a:extLst>
          </p:cNvPr>
          <p:cNvSpPr>
            <a:spLocks noGrp="1"/>
          </p:cNvSpPr>
          <p:nvPr>
            <p:ph type="title"/>
          </p:nvPr>
        </p:nvSpPr>
        <p:spPr/>
        <p:txBody>
          <a:bodyPr vert="horz"/>
          <a:lstStyle>
            <a:lvl1pPr rtl="0">
              <a:defRPr/>
            </a:lvl1pPr>
          </a:lstStyle>
          <a:p>
            <a:r>
              <a:rPr lang="en-US"/>
              <a:t>Click to edit Master title style</a:t>
            </a:r>
            <a:endParaRPr lang="en-GB"/>
          </a:p>
        </p:txBody>
      </p:sp>
      <p:pic>
        <p:nvPicPr>
          <p:cNvPr id="12" name="Bildplatzhalter 14">
            <a:extLst>
              <a:ext uri="{FF2B5EF4-FFF2-40B4-BE49-F238E27FC236}">
                <a16:creationId xmlns:a16="http://schemas.microsoft.com/office/drawing/2014/main" id="{D16E5390-947E-BA98-3D86-3C2D89958106}"/>
              </a:ext>
            </a:extLst>
          </p:cNvPr>
          <p:cNvPicPr>
            <a:picLocks noChangeAspect="1"/>
          </p:cNvPicPr>
          <p:nvPr userDrawn="1"/>
        </p:nvPicPr>
        <p:blipFill>
          <a:blip r:embed="rId6"/>
          <a:srcRect t="18" b="18"/>
          <a:stretch>
            <a:fillRect/>
          </a:stretch>
        </p:blipFill>
        <p:spPr>
          <a:xfrm>
            <a:off x="9772651" y="238741"/>
            <a:ext cx="1976437" cy="692150"/>
          </a:xfrm>
          <a:prstGeom prst="rect">
            <a:avLst/>
          </a:prstGeom>
        </p:spPr>
      </p:pic>
    </p:spTree>
    <p:extLst>
      <p:ext uri="{BB962C8B-B14F-4D97-AF65-F5344CB8AC3E}">
        <p14:creationId xmlns:p14="http://schemas.microsoft.com/office/powerpoint/2010/main" val="2301603110"/>
      </p:ext>
    </p:extLst>
  </p:cSld>
  <p:clrMapOvr>
    <a:masterClrMapping/>
  </p:clrMapOvr>
  <p:extLst>
    <p:ext uri="{DCECCB84-F9BA-43D5-87BE-67443E8EF086}">
      <p15:sldGuideLst xmlns:p15="http://schemas.microsoft.com/office/powerpoint/2012/main">
        <p15:guide id="5" orient="horz" pos="4088" userDrawn="1">
          <p15:clr>
            <a:srgbClr val="FBAE40"/>
          </p15:clr>
        </p15:guide>
        <p15:guide id="6" pos="2441" userDrawn="1">
          <p15:clr>
            <a:srgbClr val="FBAE40"/>
          </p15:clr>
        </p15:guide>
        <p15:guide id="7" pos="2759" userDrawn="1">
          <p15:clr>
            <a:srgbClr val="FBAE40"/>
          </p15:clr>
        </p15:guide>
        <p15:guide id="8" pos="4922" userDrawn="1">
          <p15:clr>
            <a:srgbClr val="FBAE40"/>
          </p15:clr>
        </p15:guide>
        <p15:guide id="9" pos="5240" userDrawn="1">
          <p15:clr>
            <a:srgbClr val="FBAE40"/>
          </p15:clr>
        </p15:guide>
        <p15:guide id="10" orient="horz" pos="113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photos">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163FD14A-10B2-4A72-B98A-5C58E1B6D63C}"/>
              </a:ext>
            </a:extLst>
          </p:cNvPr>
          <p:cNvGraphicFramePr>
            <a:graphicFrameLocks noChangeAspect="1"/>
          </p:cNvGraphicFramePr>
          <p:nvPr userDrawn="1">
            <p:custDataLst>
              <p:tags r:id="rId1"/>
            </p:custDataLst>
            <p:extLst>
              <p:ext uri="{D42A27DB-BD31-4B8C-83A1-F6EECF244321}">
                <p14:modId xmlns:p14="http://schemas.microsoft.com/office/powerpoint/2010/main" val="10631950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8" name="Objekt 7" hidden="1">
                        <a:extLst>
                          <a:ext uri="{FF2B5EF4-FFF2-40B4-BE49-F238E27FC236}">
                            <a16:creationId xmlns:a16="http://schemas.microsoft.com/office/drawing/2014/main" id="{163FD14A-10B2-4A72-B98A-5C58E1B6D63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hteck 6" hidden="1">
            <a:extLst>
              <a:ext uri="{FF2B5EF4-FFF2-40B4-BE49-F238E27FC236}">
                <a16:creationId xmlns:a16="http://schemas.microsoft.com/office/drawing/2014/main" id="{34502EE9-4DFE-4322-910B-99339468BBD4}"/>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lang="en-GB" sz="3200" b="0" i="0" baseline="0">
              <a:latin typeface="DINPro" panose="020B0504020101020102" pitchFamily="34" charset="0"/>
              <a:ea typeface="+mj-ea"/>
              <a:cs typeface="+mj-cs"/>
              <a:sym typeface="DINPro" panose="020B0504020101020102" pitchFamily="34" charset="0"/>
            </a:endParaRPr>
          </a:p>
        </p:txBody>
      </p:sp>
      <p:sp>
        <p:nvSpPr>
          <p:cNvPr id="12" name="Bildplatzhalter 11">
            <a:extLst>
              <a:ext uri="{FF2B5EF4-FFF2-40B4-BE49-F238E27FC236}">
                <a16:creationId xmlns:a16="http://schemas.microsoft.com/office/drawing/2014/main" id="{E8D5B9BC-9619-423D-877E-25A959B790DB}"/>
              </a:ext>
            </a:extLst>
          </p:cNvPr>
          <p:cNvSpPr>
            <a:spLocks noGrp="1"/>
          </p:cNvSpPr>
          <p:nvPr>
            <p:ph type="pic" sz="quarter" idx="16"/>
          </p:nvPr>
        </p:nvSpPr>
        <p:spPr>
          <a:xfrm>
            <a:off x="442913" y="4212165"/>
            <a:ext cx="5581086" cy="2268165"/>
          </a:xfrm>
          <a:solidFill>
            <a:schemeClr val="bg1">
              <a:lumMod val="95000"/>
            </a:schemeClr>
          </a:solidFill>
        </p:spPr>
        <p:txBody>
          <a:bodyPr>
            <a:noAutofit/>
          </a:bodyPr>
          <a:lstStyle>
            <a:lvl1pPr rtl="0">
              <a:defRPr>
                <a:solidFill>
                  <a:srgbClr val="4A4A49"/>
                </a:solidFill>
              </a:defRPr>
            </a:lvl1pPr>
          </a:lstStyle>
          <a:p>
            <a:r>
              <a:rPr lang="en-US"/>
              <a:t>Click icon to add picture</a:t>
            </a:r>
            <a:endParaRPr lang="en-GB"/>
          </a:p>
        </p:txBody>
      </p:sp>
      <p:sp>
        <p:nvSpPr>
          <p:cNvPr id="2" name="Bildplatzhalter 11">
            <a:extLst>
              <a:ext uri="{FF2B5EF4-FFF2-40B4-BE49-F238E27FC236}">
                <a16:creationId xmlns:a16="http://schemas.microsoft.com/office/drawing/2014/main" id="{936F3643-778D-14E7-C5EB-FCA86C73A148}"/>
              </a:ext>
            </a:extLst>
          </p:cNvPr>
          <p:cNvSpPr>
            <a:spLocks noGrp="1"/>
          </p:cNvSpPr>
          <p:nvPr>
            <p:ph type="pic" sz="quarter" idx="22"/>
          </p:nvPr>
        </p:nvSpPr>
        <p:spPr>
          <a:xfrm>
            <a:off x="6168002" y="4212165"/>
            <a:ext cx="5581086" cy="2268165"/>
          </a:xfrm>
          <a:solidFill>
            <a:schemeClr val="bg1">
              <a:lumMod val="95000"/>
            </a:schemeClr>
          </a:solidFill>
        </p:spPr>
        <p:txBody>
          <a:bodyPr>
            <a:noAutofit/>
          </a:bodyPr>
          <a:lstStyle>
            <a:lvl1pPr rtl="0">
              <a:defRPr>
                <a:solidFill>
                  <a:srgbClr val="4A4A49"/>
                </a:solidFill>
              </a:defRPr>
            </a:lvl1pPr>
          </a:lstStyle>
          <a:p>
            <a:r>
              <a:rPr lang="en-US"/>
              <a:t>Click icon to add picture</a:t>
            </a:r>
            <a:endParaRPr lang="en-GB"/>
          </a:p>
        </p:txBody>
      </p:sp>
      <p:sp>
        <p:nvSpPr>
          <p:cNvPr id="10" name="Bildplatzhalter 11">
            <a:extLst>
              <a:ext uri="{FF2B5EF4-FFF2-40B4-BE49-F238E27FC236}">
                <a16:creationId xmlns:a16="http://schemas.microsoft.com/office/drawing/2014/main" id="{0BB67FA6-7F0F-D33E-46B2-A3FA418A5566}"/>
              </a:ext>
            </a:extLst>
          </p:cNvPr>
          <p:cNvSpPr>
            <a:spLocks noGrp="1"/>
          </p:cNvSpPr>
          <p:nvPr>
            <p:ph type="pic" sz="quarter" idx="23"/>
          </p:nvPr>
        </p:nvSpPr>
        <p:spPr>
          <a:xfrm>
            <a:off x="442913" y="1800000"/>
            <a:ext cx="5581086" cy="2268165"/>
          </a:xfrm>
          <a:solidFill>
            <a:schemeClr val="bg1">
              <a:lumMod val="95000"/>
            </a:schemeClr>
          </a:solidFill>
        </p:spPr>
        <p:txBody>
          <a:bodyPr>
            <a:noAutofit/>
          </a:bodyPr>
          <a:lstStyle>
            <a:lvl1pPr rtl="0">
              <a:defRPr>
                <a:solidFill>
                  <a:srgbClr val="4A4A49"/>
                </a:solidFill>
              </a:defRPr>
            </a:lvl1pPr>
          </a:lstStyle>
          <a:p>
            <a:r>
              <a:rPr lang="en-US"/>
              <a:t>Click icon to add picture</a:t>
            </a:r>
            <a:endParaRPr lang="en-GB"/>
          </a:p>
        </p:txBody>
      </p:sp>
      <p:sp>
        <p:nvSpPr>
          <p:cNvPr id="13" name="Foliennummernplatzhalter 12">
            <a:extLst>
              <a:ext uri="{FF2B5EF4-FFF2-40B4-BE49-F238E27FC236}">
                <a16:creationId xmlns:a16="http://schemas.microsoft.com/office/drawing/2014/main" id="{A5152FD3-6AC0-6BB8-44AD-0AE1DBE043DF}"/>
              </a:ext>
            </a:extLst>
          </p:cNvPr>
          <p:cNvSpPr>
            <a:spLocks noGrp="1"/>
          </p:cNvSpPr>
          <p:nvPr>
            <p:ph type="sldNum" sz="quarter" idx="26"/>
          </p:nvPr>
        </p:nvSpPr>
        <p:spPr/>
        <p:txBody>
          <a:bodyPr/>
          <a:lstStyle>
            <a:lvl1pPr rtl="0">
              <a:defRPr/>
            </a:lvl1pPr>
          </a:lstStyle>
          <a:p>
            <a:fld id="{15085F71-AFFB-4208-B08F-D7EFE42E2BC8}" type="slidenum">
              <a:rPr lang="en-GB" smtClean="0"/>
              <a:pPr/>
              <a:t>‹#›</a:t>
            </a:fld>
            <a:endParaRPr lang="en-GB"/>
          </a:p>
        </p:txBody>
      </p:sp>
      <p:sp>
        <p:nvSpPr>
          <p:cNvPr id="4" name="Titel 3">
            <a:extLst>
              <a:ext uri="{FF2B5EF4-FFF2-40B4-BE49-F238E27FC236}">
                <a16:creationId xmlns:a16="http://schemas.microsoft.com/office/drawing/2014/main" id="{F4B2E0F9-0DF0-EDBF-505F-3EBA59A0CBCF}"/>
              </a:ext>
            </a:extLst>
          </p:cNvPr>
          <p:cNvSpPr>
            <a:spLocks noGrp="1"/>
          </p:cNvSpPr>
          <p:nvPr>
            <p:ph type="title"/>
          </p:nvPr>
        </p:nvSpPr>
        <p:spPr/>
        <p:txBody>
          <a:bodyPr vert="horz"/>
          <a:lstStyle>
            <a:lvl1pPr rtl="0">
              <a:defRPr/>
            </a:lvl1pPr>
          </a:lstStyle>
          <a:p>
            <a:r>
              <a:rPr lang="en-US"/>
              <a:t>Click to edit Master title style</a:t>
            </a:r>
            <a:endParaRPr lang="en-GB"/>
          </a:p>
        </p:txBody>
      </p:sp>
      <p:pic>
        <p:nvPicPr>
          <p:cNvPr id="6" name="Bildplatzhalter 14">
            <a:extLst>
              <a:ext uri="{FF2B5EF4-FFF2-40B4-BE49-F238E27FC236}">
                <a16:creationId xmlns:a16="http://schemas.microsoft.com/office/drawing/2014/main" id="{805FDDC0-2819-2C3D-6E17-16ED3D418D75}"/>
              </a:ext>
            </a:extLst>
          </p:cNvPr>
          <p:cNvPicPr>
            <a:picLocks noChangeAspect="1"/>
          </p:cNvPicPr>
          <p:nvPr userDrawn="1"/>
        </p:nvPicPr>
        <p:blipFill>
          <a:blip r:embed="rId6"/>
          <a:srcRect t="18" b="18"/>
          <a:stretch>
            <a:fillRect/>
          </a:stretch>
        </p:blipFill>
        <p:spPr>
          <a:xfrm>
            <a:off x="9772651" y="238741"/>
            <a:ext cx="1976437" cy="692150"/>
          </a:xfrm>
          <a:prstGeom prst="rect">
            <a:avLst/>
          </a:prstGeom>
        </p:spPr>
      </p:pic>
      <p:sp>
        <p:nvSpPr>
          <p:cNvPr id="17" name="Inhaltsplatzhalter 2">
            <a:extLst>
              <a:ext uri="{FF2B5EF4-FFF2-40B4-BE49-F238E27FC236}">
                <a16:creationId xmlns:a16="http://schemas.microsoft.com/office/drawing/2014/main" id="{74010A91-90E1-07D0-12A1-50F7541D388A}"/>
              </a:ext>
            </a:extLst>
          </p:cNvPr>
          <p:cNvSpPr>
            <a:spLocks noGrp="1"/>
          </p:cNvSpPr>
          <p:nvPr>
            <p:ph idx="13" hasCustomPrompt="1"/>
          </p:nvPr>
        </p:nvSpPr>
        <p:spPr>
          <a:xfrm>
            <a:off x="442913" y="1203158"/>
            <a:ext cx="8790620" cy="276999"/>
          </a:xfrm>
        </p:spPr>
        <p:txBody>
          <a:bodyPr/>
          <a:lstStyle>
            <a:lvl1pPr rtl="0">
              <a:defRPr sz="1800" b="0">
                <a:solidFill>
                  <a:srgbClr val="85925A"/>
                </a:solidFill>
                <a:latin typeface="+mj-lt"/>
              </a:defRPr>
            </a:lvl1pPr>
          </a:lstStyle>
          <a:p>
            <a:pPr lvl="0"/>
            <a:r>
              <a:rPr lang="en-GB"/>
              <a:t>Subtitle (optional)</a:t>
            </a:r>
          </a:p>
        </p:txBody>
      </p:sp>
      <p:sp>
        <p:nvSpPr>
          <p:cNvPr id="18" name="Bildplatzhalter 11">
            <a:extLst>
              <a:ext uri="{FF2B5EF4-FFF2-40B4-BE49-F238E27FC236}">
                <a16:creationId xmlns:a16="http://schemas.microsoft.com/office/drawing/2014/main" id="{DBB3B78C-926A-722C-F646-9A0056CEF948}"/>
              </a:ext>
            </a:extLst>
          </p:cNvPr>
          <p:cNvSpPr>
            <a:spLocks noGrp="1"/>
          </p:cNvSpPr>
          <p:nvPr>
            <p:ph type="pic" sz="quarter" idx="28"/>
          </p:nvPr>
        </p:nvSpPr>
        <p:spPr>
          <a:xfrm>
            <a:off x="6168002" y="1800000"/>
            <a:ext cx="5581086" cy="2268165"/>
          </a:xfrm>
          <a:solidFill>
            <a:schemeClr val="bg1">
              <a:lumMod val="95000"/>
            </a:schemeClr>
          </a:solidFill>
        </p:spPr>
        <p:txBody>
          <a:bodyPr>
            <a:noAutofit/>
          </a:bodyPr>
          <a:lstStyle>
            <a:lvl1pPr rtl="0">
              <a:defRPr>
                <a:solidFill>
                  <a:srgbClr val="4A4A49"/>
                </a:solidFill>
              </a:defRPr>
            </a:lvl1pPr>
          </a:lstStyle>
          <a:p>
            <a:r>
              <a:rPr lang="en-US"/>
              <a:t>Click icon to add picture</a:t>
            </a:r>
            <a:endParaRPr lang="en-GB"/>
          </a:p>
        </p:txBody>
      </p:sp>
    </p:spTree>
    <p:extLst>
      <p:ext uri="{BB962C8B-B14F-4D97-AF65-F5344CB8AC3E}">
        <p14:creationId xmlns:p14="http://schemas.microsoft.com/office/powerpoint/2010/main" val="3509710518"/>
      </p:ext>
    </p:extLst>
  </p:cSld>
  <p:clrMapOvr>
    <a:masterClrMapping/>
  </p:clrMapOvr>
  <p:extLst>
    <p:ext uri="{DCECCB84-F9BA-43D5-87BE-67443E8EF086}">
      <p15:sldGuideLst xmlns:p15="http://schemas.microsoft.com/office/powerpoint/2012/main">
        <p15:guide id="2" orient="horz" pos="1133" userDrawn="1">
          <p15:clr>
            <a:srgbClr val="FBAE40"/>
          </p15:clr>
        </p15:guide>
        <p15:guide id="5" orient="horz" pos="4088" userDrawn="1">
          <p15:clr>
            <a:srgbClr val="FBAE40"/>
          </p15:clr>
        </p15:guide>
        <p15:guide id="6" pos="3795" userDrawn="1">
          <p15:clr>
            <a:srgbClr val="FBAE40"/>
          </p15:clr>
        </p15:guide>
        <p15:guide id="8" orient="horz" pos="2568" userDrawn="1">
          <p15:clr>
            <a:srgbClr val="FBAE40"/>
          </p15:clr>
        </p15:guide>
        <p15:guide id="9" orient="horz" pos="2659" userDrawn="1">
          <p15:clr>
            <a:srgbClr val="FBAE40"/>
          </p15:clr>
        </p15:guide>
        <p15:guide id="10" pos="3885"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and Photo placehoder for Laptop">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163FD14A-10B2-4A72-B98A-5C58E1B6D63C}"/>
              </a:ext>
            </a:extLst>
          </p:cNvPr>
          <p:cNvGraphicFramePr>
            <a:graphicFrameLocks noChangeAspect="1"/>
          </p:cNvGraphicFramePr>
          <p:nvPr userDrawn="1">
            <p:custDataLst>
              <p:tags r:id="rId1"/>
            </p:custDataLst>
            <p:extLst>
              <p:ext uri="{D42A27DB-BD31-4B8C-83A1-F6EECF244321}">
                <p14:modId xmlns:p14="http://schemas.microsoft.com/office/powerpoint/2010/main" val="29869344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8" name="Objekt 7" hidden="1">
                        <a:extLst>
                          <a:ext uri="{FF2B5EF4-FFF2-40B4-BE49-F238E27FC236}">
                            <a16:creationId xmlns:a16="http://schemas.microsoft.com/office/drawing/2014/main" id="{163FD14A-10B2-4A72-B98A-5C58E1B6D63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hteck 10">
            <a:extLst>
              <a:ext uri="{FF2B5EF4-FFF2-40B4-BE49-F238E27FC236}">
                <a16:creationId xmlns:a16="http://schemas.microsoft.com/office/drawing/2014/main" id="{2C7F16A1-57FD-951C-D314-17258289399A}"/>
              </a:ext>
            </a:extLst>
          </p:cNvPr>
          <p:cNvSpPr/>
          <p:nvPr userDrawn="1"/>
        </p:nvSpPr>
        <p:spPr>
          <a:xfrm>
            <a:off x="4378325" y="1798639"/>
            <a:ext cx="7813675" cy="4691062"/>
          </a:xfrm>
          <a:prstGeom prst="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p>
        </p:txBody>
      </p:sp>
      <p:sp>
        <p:nvSpPr>
          <p:cNvPr id="7" name="Rechteck 6" hidden="1">
            <a:extLst>
              <a:ext uri="{FF2B5EF4-FFF2-40B4-BE49-F238E27FC236}">
                <a16:creationId xmlns:a16="http://schemas.microsoft.com/office/drawing/2014/main" id="{34502EE9-4DFE-4322-910B-99339468BBD4}"/>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lang="en-GB" sz="3200" b="0" i="0" baseline="0">
              <a:latin typeface="DINPro" panose="020B0504020101020102" pitchFamily="34" charset="0"/>
              <a:ea typeface="+mj-ea"/>
              <a:cs typeface="+mj-cs"/>
              <a:sym typeface="DINPro" panose="020B0504020101020102" pitchFamily="34" charset="0"/>
            </a:endParaRPr>
          </a:p>
        </p:txBody>
      </p:sp>
      <p:sp>
        <p:nvSpPr>
          <p:cNvPr id="10" name="Foliennummernplatzhalter 9">
            <a:extLst>
              <a:ext uri="{FF2B5EF4-FFF2-40B4-BE49-F238E27FC236}">
                <a16:creationId xmlns:a16="http://schemas.microsoft.com/office/drawing/2014/main" id="{5CDEDD5E-AABF-D00F-FB34-CA447584BD55}"/>
              </a:ext>
            </a:extLst>
          </p:cNvPr>
          <p:cNvSpPr>
            <a:spLocks noGrp="1"/>
          </p:cNvSpPr>
          <p:nvPr>
            <p:ph type="sldNum" sz="quarter" idx="25"/>
          </p:nvPr>
        </p:nvSpPr>
        <p:spPr/>
        <p:txBody>
          <a:bodyPr/>
          <a:lstStyle>
            <a:lvl1pPr rtl="0">
              <a:defRPr/>
            </a:lvl1pPr>
          </a:lstStyle>
          <a:p>
            <a:fld id="{15085F71-AFFB-4208-B08F-D7EFE42E2BC8}" type="slidenum">
              <a:rPr lang="en-GB" smtClean="0"/>
              <a:pPr/>
              <a:t>‹#›</a:t>
            </a:fld>
            <a:endParaRPr lang="en-GB"/>
          </a:p>
        </p:txBody>
      </p:sp>
      <p:sp>
        <p:nvSpPr>
          <p:cNvPr id="4" name="Inhaltsplatzhalter 2">
            <a:extLst>
              <a:ext uri="{FF2B5EF4-FFF2-40B4-BE49-F238E27FC236}">
                <a16:creationId xmlns:a16="http://schemas.microsoft.com/office/drawing/2014/main" id="{FB74EA8C-1F45-2CD5-55D2-15B54826B074}"/>
              </a:ext>
            </a:extLst>
          </p:cNvPr>
          <p:cNvSpPr>
            <a:spLocks noGrp="1"/>
          </p:cNvSpPr>
          <p:nvPr>
            <p:ph idx="13" hasCustomPrompt="1"/>
          </p:nvPr>
        </p:nvSpPr>
        <p:spPr>
          <a:xfrm>
            <a:off x="442913" y="1203158"/>
            <a:ext cx="8790620" cy="276999"/>
          </a:xfrm>
        </p:spPr>
        <p:txBody>
          <a:bodyPr/>
          <a:lstStyle>
            <a:lvl1pPr rtl="0">
              <a:defRPr sz="1800" b="0">
                <a:solidFill>
                  <a:srgbClr val="85925A"/>
                </a:solidFill>
                <a:latin typeface="+mj-lt"/>
              </a:defRPr>
            </a:lvl1pPr>
          </a:lstStyle>
          <a:p>
            <a:pPr lvl="0"/>
            <a:r>
              <a:rPr lang="en-GB"/>
              <a:t>Subtitle (optional)</a:t>
            </a:r>
          </a:p>
        </p:txBody>
      </p:sp>
      <p:sp>
        <p:nvSpPr>
          <p:cNvPr id="5" name="Titel 4">
            <a:extLst>
              <a:ext uri="{FF2B5EF4-FFF2-40B4-BE49-F238E27FC236}">
                <a16:creationId xmlns:a16="http://schemas.microsoft.com/office/drawing/2014/main" id="{B3A7D463-76F9-0B54-B9CE-5C4C175297BD}"/>
              </a:ext>
            </a:extLst>
          </p:cNvPr>
          <p:cNvSpPr>
            <a:spLocks noGrp="1"/>
          </p:cNvSpPr>
          <p:nvPr>
            <p:ph type="title"/>
          </p:nvPr>
        </p:nvSpPr>
        <p:spPr/>
        <p:txBody>
          <a:bodyPr vert="horz"/>
          <a:lstStyle>
            <a:lvl1pPr rtl="0">
              <a:defRPr/>
            </a:lvl1pPr>
          </a:lstStyle>
          <a:p>
            <a:r>
              <a:rPr lang="en-US"/>
              <a:t>Click to edit Master title style</a:t>
            </a:r>
            <a:endParaRPr lang="en-GB"/>
          </a:p>
        </p:txBody>
      </p:sp>
      <p:pic>
        <p:nvPicPr>
          <p:cNvPr id="12" name="Bildplatzhalter 14">
            <a:extLst>
              <a:ext uri="{FF2B5EF4-FFF2-40B4-BE49-F238E27FC236}">
                <a16:creationId xmlns:a16="http://schemas.microsoft.com/office/drawing/2014/main" id="{0DB1059A-6206-69AD-77C4-EE62FE5F58D4}"/>
              </a:ext>
            </a:extLst>
          </p:cNvPr>
          <p:cNvPicPr>
            <a:picLocks noChangeAspect="1"/>
          </p:cNvPicPr>
          <p:nvPr userDrawn="1"/>
        </p:nvPicPr>
        <p:blipFill>
          <a:blip r:embed="rId6"/>
          <a:srcRect t="18" b="18"/>
          <a:stretch>
            <a:fillRect/>
          </a:stretch>
        </p:blipFill>
        <p:spPr>
          <a:xfrm>
            <a:off x="9772651" y="238741"/>
            <a:ext cx="1976437" cy="692150"/>
          </a:xfrm>
          <a:prstGeom prst="rect">
            <a:avLst/>
          </a:prstGeom>
        </p:spPr>
      </p:pic>
      <p:pic>
        <p:nvPicPr>
          <p:cNvPr id="9" name="Grafik 8">
            <a:extLst>
              <a:ext uri="{FF2B5EF4-FFF2-40B4-BE49-F238E27FC236}">
                <a16:creationId xmlns:a16="http://schemas.microsoft.com/office/drawing/2014/main" id="{BCDAEA10-4F00-D0C6-8C64-13F716E57448}"/>
              </a:ext>
            </a:extLst>
          </p:cNvPr>
          <p:cNvPicPr>
            <a:picLocks noChangeAspect="1"/>
          </p:cNvPicPr>
          <p:nvPr userDrawn="1"/>
        </p:nvPicPr>
        <p:blipFill rotWithShape="1">
          <a:blip r:embed="rId7"/>
          <a:srcRect l="32317" t="29377" r="32956"/>
          <a:stretch/>
        </p:blipFill>
        <p:spPr>
          <a:xfrm>
            <a:off x="5348688" y="2551046"/>
            <a:ext cx="5872949" cy="3397831"/>
          </a:xfrm>
          <a:custGeom>
            <a:avLst/>
            <a:gdLst>
              <a:gd name="connsiteX0" fmla="*/ 0 w 4714875"/>
              <a:gd name="connsiteY0" fmla="*/ 0 h 2727820"/>
              <a:gd name="connsiteX1" fmla="*/ 4429125 w 4714875"/>
              <a:gd name="connsiteY1" fmla="*/ 0 h 2727820"/>
              <a:gd name="connsiteX2" fmla="*/ 4429125 w 4714875"/>
              <a:gd name="connsiteY2" fmla="*/ 2400300 h 2727820"/>
              <a:gd name="connsiteX3" fmla="*/ 4714875 w 4714875"/>
              <a:gd name="connsiteY3" fmla="*/ 2400300 h 2727820"/>
              <a:gd name="connsiteX4" fmla="*/ 4714875 w 4714875"/>
              <a:gd name="connsiteY4" fmla="*/ 2727820 h 2727820"/>
              <a:gd name="connsiteX5" fmla="*/ 0 w 4714875"/>
              <a:gd name="connsiteY5" fmla="*/ 2727820 h 2727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14875" h="2727820">
                <a:moveTo>
                  <a:pt x="0" y="0"/>
                </a:moveTo>
                <a:lnTo>
                  <a:pt x="4429125" y="0"/>
                </a:lnTo>
                <a:lnTo>
                  <a:pt x="4429125" y="2400300"/>
                </a:lnTo>
                <a:lnTo>
                  <a:pt x="4714875" y="2400300"/>
                </a:lnTo>
                <a:lnTo>
                  <a:pt x="4714875" y="2727820"/>
                </a:lnTo>
                <a:lnTo>
                  <a:pt x="0" y="2727820"/>
                </a:lnTo>
                <a:close/>
              </a:path>
            </a:pathLst>
          </a:custGeom>
        </p:spPr>
      </p:pic>
      <p:sp>
        <p:nvSpPr>
          <p:cNvPr id="2" name="Bildplatzhalter 11">
            <a:extLst>
              <a:ext uri="{FF2B5EF4-FFF2-40B4-BE49-F238E27FC236}">
                <a16:creationId xmlns:a16="http://schemas.microsoft.com/office/drawing/2014/main" id="{559F75F2-352B-8219-141A-1B69227115D2}"/>
              </a:ext>
            </a:extLst>
          </p:cNvPr>
          <p:cNvSpPr>
            <a:spLocks noGrp="1"/>
          </p:cNvSpPr>
          <p:nvPr>
            <p:ph type="pic" sz="quarter" idx="26" hasCustomPrompt="1"/>
          </p:nvPr>
        </p:nvSpPr>
        <p:spPr>
          <a:xfrm>
            <a:off x="6089943" y="2934715"/>
            <a:ext cx="4415839" cy="2732660"/>
          </a:xfrm>
          <a:prstGeom prst="rect">
            <a:avLst/>
          </a:prstGeom>
          <a:solidFill>
            <a:schemeClr val="bg1">
              <a:lumMod val="95000"/>
            </a:schemeClr>
          </a:solidFill>
        </p:spPr>
        <p:txBody>
          <a:bodyPr>
            <a:noAutofit/>
          </a:bodyPr>
          <a:lstStyle>
            <a:lvl1pPr rtl="0">
              <a:defRPr>
                <a:solidFill>
                  <a:schemeClr val="tx1"/>
                </a:solidFill>
              </a:defRPr>
            </a:lvl1pPr>
          </a:lstStyle>
          <a:p>
            <a:r>
              <a:rPr lang="en-GB"/>
              <a:t> </a:t>
            </a:r>
          </a:p>
        </p:txBody>
      </p:sp>
      <p:sp>
        <p:nvSpPr>
          <p:cNvPr id="14" name="Textplatzhalter 15">
            <a:extLst>
              <a:ext uri="{FF2B5EF4-FFF2-40B4-BE49-F238E27FC236}">
                <a16:creationId xmlns:a16="http://schemas.microsoft.com/office/drawing/2014/main" id="{A8CD818B-AD4E-7C15-A328-7E0BFE7AE684}"/>
              </a:ext>
            </a:extLst>
          </p:cNvPr>
          <p:cNvSpPr>
            <a:spLocks noGrp="1"/>
          </p:cNvSpPr>
          <p:nvPr>
            <p:ph type="body" sz="quarter" idx="14"/>
          </p:nvPr>
        </p:nvSpPr>
        <p:spPr>
          <a:xfrm>
            <a:off x="442913" y="1808163"/>
            <a:ext cx="3436937" cy="1346522"/>
          </a:xfrm>
        </p:spPr>
        <p:txBody>
          <a:bodyPr/>
          <a:lstStyle>
            <a:lvl1pPr rtl="0">
              <a:defRPr/>
            </a:lvl1pPr>
            <a:lvl2pPr rtl="0">
              <a:defRPr/>
            </a:lvl2pPr>
            <a:lvl3pPr rtl="0">
              <a:defRPr/>
            </a:lvl3pPr>
            <a:lvl4pPr rtl="0">
              <a:defRPr/>
            </a:lvl4pPr>
            <a:lvl5pPr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84349049"/>
      </p:ext>
    </p:extLst>
  </p:cSld>
  <p:clrMapOvr>
    <a:masterClrMapping/>
  </p:clrMapOvr>
  <p:extLst>
    <p:ext uri="{DCECCB84-F9BA-43D5-87BE-67443E8EF086}">
      <p15:sldGuideLst xmlns:p15="http://schemas.microsoft.com/office/powerpoint/2012/main">
        <p15:guide id="5" orient="horz" pos="4088">
          <p15:clr>
            <a:srgbClr val="FBAE40"/>
          </p15:clr>
        </p15:guide>
        <p15:guide id="6" pos="2758" userDrawn="1">
          <p15:clr>
            <a:srgbClr val="FBAE40"/>
          </p15:clr>
        </p15:guide>
        <p15:guide id="7" pos="2444" userDrawn="1">
          <p15:clr>
            <a:srgbClr val="FBAE40"/>
          </p15:clr>
        </p15:guide>
        <p15:guide id="8" orient="horz" pos="1133">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placehoder for devices">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163FD14A-10B2-4A72-B98A-5C58E1B6D63C}"/>
              </a:ext>
            </a:extLst>
          </p:cNvPr>
          <p:cNvGraphicFramePr>
            <a:graphicFrameLocks noChangeAspect="1"/>
          </p:cNvGraphicFramePr>
          <p:nvPr userDrawn="1">
            <p:custDataLst>
              <p:tags r:id="rId1"/>
            </p:custDataLst>
            <p:extLst>
              <p:ext uri="{D42A27DB-BD31-4B8C-83A1-F6EECF244321}">
                <p14:modId xmlns:p14="http://schemas.microsoft.com/office/powerpoint/2010/main" val="30259799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8" name="Objekt 7" hidden="1">
                        <a:extLst>
                          <a:ext uri="{FF2B5EF4-FFF2-40B4-BE49-F238E27FC236}">
                            <a16:creationId xmlns:a16="http://schemas.microsoft.com/office/drawing/2014/main" id="{163FD14A-10B2-4A72-B98A-5C58E1B6D63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hteck 6" hidden="1">
            <a:extLst>
              <a:ext uri="{FF2B5EF4-FFF2-40B4-BE49-F238E27FC236}">
                <a16:creationId xmlns:a16="http://schemas.microsoft.com/office/drawing/2014/main" id="{34502EE9-4DFE-4322-910B-99339468BBD4}"/>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lang="en-GB" sz="3200" b="0" i="0" baseline="0">
              <a:latin typeface="DINPro" panose="020B0504020101020102" pitchFamily="34" charset="0"/>
              <a:ea typeface="+mj-ea"/>
              <a:cs typeface="+mj-cs"/>
              <a:sym typeface="DINPro" panose="020B0504020101020102" pitchFamily="34" charset="0"/>
            </a:endParaRPr>
          </a:p>
        </p:txBody>
      </p:sp>
      <p:sp>
        <p:nvSpPr>
          <p:cNvPr id="10" name="Foliennummernplatzhalter 9">
            <a:extLst>
              <a:ext uri="{FF2B5EF4-FFF2-40B4-BE49-F238E27FC236}">
                <a16:creationId xmlns:a16="http://schemas.microsoft.com/office/drawing/2014/main" id="{5CDEDD5E-AABF-D00F-FB34-CA447584BD55}"/>
              </a:ext>
            </a:extLst>
          </p:cNvPr>
          <p:cNvSpPr>
            <a:spLocks noGrp="1"/>
          </p:cNvSpPr>
          <p:nvPr>
            <p:ph type="sldNum" sz="quarter" idx="25"/>
          </p:nvPr>
        </p:nvSpPr>
        <p:spPr/>
        <p:txBody>
          <a:bodyPr/>
          <a:lstStyle>
            <a:lvl1pPr rtl="0">
              <a:defRPr/>
            </a:lvl1pPr>
          </a:lstStyle>
          <a:p>
            <a:fld id="{15085F71-AFFB-4208-B08F-D7EFE42E2BC8}" type="slidenum">
              <a:rPr lang="en-GB" smtClean="0"/>
              <a:pPr/>
              <a:t>‹#›</a:t>
            </a:fld>
            <a:endParaRPr lang="en-GB"/>
          </a:p>
        </p:txBody>
      </p:sp>
      <p:sp>
        <p:nvSpPr>
          <p:cNvPr id="4" name="Inhaltsplatzhalter 2">
            <a:extLst>
              <a:ext uri="{FF2B5EF4-FFF2-40B4-BE49-F238E27FC236}">
                <a16:creationId xmlns:a16="http://schemas.microsoft.com/office/drawing/2014/main" id="{FB74EA8C-1F45-2CD5-55D2-15B54826B074}"/>
              </a:ext>
            </a:extLst>
          </p:cNvPr>
          <p:cNvSpPr>
            <a:spLocks noGrp="1"/>
          </p:cNvSpPr>
          <p:nvPr>
            <p:ph idx="13" hasCustomPrompt="1"/>
          </p:nvPr>
        </p:nvSpPr>
        <p:spPr>
          <a:xfrm>
            <a:off x="442913" y="1203158"/>
            <a:ext cx="8790620" cy="276999"/>
          </a:xfrm>
        </p:spPr>
        <p:txBody>
          <a:bodyPr/>
          <a:lstStyle>
            <a:lvl1pPr rtl="0">
              <a:defRPr sz="1800" b="0">
                <a:solidFill>
                  <a:srgbClr val="85925A"/>
                </a:solidFill>
                <a:latin typeface="+mj-lt"/>
              </a:defRPr>
            </a:lvl1pPr>
          </a:lstStyle>
          <a:p>
            <a:pPr lvl="0"/>
            <a:r>
              <a:rPr lang="en-GB"/>
              <a:t>Subtitle (optional)</a:t>
            </a:r>
          </a:p>
        </p:txBody>
      </p:sp>
      <p:sp>
        <p:nvSpPr>
          <p:cNvPr id="5" name="Titel 4">
            <a:extLst>
              <a:ext uri="{FF2B5EF4-FFF2-40B4-BE49-F238E27FC236}">
                <a16:creationId xmlns:a16="http://schemas.microsoft.com/office/drawing/2014/main" id="{B3A7D463-76F9-0B54-B9CE-5C4C175297BD}"/>
              </a:ext>
            </a:extLst>
          </p:cNvPr>
          <p:cNvSpPr>
            <a:spLocks noGrp="1"/>
          </p:cNvSpPr>
          <p:nvPr>
            <p:ph type="title"/>
          </p:nvPr>
        </p:nvSpPr>
        <p:spPr/>
        <p:txBody>
          <a:bodyPr vert="horz"/>
          <a:lstStyle>
            <a:lvl1pPr rtl="0">
              <a:defRPr/>
            </a:lvl1pPr>
          </a:lstStyle>
          <a:p>
            <a:r>
              <a:rPr lang="en-US"/>
              <a:t>Click to edit Master title style</a:t>
            </a:r>
            <a:endParaRPr lang="en-GB"/>
          </a:p>
        </p:txBody>
      </p:sp>
      <p:pic>
        <p:nvPicPr>
          <p:cNvPr id="12" name="Bildplatzhalter 14">
            <a:extLst>
              <a:ext uri="{FF2B5EF4-FFF2-40B4-BE49-F238E27FC236}">
                <a16:creationId xmlns:a16="http://schemas.microsoft.com/office/drawing/2014/main" id="{0DB1059A-6206-69AD-77C4-EE62FE5F58D4}"/>
              </a:ext>
            </a:extLst>
          </p:cNvPr>
          <p:cNvPicPr>
            <a:picLocks noChangeAspect="1"/>
          </p:cNvPicPr>
          <p:nvPr userDrawn="1"/>
        </p:nvPicPr>
        <p:blipFill>
          <a:blip r:embed="rId6"/>
          <a:srcRect t="18" b="18"/>
          <a:stretch>
            <a:fillRect/>
          </a:stretch>
        </p:blipFill>
        <p:spPr>
          <a:xfrm>
            <a:off x="9772651" y="238741"/>
            <a:ext cx="1976437" cy="692150"/>
          </a:xfrm>
          <a:prstGeom prst="rect">
            <a:avLst/>
          </a:prstGeom>
        </p:spPr>
      </p:pic>
      <p:sp>
        <p:nvSpPr>
          <p:cNvPr id="2" name="Bildplatzhalter 11">
            <a:extLst>
              <a:ext uri="{FF2B5EF4-FFF2-40B4-BE49-F238E27FC236}">
                <a16:creationId xmlns:a16="http://schemas.microsoft.com/office/drawing/2014/main" id="{559F75F2-352B-8219-141A-1B69227115D2}"/>
              </a:ext>
            </a:extLst>
          </p:cNvPr>
          <p:cNvSpPr>
            <a:spLocks noGrp="1"/>
          </p:cNvSpPr>
          <p:nvPr>
            <p:ph type="pic" sz="quarter" idx="26" hasCustomPrompt="1"/>
          </p:nvPr>
        </p:nvSpPr>
        <p:spPr>
          <a:xfrm>
            <a:off x="1203910" y="2934715"/>
            <a:ext cx="4415839" cy="2732660"/>
          </a:xfrm>
          <a:prstGeom prst="rect">
            <a:avLst/>
          </a:prstGeom>
          <a:solidFill>
            <a:schemeClr val="bg1">
              <a:lumMod val="95000"/>
            </a:schemeClr>
          </a:solidFill>
        </p:spPr>
        <p:txBody>
          <a:bodyPr>
            <a:noAutofit/>
          </a:bodyPr>
          <a:lstStyle>
            <a:lvl1pPr rtl="0">
              <a:defRPr>
                <a:solidFill>
                  <a:schemeClr val="tx1"/>
                </a:solidFill>
              </a:defRPr>
            </a:lvl1pPr>
          </a:lstStyle>
          <a:p>
            <a:r>
              <a:rPr lang="en-GB"/>
              <a:t> </a:t>
            </a:r>
          </a:p>
        </p:txBody>
      </p:sp>
      <p:sp>
        <p:nvSpPr>
          <p:cNvPr id="17" name="Bildplatzhalter 11">
            <a:extLst>
              <a:ext uri="{FF2B5EF4-FFF2-40B4-BE49-F238E27FC236}">
                <a16:creationId xmlns:a16="http://schemas.microsoft.com/office/drawing/2014/main" id="{C34D2211-F40F-6172-D5BC-C584823A2273}"/>
              </a:ext>
            </a:extLst>
          </p:cNvPr>
          <p:cNvSpPr>
            <a:spLocks noGrp="1"/>
          </p:cNvSpPr>
          <p:nvPr>
            <p:ph type="pic" sz="quarter" idx="27" hasCustomPrompt="1"/>
          </p:nvPr>
        </p:nvSpPr>
        <p:spPr>
          <a:xfrm>
            <a:off x="6498431" y="3526679"/>
            <a:ext cx="1683009" cy="2364533"/>
          </a:xfrm>
          <a:prstGeom prst="roundRect">
            <a:avLst>
              <a:gd name="adj" fmla="val 1528"/>
            </a:avLst>
          </a:prstGeom>
          <a:solidFill>
            <a:schemeClr val="bg1">
              <a:lumMod val="95000"/>
            </a:schemeClr>
          </a:solidFill>
        </p:spPr>
        <p:txBody>
          <a:bodyPr>
            <a:noAutofit/>
          </a:bodyPr>
          <a:lstStyle>
            <a:lvl1pPr rtl="0">
              <a:defRPr>
                <a:solidFill>
                  <a:schemeClr val="tx1"/>
                </a:solidFill>
              </a:defRPr>
            </a:lvl1pPr>
          </a:lstStyle>
          <a:p>
            <a:r>
              <a:rPr lang="en-GB"/>
              <a:t> </a:t>
            </a:r>
          </a:p>
        </p:txBody>
      </p:sp>
      <p:sp>
        <p:nvSpPr>
          <p:cNvPr id="20" name="Bildplatzhalter 19">
            <a:extLst>
              <a:ext uri="{FF2B5EF4-FFF2-40B4-BE49-F238E27FC236}">
                <a16:creationId xmlns:a16="http://schemas.microsoft.com/office/drawing/2014/main" id="{62864748-EE9E-6D61-9CD7-BC375381CCA0}"/>
              </a:ext>
            </a:extLst>
          </p:cNvPr>
          <p:cNvSpPr>
            <a:spLocks noGrp="1"/>
          </p:cNvSpPr>
          <p:nvPr>
            <p:ph type="pic" sz="quarter" idx="28" hasCustomPrompt="1"/>
          </p:nvPr>
        </p:nvSpPr>
        <p:spPr>
          <a:xfrm>
            <a:off x="9015389" y="4324350"/>
            <a:ext cx="759642" cy="1631290"/>
          </a:xfrm>
          <a:custGeom>
            <a:avLst/>
            <a:gdLst>
              <a:gd name="connsiteX0" fmla="*/ 304812 w 759642"/>
              <a:gd name="connsiteY0" fmla="*/ 26194 h 1631290"/>
              <a:gd name="connsiteX1" fmla="*/ 280397 w 759642"/>
              <a:gd name="connsiteY1" fmla="*/ 36307 h 1631290"/>
              <a:gd name="connsiteX2" fmla="*/ 270284 w 759642"/>
              <a:gd name="connsiteY2" fmla="*/ 60722 h 1631290"/>
              <a:gd name="connsiteX3" fmla="*/ 270284 w 759642"/>
              <a:gd name="connsiteY3" fmla="*/ 60721 h 1631290"/>
              <a:gd name="connsiteX4" fmla="*/ 270284 w 759642"/>
              <a:gd name="connsiteY4" fmla="*/ 60722 h 1631290"/>
              <a:gd name="connsiteX5" fmla="*/ 270284 w 759642"/>
              <a:gd name="connsiteY5" fmla="*/ 60722 h 1631290"/>
              <a:gd name="connsiteX6" fmla="*/ 280397 w 759642"/>
              <a:gd name="connsiteY6" fmla="*/ 85136 h 1631290"/>
              <a:gd name="connsiteX7" fmla="*/ 304812 w 759642"/>
              <a:gd name="connsiteY7" fmla="*/ 95249 h 1631290"/>
              <a:gd name="connsiteX8" fmla="*/ 454831 w 759642"/>
              <a:gd name="connsiteY8" fmla="*/ 95250 h 1631290"/>
              <a:gd name="connsiteX9" fmla="*/ 489359 w 759642"/>
              <a:gd name="connsiteY9" fmla="*/ 60722 h 1631290"/>
              <a:gd name="connsiteX10" fmla="*/ 489360 w 759642"/>
              <a:gd name="connsiteY10" fmla="*/ 60722 h 1631290"/>
              <a:gd name="connsiteX11" fmla="*/ 454832 w 759642"/>
              <a:gd name="connsiteY11" fmla="*/ 26194 h 1631290"/>
              <a:gd name="connsiteX12" fmla="*/ 106859 w 759642"/>
              <a:gd name="connsiteY12" fmla="*/ 0 h 1631290"/>
              <a:gd name="connsiteX13" fmla="*/ 652783 w 759642"/>
              <a:gd name="connsiteY13" fmla="*/ 0 h 1631290"/>
              <a:gd name="connsiteX14" fmla="*/ 759642 w 759642"/>
              <a:gd name="connsiteY14" fmla="*/ 106859 h 1631290"/>
              <a:gd name="connsiteX15" fmla="*/ 759642 w 759642"/>
              <a:gd name="connsiteY15" fmla="*/ 1524431 h 1631290"/>
              <a:gd name="connsiteX16" fmla="*/ 652783 w 759642"/>
              <a:gd name="connsiteY16" fmla="*/ 1631290 h 1631290"/>
              <a:gd name="connsiteX17" fmla="*/ 106859 w 759642"/>
              <a:gd name="connsiteY17" fmla="*/ 1631290 h 1631290"/>
              <a:gd name="connsiteX18" fmla="*/ 0 w 759642"/>
              <a:gd name="connsiteY18" fmla="*/ 1524431 h 1631290"/>
              <a:gd name="connsiteX19" fmla="*/ 0 w 759642"/>
              <a:gd name="connsiteY19" fmla="*/ 106859 h 1631290"/>
              <a:gd name="connsiteX20" fmla="*/ 106859 w 759642"/>
              <a:gd name="connsiteY20" fmla="*/ 0 h 163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59642" h="1631290">
                <a:moveTo>
                  <a:pt x="304812" y="26194"/>
                </a:moveTo>
                <a:cubicBezTo>
                  <a:pt x="295278" y="26194"/>
                  <a:pt x="286646" y="30059"/>
                  <a:pt x="280397" y="36307"/>
                </a:cubicBezTo>
                <a:lnTo>
                  <a:pt x="270284" y="60722"/>
                </a:lnTo>
                <a:lnTo>
                  <a:pt x="270284" y="60721"/>
                </a:lnTo>
                <a:lnTo>
                  <a:pt x="270284" y="60722"/>
                </a:lnTo>
                <a:lnTo>
                  <a:pt x="270284" y="60722"/>
                </a:lnTo>
                <a:lnTo>
                  <a:pt x="280397" y="85136"/>
                </a:lnTo>
                <a:cubicBezTo>
                  <a:pt x="286646" y="91385"/>
                  <a:pt x="295278" y="95249"/>
                  <a:pt x="304812" y="95249"/>
                </a:cubicBezTo>
                <a:lnTo>
                  <a:pt x="454831" y="95250"/>
                </a:lnTo>
                <a:cubicBezTo>
                  <a:pt x="473900" y="95250"/>
                  <a:pt x="489359" y="79791"/>
                  <a:pt x="489359" y="60722"/>
                </a:cubicBezTo>
                <a:lnTo>
                  <a:pt x="489360" y="60722"/>
                </a:lnTo>
                <a:cubicBezTo>
                  <a:pt x="489360" y="41653"/>
                  <a:pt x="473901" y="26194"/>
                  <a:pt x="454832" y="26194"/>
                </a:cubicBezTo>
                <a:close/>
                <a:moveTo>
                  <a:pt x="106859" y="0"/>
                </a:moveTo>
                <a:lnTo>
                  <a:pt x="652783" y="0"/>
                </a:lnTo>
                <a:cubicBezTo>
                  <a:pt x="711800" y="0"/>
                  <a:pt x="759642" y="47842"/>
                  <a:pt x="759642" y="106859"/>
                </a:cubicBezTo>
                <a:lnTo>
                  <a:pt x="759642" y="1524431"/>
                </a:lnTo>
                <a:cubicBezTo>
                  <a:pt x="759642" y="1583448"/>
                  <a:pt x="711800" y="1631290"/>
                  <a:pt x="652783" y="1631290"/>
                </a:cubicBezTo>
                <a:lnTo>
                  <a:pt x="106859" y="1631290"/>
                </a:lnTo>
                <a:cubicBezTo>
                  <a:pt x="47842" y="1631290"/>
                  <a:pt x="0" y="1583448"/>
                  <a:pt x="0" y="1524431"/>
                </a:cubicBezTo>
                <a:lnTo>
                  <a:pt x="0" y="106859"/>
                </a:lnTo>
                <a:cubicBezTo>
                  <a:pt x="0" y="47842"/>
                  <a:pt x="47842" y="0"/>
                  <a:pt x="106859" y="0"/>
                </a:cubicBezTo>
                <a:close/>
              </a:path>
            </a:pathLst>
          </a:custGeom>
          <a:solidFill>
            <a:schemeClr val="bg1">
              <a:lumMod val="95000"/>
            </a:schemeClr>
          </a:solidFill>
        </p:spPr>
        <p:txBody>
          <a:bodyPr wrap="square">
            <a:noAutofit/>
          </a:bodyPr>
          <a:lstStyle>
            <a:lvl1pPr rtl="0">
              <a:defRPr>
                <a:solidFill>
                  <a:schemeClr val="tx1"/>
                </a:solidFill>
              </a:defRPr>
            </a:lvl1pPr>
          </a:lstStyle>
          <a:p>
            <a:r>
              <a:rPr lang="en-GB"/>
              <a:t> </a:t>
            </a:r>
          </a:p>
        </p:txBody>
      </p:sp>
      <p:sp>
        <p:nvSpPr>
          <p:cNvPr id="21" name="Bildplatzhalter 11">
            <a:extLst>
              <a:ext uri="{FF2B5EF4-FFF2-40B4-BE49-F238E27FC236}">
                <a16:creationId xmlns:a16="http://schemas.microsoft.com/office/drawing/2014/main" id="{596F9CF8-ABF3-24DC-DBA6-BF764D1EF9F7}"/>
              </a:ext>
            </a:extLst>
          </p:cNvPr>
          <p:cNvSpPr>
            <a:spLocks noGrp="1"/>
          </p:cNvSpPr>
          <p:nvPr>
            <p:ph type="pic" sz="quarter" idx="29" hasCustomPrompt="1"/>
          </p:nvPr>
        </p:nvSpPr>
        <p:spPr>
          <a:xfrm>
            <a:off x="10355145" y="5224467"/>
            <a:ext cx="488159" cy="561969"/>
          </a:xfrm>
          <a:prstGeom prst="roundRect">
            <a:avLst>
              <a:gd name="adj" fmla="val 21528"/>
            </a:avLst>
          </a:prstGeom>
          <a:solidFill>
            <a:schemeClr val="bg1">
              <a:lumMod val="95000"/>
            </a:schemeClr>
          </a:solidFill>
        </p:spPr>
        <p:txBody>
          <a:bodyPr>
            <a:noAutofit/>
          </a:bodyPr>
          <a:lstStyle>
            <a:lvl1pPr rtl="0">
              <a:defRPr>
                <a:solidFill>
                  <a:schemeClr val="tx1"/>
                </a:solidFill>
              </a:defRPr>
            </a:lvl1pPr>
          </a:lstStyle>
          <a:p>
            <a:r>
              <a:rPr lang="en-GB"/>
              <a:t> </a:t>
            </a:r>
          </a:p>
        </p:txBody>
      </p:sp>
    </p:spTree>
    <p:extLst>
      <p:ext uri="{BB962C8B-B14F-4D97-AF65-F5344CB8AC3E}">
        <p14:creationId xmlns:p14="http://schemas.microsoft.com/office/powerpoint/2010/main" val="2467460335"/>
      </p:ext>
    </p:extLst>
  </p:cSld>
  <p:clrMapOvr>
    <a:masterClrMapping/>
  </p:clrMapOvr>
  <p:extLst>
    <p:ext uri="{DCECCB84-F9BA-43D5-87BE-67443E8EF086}">
      <p15:sldGuideLst xmlns:p15="http://schemas.microsoft.com/office/powerpoint/2012/main">
        <p15:guide id="5" orient="horz" pos="4088" userDrawn="1">
          <p15:clr>
            <a:srgbClr val="FBAE40"/>
          </p15:clr>
        </p15:guide>
        <p15:guide id="6" pos="3681">
          <p15:clr>
            <a:srgbClr val="FBAE40"/>
          </p15:clr>
        </p15:guide>
        <p15:guide id="7" pos="3999">
          <p15:clr>
            <a:srgbClr val="FBAE40"/>
          </p15:clr>
        </p15:guide>
        <p15:guide id="8" orient="horz" pos="113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g quote/statement v2">
    <p:bg>
      <p:bgPr>
        <a:solidFill>
          <a:schemeClr val="accent1"/>
        </a:solidFill>
        <a:effectLst/>
      </p:bgPr>
    </p:bg>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163FD14A-10B2-4A72-B98A-5C58E1B6D63C}"/>
              </a:ext>
            </a:extLst>
          </p:cNvPr>
          <p:cNvGraphicFramePr>
            <a:graphicFrameLocks noChangeAspect="1"/>
          </p:cNvGraphicFramePr>
          <p:nvPr userDrawn="1">
            <p:custDataLst>
              <p:tags r:id="rId1"/>
            </p:custDataLst>
            <p:extLst>
              <p:ext uri="{D42A27DB-BD31-4B8C-83A1-F6EECF244321}">
                <p14:modId xmlns:p14="http://schemas.microsoft.com/office/powerpoint/2010/main" val="5807085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8" name="Objekt 7" hidden="1">
                        <a:extLst>
                          <a:ext uri="{FF2B5EF4-FFF2-40B4-BE49-F238E27FC236}">
                            <a16:creationId xmlns:a16="http://schemas.microsoft.com/office/drawing/2014/main" id="{163FD14A-10B2-4A72-B98A-5C58E1B6D63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1" name="Bildplatzhalter 20">
            <a:extLst>
              <a:ext uri="{FF2B5EF4-FFF2-40B4-BE49-F238E27FC236}">
                <a16:creationId xmlns:a16="http://schemas.microsoft.com/office/drawing/2014/main" id="{798BD29E-AE2B-E7FC-ABBD-4B71F19CE75B}"/>
              </a:ext>
            </a:extLst>
          </p:cNvPr>
          <p:cNvSpPr>
            <a:spLocks noGrp="1" noChangeAspect="1"/>
          </p:cNvSpPr>
          <p:nvPr>
            <p:ph type="pic" sz="quarter" idx="27" hasCustomPrompt="1"/>
          </p:nvPr>
        </p:nvSpPr>
        <p:spPr>
          <a:xfrm>
            <a:off x="0" y="2"/>
            <a:ext cx="3773714" cy="6857999"/>
          </a:xfrm>
          <a:custGeom>
            <a:avLst/>
            <a:gdLst>
              <a:gd name="connsiteX0" fmla="*/ 20796 w 3773714"/>
              <a:gd name="connsiteY0" fmla="*/ 0 h 6857999"/>
              <a:gd name="connsiteX1" fmla="*/ 3773714 w 3773714"/>
              <a:gd name="connsiteY1" fmla="*/ 3752738 h 6857999"/>
              <a:gd name="connsiteX2" fmla="*/ 2408000 w 3773714"/>
              <a:gd name="connsiteY2" fmla="*/ 6648532 h 6857999"/>
              <a:gd name="connsiteX3" fmla="*/ 2127870 w 3773714"/>
              <a:gd name="connsiteY3" fmla="*/ 6857999 h 6857999"/>
              <a:gd name="connsiteX4" fmla="*/ 0 w 3773714"/>
              <a:gd name="connsiteY4" fmla="*/ 6857999 h 6857999"/>
              <a:gd name="connsiteX5" fmla="*/ 0 w 3773714"/>
              <a:gd name="connsiteY5" fmla="*/ 105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3714" h="6857999">
                <a:moveTo>
                  <a:pt x="20796" y="0"/>
                </a:moveTo>
                <a:cubicBezTo>
                  <a:pt x="2093475" y="0"/>
                  <a:pt x="3773714" y="1680159"/>
                  <a:pt x="3773714" y="3752738"/>
                </a:cubicBezTo>
                <a:cubicBezTo>
                  <a:pt x="3773714" y="4918563"/>
                  <a:pt x="3242076" y="5960225"/>
                  <a:pt x="2408000" y="6648532"/>
                </a:cubicBezTo>
                <a:lnTo>
                  <a:pt x="2127870" y="6857999"/>
                </a:lnTo>
                <a:lnTo>
                  <a:pt x="0" y="6857999"/>
                </a:lnTo>
                <a:lnTo>
                  <a:pt x="0" y="1051"/>
                </a:lnTo>
                <a:close/>
              </a:path>
            </a:pathLst>
          </a:custGeom>
          <a:solidFill>
            <a:schemeClr val="accent1">
              <a:lumMod val="60000"/>
              <a:lumOff val="40000"/>
            </a:schemeClr>
          </a:solidFill>
        </p:spPr>
        <p:txBody>
          <a:bodyPr wrap="square">
            <a:noAutofit/>
          </a:bodyPr>
          <a:lstStyle>
            <a:lvl1pPr rtl="0">
              <a:defRPr>
                <a:solidFill>
                  <a:schemeClr val="tx1"/>
                </a:solidFill>
              </a:defRPr>
            </a:lvl1pPr>
          </a:lstStyle>
          <a:p>
            <a:r>
              <a:rPr lang="en-GB"/>
              <a:t> </a:t>
            </a:r>
          </a:p>
        </p:txBody>
      </p:sp>
      <p:sp>
        <p:nvSpPr>
          <p:cNvPr id="7" name="Rechteck 6" hidden="1">
            <a:extLst>
              <a:ext uri="{FF2B5EF4-FFF2-40B4-BE49-F238E27FC236}">
                <a16:creationId xmlns:a16="http://schemas.microsoft.com/office/drawing/2014/main" id="{34502EE9-4DFE-4322-910B-99339468BBD4}"/>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lang="en-GB" sz="3200" b="0" i="0" baseline="0">
              <a:latin typeface="DINPro" panose="020B0504020101020102" pitchFamily="34" charset="0"/>
              <a:ea typeface="+mj-ea"/>
              <a:cs typeface="+mj-cs"/>
              <a:sym typeface="DINPro" panose="020B0504020101020102" pitchFamily="34" charset="0"/>
            </a:endParaRPr>
          </a:p>
        </p:txBody>
      </p:sp>
      <p:sp>
        <p:nvSpPr>
          <p:cNvPr id="17" name="Textplatzhalter 16">
            <a:extLst>
              <a:ext uri="{FF2B5EF4-FFF2-40B4-BE49-F238E27FC236}">
                <a16:creationId xmlns:a16="http://schemas.microsoft.com/office/drawing/2014/main" id="{D80A801D-9F8A-41FB-BE57-6270C1205D7D}"/>
              </a:ext>
            </a:extLst>
          </p:cNvPr>
          <p:cNvSpPr>
            <a:spLocks noGrp="1"/>
          </p:cNvSpPr>
          <p:nvPr>
            <p:ph type="body" sz="quarter" idx="15" hasCustomPrompt="1"/>
          </p:nvPr>
        </p:nvSpPr>
        <p:spPr>
          <a:xfrm>
            <a:off x="3149600" y="2212088"/>
            <a:ext cx="8526461" cy="1231106"/>
          </a:xfrm>
        </p:spPr>
        <p:txBody>
          <a:bodyPr anchor="ctr"/>
          <a:lstStyle>
            <a:lvl1pPr rtl="0">
              <a:defRPr sz="4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Quote or</a:t>
            </a:r>
            <a:br>
              <a:rPr lang="en-GB"/>
            </a:br>
            <a:r>
              <a:rPr lang="en-GB"/>
              <a:t>Statement</a:t>
            </a:r>
          </a:p>
        </p:txBody>
      </p:sp>
      <p:sp>
        <p:nvSpPr>
          <p:cNvPr id="11" name="Foliennummernplatzhalter 10">
            <a:extLst>
              <a:ext uri="{FF2B5EF4-FFF2-40B4-BE49-F238E27FC236}">
                <a16:creationId xmlns:a16="http://schemas.microsoft.com/office/drawing/2014/main" id="{48204E51-4727-2641-347C-E87A41D458BE}"/>
              </a:ext>
            </a:extLst>
          </p:cNvPr>
          <p:cNvSpPr>
            <a:spLocks noGrp="1"/>
          </p:cNvSpPr>
          <p:nvPr>
            <p:ph type="sldNum" sz="quarter" idx="26"/>
          </p:nvPr>
        </p:nvSpPr>
        <p:spPr/>
        <p:txBody>
          <a:bodyPr/>
          <a:lstStyle>
            <a:lvl1pPr rtl="0">
              <a:defRPr>
                <a:solidFill>
                  <a:schemeClr val="bg1"/>
                </a:solidFill>
              </a:defRPr>
            </a:lvl1pPr>
          </a:lstStyle>
          <a:p>
            <a:fld id="{15085F71-AFFB-4208-B08F-D7EFE42E2BC8}" type="slidenum">
              <a:rPr lang="en-GB" smtClean="0"/>
              <a:pPr/>
              <a:t>‹#›</a:t>
            </a:fld>
            <a:endParaRPr lang="en-GB"/>
          </a:p>
        </p:txBody>
      </p:sp>
      <p:cxnSp>
        <p:nvCxnSpPr>
          <p:cNvPr id="13" name="Gerader Verbinder 12">
            <a:extLst>
              <a:ext uri="{FF2B5EF4-FFF2-40B4-BE49-F238E27FC236}">
                <a16:creationId xmlns:a16="http://schemas.microsoft.com/office/drawing/2014/main" id="{DCAE6616-E6B7-0A8A-6309-6DF7670E70AF}"/>
              </a:ext>
            </a:extLst>
          </p:cNvPr>
          <p:cNvCxnSpPr/>
          <p:nvPr userDrawn="1"/>
        </p:nvCxnSpPr>
        <p:spPr>
          <a:xfrm flipV="1">
            <a:off x="11495886" y="6660585"/>
            <a:ext cx="0" cy="1116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Bildplatzhalter 11">
            <a:extLst>
              <a:ext uri="{FF2B5EF4-FFF2-40B4-BE49-F238E27FC236}">
                <a16:creationId xmlns:a16="http://schemas.microsoft.com/office/drawing/2014/main" id="{B9B2CC1A-C33C-69F2-61DC-D55892DF89B5}"/>
              </a:ext>
            </a:extLst>
          </p:cNvPr>
          <p:cNvSpPr>
            <a:spLocks noGrp="1" noChangeAspect="1"/>
          </p:cNvSpPr>
          <p:nvPr>
            <p:ph type="pic" sz="quarter" idx="28" hasCustomPrompt="1"/>
          </p:nvPr>
        </p:nvSpPr>
        <p:spPr>
          <a:xfrm>
            <a:off x="3749552" y="4825817"/>
            <a:ext cx="1776598" cy="1776513"/>
          </a:xfrm>
          <a:prstGeom prst="ellipse">
            <a:avLst/>
          </a:prstGeom>
          <a:solidFill>
            <a:schemeClr val="accent1">
              <a:lumMod val="60000"/>
              <a:lumOff val="40000"/>
            </a:schemeClr>
          </a:solidFill>
        </p:spPr>
        <p:txBody>
          <a:bodyPr>
            <a:noAutofit/>
          </a:bodyPr>
          <a:lstStyle>
            <a:lvl1pPr rtl="0">
              <a:defRPr>
                <a:solidFill>
                  <a:schemeClr val="tx1"/>
                </a:solidFill>
              </a:defRPr>
            </a:lvl1pPr>
          </a:lstStyle>
          <a:p>
            <a:r>
              <a:rPr lang="en-GB"/>
              <a:t> </a:t>
            </a:r>
          </a:p>
        </p:txBody>
      </p:sp>
      <p:pic>
        <p:nvPicPr>
          <p:cNvPr id="16" name="Grafik 15">
            <a:extLst>
              <a:ext uri="{FF2B5EF4-FFF2-40B4-BE49-F238E27FC236}">
                <a16:creationId xmlns:a16="http://schemas.microsoft.com/office/drawing/2014/main" id="{9FE03F31-774B-A0AC-981D-C8CE97350EAF}"/>
              </a:ext>
            </a:extLst>
          </p:cNvPr>
          <p:cNvPicPr>
            <a:picLocks noChangeAspect="1"/>
          </p:cNvPicPr>
          <p:nvPr userDrawn="1"/>
        </p:nvPicPr>
        <p:blipFill>
          <a:blip r:embed="rId6"/>
          <a:stretch>
            <a:fillRect/>
          </a:stretch>
        </p:blipFill>
        <p:spPr>
          <a:xfrm>
            <a:off x="9773355" y="238741"/>
            <a:ext cx="1975732" cy="692150"/>
          </a:xfrm>
          <a:prstGeom prst="rect">
            <a:avLst/>
          </a:prstGeom>
          <a:noFill/>
        </p:spPr>
      </p:pic>
    </p:spTree>
    <p:extLst>
      <p:ext uri="{BB962C8B-B14F-4D97-AF65-F5344CB8AC3E}">
        <p14:creationId xmlns:p14="http://schemas.microsoft.com/office/powerpoint/2010/main" val="1124466447"/>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163FD14A-10B2-4A72-B98A-5C58E1B6D63C}"/>
              </a:ext>
            </a:extLst>
          </p:cNvPr>
          <p:cNvGraphicFramePr>
            <a:graphicFrameLocks noChangeAspect="1"/>
          </p:cNvGraphicFramePr>
          <p:nvPr userDrawn="1">
            <p:custDataLst>
              <p:tags r:id="rId1"/>
            </p:custDataLst>
            <p:extLst>
              <p:ext uri="{D42A27DB-BD31-4B8C-83A1-F6EECF244321}">
                <p14:modId xmlns:p14="http://schemas.microsoft.com/office/powerpoint/2010/main" val="38418452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8" name="Objekt 7" hidden="1">
                        <a:extLst>
                          <a:ext uri="{FF2B5EF4-FFF2-40B4-BE49-F238E27FC236}">
                            <a16:creationId xmlns:a16="http://schemas.microsoft.com/office/drawing/2014/main" id="{163FD14A-10B2-4A72-B98A-5C58E1B6D63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1" name="Bildplatzhalter 11">
            <a:extLst>
              <a:ext uri="{FF2B5EF4-FFF2-40B4-BE49-F238E27FC236}">
                <a16:creationId xmlns:a16="http://schemas.microsoft.com/office/drawing/2014/main" id="{B9CF550D-8F4D-F8A5-A4B3-EE3305FCB2F6}"/>
              </a:ext>
            </a:extLst>
          </p:cNvPr>
          <p:cNvSpPr>
            <a:spLocks noGrp="1"/>
          </p:cNvSpPr>
          <p:nvPr>
            <p:ph type="pic" sz="quarter" idx="23"/>
          </p:nvPr>
        </p:nvSpPr>
        <p:spPr>
          <a:xfrm>
            <a:off x="6348413" y="1176337"/>
            <a:ext cx="5843587" cy="5313362"/>
          </a:xfrm>
          <a:solidFill>
            <a:schemeClr val="bg1">
              <a:lumMod val="95000"/>
            </a:schemeClr>
          </a:solidFill>
          <a:ln w="28575">
            <a:noFill/>
          </a:ln>
        </p:spPr>
        <p:txBody>
          <a:bodyPr>
            <a:noAutofit/>
          </a:bodyPr>
          <a:lstStyle>
            <a:lvl1pPr rtl="0">
              <a:defRPr>
                <a:solidFill>
                  <a:srgbClr val="4A4A49"/>
                </a:solidFill>
              </a:defRPr>
            </a:lvl1pPr>
          </a:lstStyle>
          <a:p>
            <a:r>
              <a:rPr lang="en-US"/>
              <a:t>Click icon to add picture</a:t>
            </a:r>
            <a:endParaRPr lang="en-GB"/>
          </a:p>
        </p:txBody>
      </p:sp>
      <p:sp>
        <p:nvSpPr>
          <p:cNvPr id="7" name="Rechteck 6" hidden="1">
            <a:extLst>
              <a:ext uri="{FF2B5EF4-FFF2-40B4-BE49-F238E27FC236}">
                <a16:creationId xmlns:a16="http://schemas.microsoft.com/office/drawing/2014/main" id="{34502EE9-4DFE-4322-910B-99339468BBD4}"/>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lang="en-GB" sz="3200" b="0" i="0" baseline="0">
              <a:latin typeface="DINPro" panose="020B0504020101020102" pitchFamily="34" charset="0"/>
              <a:ea typeface="+mj-ea"/>
              <a:cs typeface="+mj-cs"/>
              <a:sym typeface="DINPro" panose="020B0504020101020102" pitchFamily="34" charset="0"/>
            </a:endParaRPr>
          </a:p>
        </p:txBody>
      </p:sp>
      <p:sp>
        <p:nvSpPr>
          <p:cNvPr id="9" name="Foliennummernplatzhalter 8">
            <a:extLst>
              <a:ext uri="{FF2B5EF4-FFF2-40B4-BE49-F238E27FC236}">
                <a16:creationId xmlns:a16="http://schemas.microsoft.com/office/drawing/2014/main" id="{0C6DE46B-CA51-86CF-0912-88BEF4E0FF62}"/>
              </a:ext>
            </a:extLst>
          </p:cNvPr>
          <p:cNvSpPr>
            <a:spLocks noGrp="1"/>
          </p:cNvSpPr>
          <p:nvPr>
            <p:ph type="sldNum" sz="quarter" idx="12"/>
          </p:nvPr>
        </p:nvSpPr>
        <p:spPr/>
        <p:txBody>
          <a:bodyPr/>
          <a:lstStyle>
            <a:lvl1pPr rtl="0">
              <a:defRPr/>
            </a:lvl1pPr>
          </a:lstStyle>
          <a:p>
            <a:fld id="{15085F71-AFFB-4208-B08F-D7EFE42E2BC8}" type="slidenum">
              <a:rPr lang="en-GB" smtClean="0"/>
              <a:pPr/>
              <a:t>‹#›</a:t>
            </a:fld>
            <a:endParaRPr lang="en-GB"/>
          </a:p>
        </p:txBody>
      </p:sp>
      <p:sp>
        <p:nvSpPr>
          <p:cNvPr id="6" name="Inhaltsplatzhalter 2">
            <a:extLst>
              <a:ext uri="{FF2B5EF4-FFF2-40B4-BE49-F238E27FC236}">
                <a16:creationId xmlns:a16="http://schemas.microsoft.com/office/drawing/2014/main" id="{59F50724-844D-1362-3289-421FA956919C}"/>
              </a:ext>
            </a:extLst>
          </p:cNvPr>
          <p:cNvSpPr>
            <a:spLocks noGrp="1"/>
          </p:cNvSpPr>
          <p:nvPr>
            <p:ph idx="13" hasCustomPrompt="1"/>
          </p:nvPr>
        </p:nvSpPr>
        <p:spPr>
          <a:xfrm>
            <a:off x="442914" y="1203158"/>
            <a:ext cx="5400675" cy="276999"/>
          </a:xfrm>
        </p:spPr>
        <p:txBody>
          <a:bodyPr/>
          <a:lstStyle>
            <a:lvl1pPr rtl="0">
              <a:defRPr sz="1800" b="0">
                <a:solidFill>
                  <a:srgbClr val="85925A"/>
                </a:solidFill>
                <a:latin typeface="+mj-lt"/>
              </a:defRPr>
            </a:lvl1pPr>
          </a:lstStyle>
          <a:p>
            <a:pPr lvl="0"/>
            <a:r>
              <a:rPr lang="en-GB"/>
              <a:t>Subtitle (optional)</a:t>
            </a:r>
          </a:p>
        </p:txBody>
      </p:sp>
      <p:pic>
        <p:nvPicPr>
          <p:cNvPr id="10" name="Bildplatzhalter 14">
            <a:extLst>
              <a:ext uri="{FF2B5EF4-FFF2-40B4-BE49-F238E27FC236}">
                <a16:creationId xmlns:a16="http://schemas.microsoft.com/office/drawing/2014/main" id="{E9A0253A-22EA-0CFE-A793-CD412D9A63AE}"/>
              </a:ext>
            </a:extLst>
          </p:cNvPr>
          <p:cNvPicPr>
            <a:picLocks noChangeAspect="1"/>
          </p:cNvPicPr>
          <p:nvPr userDrawn="1"/>
        </p:nvPicPr>
        <p:blipFill>
          <a:blip r:embed="rId6"/>
          <a:srcRect t="18" b="18"/>
          <a:stretch>
            <a:fillRect/>
          </a:stretch>
        </p:blipFill>
        <p:spPr>
          <a:xfrm>
            <a:off x="9772651" y="238741"/>
            <a:ext cx="1976437" cy="692150"/>
          </a:xfrm>
          <a:prstGeom prst="rect">
            <a:avLst/>
          </a:prstGeom>
        </p:spPr>
      </p:pic>
      <p:sp>
        <p:nvSpPr>
          <p:cNvPr id="13" name="Titel 12">
            <a:extLst>
              <a:ext uri="{FF2B5EF4-FFF2-40B4-BE49-F238E27FC236}">
                <a16:creationId xmlns:a16="http://schemas.microsoft.com/office/drawing/2014/main" id="{03AB482F-9434-B5D6-1EBF-801B5B0210C6}"/>
              </a:ext>
            </a:extLst>
          </p:cNvPr>
          <p:cNvSpPr>
            <a:spLocks noGrp="1"/>
          </p:cNvSpPr>
          <p:nvPr>
            <p:ph type="title"/>
          </p:nvPr>
        </p:nvSpPr>
        <p:spPr/>
        <p:txBody>
          <a:bodyPr vert="horz"/>
          <a:lstStyle>
            <a:lvl1pPr rtl="0">
              <a:defRPr/>
            </a:lvl1pPr>
          </a:lstStyle>
          <a:p>
            <a:r>
              <a:rPr lang="en-US"/>
              <a:t>Click to edit Master title style</a:t>
            </a:r>
            <a:endParaRPr lang="en-GB"/>
          </a:p>
        </p:txBody>
      </p:sp>
      <p:sp>
        <p:nvSpPr>
          <p:cNvPr id="16" name="Textplatzhalter 15">
            <a:extLst>
              <a:ext uri="{FF2B5EF4-FFF2-40B4-BE49-F238E27FC236}">
                <a16:creationId xmlns:a16="http://schemas.microsoft.com/office/drawing/2014/main" id="{23AD4505-3125-468F-FAA3-7F03679C0DE7}"/>
              </a:ext>
            </a:extLst>
          </p:cNvPr>
          <p:cNvSpPr>
            <a:spLocks noGrp="1"/>
          </p:cNvSpPr>
          <p:nvPr>
            <p:ph type="body" sz="quarter" idx="14" hasCustomPrompt="1"/>
          </p:nvPr>
        </p:nvSpPr>
        <p:spPr>
          <a:xfrm>
            <a:off x="442913" y="2490435"/>
            <a:ext cx="5400675" cy="537034"/>
          </a:xfrm>
        </p:spPr>
        <p:txBody>
          <a:bodyPr lIns="144000" tIns="144000" rIns="144000" bIns="144000" anchor="ctr"/>
          <a:lstStyle>
            <a:lvl1pPr rtl="0">
              <a:defRPr b="0">
                <a:latin typeface="+mn-lt"/>
              </a:defRPr>
            </a:lvl1pPr>
            <a:lvl2pPr marL="0" indent="0">
              <a:buFont typeface="Arial" panose="020B0604020202020204" pitchFamily="34" charset="0"/>
              <a:buNone/>
              <a:defRPr>
                <a:solidFill>
                  <a:schemeClr val="bg1"/>
                </a:solidFill>
                <a:latin typeface="+mj-lt"/>
              </a:defRPr>
            </a:lvl2pPr>
            <a:lvl3pPr marL="180975" indent="-179388">
              <a:buFont typeface="Arial" panose="020B0604020202020204" pitchFamily="34" charset="0"/>
              <a:buChar char="•"/>
              <a:defRPr/>
            </a:lvl3pPr>
            <a:lvl4pPr marL="361950" indent="-180975">
              <a:buFont typeface="Symbol" panose="05050102010706020507" pitchFamily="18" charset="2"/>
              <a:buChar char="-"/>
              <a:tabLst/>
              <a:defRPr/>
            </a:lvl4pPr>
            <a:lvl5pPr marL="533400" indent="-182563">
              <a:buFont typeface="Courier New" panose="02070309020205020404" pitchFamily="49" charset="0"/>
              <a:buChar char="o"/>
              <a:defRPr/>
            </a:lvl5pPr>
          </a:lstStyle>
          <a:p>
            <a:pPr lvl="0"/>
            <a:r>
              <a:rPr lang="en-GB"/>
              <a:t>Agenda 1</a:t>
            </a:r>
          </a:p>
        </p:txBody>
      </p:sp>
      <p:sp>
        <p:nvSpPr>
          <p:cNvPr id="27" name="Textplatzhalter 15">
            <a:extLst>
              <a:ext uri="{FF2B5EF4-FFF2-40B4-BE49-F238E27FC236}">
                <a16:creationId xmlns:a16="http://schemas.microsoft.com/office/drawing/2014/main" id="{3345EDDA-BBF0-42C8-BC84-3D5D6ED2160A}"/>
              </a:ext>
            </a:extLst>
          </p:cNvPr>
          <p:cNvSpPr>
            <a:spLocks noGrp="1"/>
          </p:cNvSpPr>
          <p:nvPr>
            <p:ph type="body" sz="quarter" idx="24" hasCustomPrompt="1"/>
          </p:nvPr>
        </p:nvSpPr>
        <p:spPr>
          <a:xfrm>
            <a:off x="442913" y="3027469"/>
            <a:ext cx="5400675" cy="537034"/>
          </a:xfrm>
        </p:spPr>
        <p:txBody>
          <a:bodyPr lIns="144000" tIns="144000" rIns="144000" bIns="144000" anchor="ctr"/>
          <a:lstStyle>
            <a:lvl1pPr rtl="0">
              <a:defRPr b="0">
                <a:latin typeface="+mn-lt"/>
              </a:defRPr>
            </a:lvl1pPr>
            <a:lvl2pPr marL="0" indent="0">
              <a:buFont typeface="Arial" panose="020B0604020202020204" pitchFamily="34" charset="0"/>
              <a:buNone/>
              <a:defRPr>
                <a:solidFill>
                  <a:schemeClr val="bg1"/>
                </a:solidFill>
                <a:latin typeface="+mj-lt"/>
              </a:defRPr>
            </a:lvl2pPr>
            <a:lvl3pPr marL="180975" indent="-179388">
              <a:buFont typeface="Arial" panose="020B0604020202020204" pitchFamily="34" charset="0"/>
              <a:buChar char="•"/>
              <a:defRPr/>
            </a:lvl3pPr>
            <a:lvl4pPr marL="361950" indent="-180975">
              <a:buFont typeface="Symbol" panose="05050102010706020507" pitchFamily="18" charset="2"/>
              <a:buChar char="-"/>
              <a:tabLst/>
              <a:defRPr/>
            </a:lvl4pPr>
            <a:lvl5pPr marL="533400" indent="-182563">
              <a:buFont typeface="Courier New" panose="02070309020205020404" pitchFamily="49" charset="0"/>
              <a:buChar char="o"/>
              <a:defRPr/>
            </a:lvl5pPr>
          </a:lstStyle>
          <a:p>
            <a:pPr lvl="0"/>
            <a:r>
              <a:rPr lang="en-GB"/>
              <a:t>Agenda 2</a:t>
            </a:r>
          </a:p>
        </p:txBody>
      </p:sp>
      <p:sp>
        <p:nvSpPr>
          <p:cNvPr id="28" name="Textplatzhalter 15">
            <a:extLst>
              <a:ext uri="{FF2B5EF4-FFF2-40B4-BE49-F238E27FC236}">
                <a16:creationId xmlns:a16="http://schemas.microsoft.com/office/drawing/2014/main" id="{7F4D3E83-5E6E-0A91-9CFB-1E590C72FDC0}"/>
              </a:ext>
            </a:extLst>
          </p:cNvPr>
          <p:cNvSpPr>
            <a:spLocks noGrp="1"/>
          </p:cNvSpPr>
          <p:nvPr>
            <p:ph type="body" sz="quarter" idx="25" hasCustomPrompt="1"/>
          </p:nvPr>
        </p:nvSpPr>
        <p:spPr>
          <a:xfrm>
            <a:off x="442913" y="3564503"/>
            <a:ext cx="5400675" cy="537034"/>
          </a:xfrm>
        </p:spPr>
        <p:txBody>
          <a:bodyPr lIns="144000" tIns="144000" rIns="144000" bIns="144000" anchor="ctr"/>
          <a:lstStyle>
            <a:lvl1pPr rtl="0">
              <a:defRPr b="0">
                <a:latin typeface="+mn-lt"/>
              </a:defRPr>
            </a:lvl1pPr>
            <a:lvl2pPr marL="0" indent="0">
              <a:buFont typeface="Arial" panose="020B0604020202020204" pitchFamily="34" charset="0"/>
              <a:buNone/>
              <a:defRPr>
                <a:solidFill>
                  <a:schemeClr val="bg1"/>
                </a:solidFill>
                <a:latin typeface="+mj-lt"/>
              </a:defRPr>
            </a:lvl2pPr>
            <a:lvl3pPr marL="180975" indent="-179388">
              <a:buFont typeface="Arial" panose="020B0604020202020204" pitchFamily="34" charset="0"/>
              <a:buChar char="•"/>
              <a:defRPr/>
            </a:lvl3pPr>
            <a:lvl4pPr marL="361950" indent="-180975">
              <a:buFont typeface="Symbol" panose="05050102010706020507" pitchFamily="18" charset="2"/>
              <a:buChar char="-"/>
              <a:tabLst/>
              <a:defRPr/>
            </a:lvl4pPr>
            <a:lvl5pPr marL="533400" indent="-182563">
              <a:buFont typeface="Courier New" panose="02070309020205020404" pitchFamily="49" charset="0"/>
              <a:buChar char="o"/>
              <a:defRPr/>
            </a:lvl5pPr>
          </a:lstStyle>
          <a:p>
            <a:pPr lvl="0"/>
            <a:r>
              <a:rPr lang="en-GB"/>
              <a:t>Agenda 3</a:t>
            </a:r>
          </a:p>
        </p:txBody>
      </p:sp>
      <p:sp>
        <p:nvSpPr>
          <p:cNvPr id="29" name="Textplatzhalter 15">
            <a:extLst>
              <a:ext uri="{FF2B5EF4-FFF2-40B4-BE49-F238E27FC236}">
                <a16:creationId xmlns:a16="http://schemas.microsoft.com/office/drawing/2014/main" id="{6F1D9FAE-0CEA-6B60-7A93-326F575D6850}"/>
              </a:ext>
            </a:extLst>
          </p:cNvPr>
          <p:cNvSpPr>
            <a:spLocks noGrp="1"/>
          </p:cNvSpPr>
          <p:nvPr>
            <p:ph type="body" sz="quarter" idx="26" hasCustomPrompt="1"/>
          </p:nvPr>
        </p:nvSpPr>
        <p:spPr>
          <a:xfrm>
            <a:off x="442913" y="4101536"/>
            <a:ext cx="5400675" cy="537034"/>
          </a:xfrm>
        </p:spPr>
        <p:txBody>
          <a:bodyPr lIns="144000" tIns="144000" rIns="144000" bIns="144000" anchor="ctr"/>
          <a:lstStyle>
            <a:lvl1pPr rtl="0">
              <a:defRPr b="0">
                <a:latin typeface="+mn-lt"/>
              </a:defRPr>
            </a:lvl1pPr>
            <a:lvl2pPr marL="0" indent="0">
              <a:buFont typeface="Arial" panose="020B0604020202020204" pitchFamily="34" charset="0"/>
              <a:buNone/>
              <a:defRPr>
                <a:solidFill>
                  <a:schemeClr val="bg1"/>
                </a:solidFill>
                <a:latin typeface="+mj-lt"/>
              </a:defRPr>
            </a:lvl2pPr>
            <a:lvl3pPr marL="180975" indent="-179388">
              <a:buFont typeface="Arial" panose="020B0604020202020204" pitchFamily="34" charset="0"/>
              <a:buChar char="•"/>
              <a:defRPr/>
            </a:lvl3pPr>
            <a:lvl4pPr marL="361950" indent="-180975">
              <a:buFont typeface="Symbol" panose="05050102010706020507" pitchFamily="18" charset="2"/>
              <a:buChar char="-"/>
              <a:tabLst/>
              <a:defRPr/>
            </a:lvl4pPr>
            <a:lvl5pPr marL="533400" indent="-182563">
              <a:buFont typeface="Courier New" panose="02070309020205020404" pitchFamily="49" charset="0"/>
              <a:buChar char="o"/>
              <a:defRPr/>
            </a:lvl5pPr>
          </a:lstStyle>
          <a:p>
            <a:pPr lvl="0"/>
            <a:r>
              <a:rPr lang="en-GB"/>
              <a:t>Agenda 4</a:t>
            </a:r>
          </a:p>
        </p:txBody>
      </p:sp>
      <p:sp>
        <p:nvSpPr>
          <p:cNvPr id="30" name="Textplatzhalter 15">
            <a:extLst>
              <a:ext uri="{FF2B5EF4-FFF2-40B4-BE49-F238E27FC236}">
                <a16:creationId xmlns:a16="http://schemas.microsoft.com/office/drawing/2014/main" id="{3AFD61C3-6B72-317D-FB4B-49760343B4CB}"/>
              </a:ext>
            </a:extLst>
          </p:cNvPr>
          <p:cNvSpPr>
            <a:spLocks noGrp="1"/>
          </p:cNvSpPr>
          <p:nvPr>
            <p:ph type="body" sz="quarter" idx="27" hasCustomPrompt="1"/>
          </p:nvPr>
        </p:nvSpPr>
        <p:spPr>
          <a:xfrm>
            <a:off x="442913" y="4638570"/>
            <a:ext cx="5400675" cy="537034"/>
          </a:xfrm>
        </p:spPr>
        <p:txBody>
          <a:bodyPr lIns="144000" tIns="144000" rIns="144000" bIns="144000" anchor="ctr"/>
          <a:lstStyle>
            <a:lvl1pPr rtl="0">
              <a:defRPr b="0">
                <a:latin typeface="+mn-lt"/>
              </a:defRPr>
            </a:lvl1pPr>
            <a:lvl2pPr marL="0" indent="0">
              <a:buFont typeface="Arial" panose="020B0604020202020204" pitchFamily="34" charset="0"/>
              <a:buNone/>
              <a:defRPr>
                <a:solidFill>
                  <a:schemeClr val="bg1"/>
                </a:solidFill>
                <a:latin typeface="+mj-lt"/>
              </a:defRPr>
            </a:lvl2pPr>
            <a:lvl3pPr marL="180975" indent="-179388">
              <a:buFont typeface="Arial" panose="020B0604020202020204" pitchFamily="34" charset="0"/>
              <a:buChar char="•"/>
              <a:defRPr/>
            </a:lvl3pPr>
            <a:lvl4pPr marL="361950" indent="-180975">
              <a:buFont typeface="Symbol" panose="05050102010706020507" pitchFamily="18" charset="2"/>
              <a:buChar char="-"/>
              <a:tabLst/>
              <a:defRPr/>
            </a:lvl4pPr>
            <a:lvl5pPr marL="533400" indent="-182563">
              <a:buFont typeface="Courier New" panose="02070309020205020404" pitchFamily="49" charset="0"/>
              <a:buChar char="o"/>
              <a:defRPr/>
            </a:lvl5pPr>
          </a:lstStyle>
          <a:p>
            <a:pPr lvl="0"/>
            <a:r>
              <a:rPr lang="en-GB"/>
              <a:t>Agenda 5</a:t>
            </a:r>
          </a:p>
        </p:txBody>
      </p:sp>
    </p:spTree>
    <p:extLst>
      <p:ext uri="{BB962C8B-B14F-4D97-AF65-F5344CB8AC3E}">
        <p14:creationId xmlns:p14="http://schemas.microsoft.com/office/powerpoint/2010/main" val="3132412003"/>
      </p:ext>
    </p:extLst>
  </p:cSld>
  <p:clrMapOvr>
    <a:masterClrMapping/>
  </p:clrMapOvr>
  <p:extLst>
    <p:ext uri="{DCECCB84-F9BA-43D5-87BE-67443E8EF086}">
      <p15:sldGuideLst xmlns:p15="http://schemas.microsoft.com/office/powerpoint/2012/main">
        <p15:guide id="2" orient="horz" pos="1139">
          <p15:clr>
            <a:srgbClr val="FBAE40"/>
          </p15:clr>
        </p15:guide>
        <p15:guide id="3" orient="horz" pos="4088">
          <p15:clr>
            <a:srgbClr val="FBAE40"/>
          </p15:clr>
        </p15:guide>
        <p15:guide id="4" pos="3681" userDrawn="1">
          <p15:clr>
            <a:srgbClr val="FBAE40"/>
          </p15:clr>
        </p15:guide>
        <p15:guide id="5" pos="3999"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devider">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163FD14A-10B2-4A72-B98A-5C58E1B6D63C}"/>
              </a:ext>
            </a:extLst>
          </p:cNvPr>
          <p:cNvGraphicFramePr>
            <a:graphicFrameLocks noChangeAspect="1"/>
          </p:cNvGraphicFramePr>
          <p:nvPr userDrawn="1">
            <p:custDataLst>
              <p:tags r:id="rId1"/>
            </p:custDataLst>
            <p:extLst>
              <p:ext uri="{D42A27DB-BD31-4B8C-83A1-F6EECF244321}">
                <p14:modId xmlns:p14="http://schemas.microsoft.com/office/powerpoint/2010/main" val="23659434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8" name="Objekt 7" hidden="1">
                        <a:extLst>
                          <a:ext uri="{FF2B5EF4-FFF2-40B4-BE49-F238E27FC236}">
                            <a16:creationId xmlns:a16="http://schemas.microsoft.com/office/drawing/2014/main" id="{163FD14A-10B2-4A72-B98A-5C58E1B6D63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Bildplatzhalter 11">
            <a:extLst>
              <a:ext uri="{FF2B5EF4-FFF2-40B4-BE49-F238E27FC236}">
                <a16:creationId xmlns:a16="http://schemas.microsoft.com/office/drawing/2014/main" id="{E8D5B9BC-9619-423D-877E-25A959B790DB}"/>
              </a:ext>
            </a:extLst>
          </p:cNvPr>
          <p:cNvSpPr>
            <a:spLocks noGrp="1"/>
          </p:cNvSpPr>
          <p:nvPr>
            <p:ph type="pic" sz="quarter" idx="16"/>
          </p:nvPr>
        </p:nvSpPr>
        <p:spPr>
          <a:xfrm>
            <a:off x="0" y="1"/>
            <a:ext cx="12192000" cy="6857999"/>
          </a:xfrm>
          <a:solidFill>
            <a:schemeClr val="bg1">
              <a:lumMod val="95000"/>
            </a:schemeClr>
          </a:solidFill>
        </p:spPr>
        <p:txBody>
          <a:bodyPr>
            <a:noAutofit/>
          </a:bodyPr>
          <a:lstStyle>
            <a:lvl1pPr rtl="0">
              <a:defRPr>
                <a:solidFill>
                  <a:srgbClr val="4A4A49"/>
                </a:solidFill>
              </a:defRPr>
            </a:lvl1pPr>
          </a:lstStyle>
          <a:p>
            <a:r>
              <a:rPr lang="en-US"/>
              <a:t>Click icon to add picture</a:t>
            </a:r>
            <a:endParaRPr lang="en-GB"/>
          </a:p>
        </p:txBody>
      </p:sp>
      <p:sp>
        <p:nvSpPr>
          <p:cNvPr id="7" name="Rechteck 6" hidden="1">
            <a:extLst>
              <a:ext uri="{FF2B5EF4-FFF2-40B4-BE49-F238E27FC236}">
                <a16:creationId xmlns:a16="http://schemas.microsoft.com/office/drawing/2014/main" id="{34502EE9-4DFE-4322-910B-99339468BBD4}"/>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lang="en-GB" sz="3200" b="0" i="0" baseline="0">
              <a:latin typeface="DINPro" panose="020B0504020101020102" pitchFamily="34" charset="0"/>
              <a:ea typeface="+mj-ea"/>
              <a:cs typeface="+mj-cs"/>
              <a:sym typeface="DINPro" panose="020B0504020101020102" pitchFamily="34" charset="0"/>
            </a:endParaRPr>
          </a:p>
        </p:txBody>
      </p:sp>
      <p:sp>
        <p:nvSpPr>
          <p:cNvPr id="9" name="Textplatzhalter 8">
            <a:extLst>
              <a:ext uri="{FF2B5EF4-FFF2-40B4-BE49-F238E27FC236}">
                <a16:creationId xmlns:a16="http://schemas.microsoft.com/office/drawing/2014/main" id="{1A1FD77F-F11C-2957-3756-DAD09A80185B}"/>
              </a:ext>
            </a:extLst>
          </p:cNvPr>
          <p:cNvSpPr>
            <a:spLocks noGrp="1"/>
          </p:cNvSpPr>
          <p:nvPr>
            <p:ph type="body" sz="quarter" idx="22"/>
          </p:nvPr>
        </p:nvSpPr>
        <p:spPr>
          <a:xfrm>
            <a:off x="0" y="2584977"/>
            <a:ext cx="12192000" cy="1688045"/>
          </a:xfrm>
          <a:solidFill>
            <a:schemeClr val="accent1"/>
          </a:solidFill>
        </p:spPr>
        <p:txBody>
          <a:bodyPr lIns="1080000" tIns="432000" rIns="1080000" bIns="432000" anchor="ctr" anchorCtr="1"/>
          <a:lstStyle>
            <a:lvl1pPr algn="ctr" rtl="0">
              <a:defRPr sz="2800" cap="all" baseline="0">
                <a:solidFill>
                  <a:schemeClr val="bg1"/>
                </a:solidFill>
              </a:defRPr>
            </a:lvl1pPr>
            <a:lvl2pPr algn="ctr" rtl="0">
              <a:defRPr sz="2000">
                <a:solidFill>
                  <a:schemeClr val="bg1"/>
                </a:solidFill>
              </a:defRPr>
            </a:lvl2pPr>
            <a:lvl3pPr marL="3175" indent="0">
              <a:buNone/>
              <a:defRPr sz="2000"/>
            </a:lvl3pPr>
            <a:lvl4pPr>
              <a:defRPr sz="2000"/>
            </a:lvl4pPr>
            <a:lvl5pPr>
              <a:defRPr sz="20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498772506"/>
      </p:ext>
    </p:extLst>
  </p:cSld>
  <p:clrMapOvr>
    <a:masterClrMapping/>
  </p:clrMapOvr>
  <p:extLst>
    <p:ext uri="{DCECCB84-F9BA-43D5-87BE-67443E8EF086}">
      <p15:sldGuideLst xmlns:p15="http://schemas.microsoft.com/office/powerpoint/2012/main">
        <p15:guide id="6" pos="3681">
          <p15:clr>
            <a:srgbClr val="FBAE40"/>
          </p15:clr>
        </p15:guide>
        <p15:guide id="7" pos="399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163FD14A-10B2-4A72-B98A-5C58E1B6D63C}"/>
              </a:ext>
            </a:extLst>
          </p:cNvPr>
          <p:cNvGraphicFramePr>
            <a:graphicFrameLocks noChangeAspect="1"/>
          </p:cNvGraphicFramePr>
          <p:nvPr userDrawn="1">
            <p:custDataLst>
              <p:tags r:id="rId1"/>
            </p:custDataLst>
            <p:extLst>
              <p:ext uri="{D42A27DB-BD31-4B8C-83A1-F6EECF244321}">
                <p14:modId xmlns:p14="http://schemas.microsoft.com/office/powerpoint/2010/main" val="29218500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8" name="Objekt 7" hidden="1">
                        <a:extLst>
                          <a:ext uri="{FF2B5EF4-FFF2-40B4-BE49-F238E27FC236}">
                            <a16:creationId xmlns:a16="http://schemas.microsoft.com/office/drawing/2014/main" id="{163FD14A-10B2-4A72-B98A-5C58E1B6D63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hteck 6" hidden="1">
            <a:extLst>
              <a:ext uri="{FF2B5EF4-FFF2-40B4-BE49-F238E27FC236}">
                <a16:creationId xmlns:a16="http://schemas.microsoft.com/office/drawing/2014/main" id="{34502EE9-4DFE-4322-910B-99339468BBD4}"/>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lang="en-GB" sz="3200" b="0" i="0" baseline="0">
              <a:latin typeface="DINPro" panose="020B0504020101020102" pitchFamily="34" charset="0"/>
              <a:ea typeface="+mj-ea"/>
              <a:cs typeface="+mj-cs"/>
              <a:sym typeface="DINPro" panose="020B0504020101020102" pitchFamily="34" charset="0"/>
            </a:endParaRPr>
          </a:p>
        </p:txBody>
      </p:sp>
      <p:sp>
        <p:nvSpPr>
          <p:cNvPr id="9" name="Foliennummernplatzhalter 8">
            <a:extLst>
              <a:ext uri="{FF2B5EF4-FFF2-40B4-BE49-F238E27FC236}">
                <a16:creationId xmlns:a16="http://schemas.microsoft.com/office/drawing/2014/main" id="{0C6DE46B-CA51-86CF-0912-88BEF4E0FF62}"/>
              </a:ext>
            </a:extLst>
          </p:cNvPr>
          <p:cNvSpPr>
            <a:spLocks noGrp="1"/>
          </p:cNvSpPr>
          <p:nvPr>
            <p:ph type="sldNum" sz="quarter" idx="12"/>
          </p:nvPr>
        </p:nvSpPr>
        <p:spPr/>
        <p:txBody>
          <a:bodyPr/>
          <a:lstStyle>
            <a:lvl1pPr rtl="0">
              <a:defRPr/>
            </a:lvl1pPr>
          </a:lstStyle>
          <a:p>
            <a:fld id="{15085F71-AFFB-4208-B08F-D7EFE42E2BC8}" type="slidenum">
              <a:rPr lang="en-GB" smtClean="0"/>
              <a:pPr/>
              <a:t>‹#›</a:t>
            </a:fld>
            <a:endParaRPr lang="en-GB"/>
          </a:p>
        </p:txBody>
      </p:sp>
      <p:sp>
        <p:nvSpPr>
          <p:cNvPr id="6" name="Inhaltsplatzhalter 2">
            <a:extLst>
              <a:ext uri="{FF2B5EF4-FFF2-40B4-BE49-F238E27FC236}">
                <a16:creationId xmlns:a16="http://schemas.microsoft.com/office/drawing/2014/main" id="{59F50724-844D-1362-3289-421FA956919C}"/>
              </a:ext>
            </a:extLst>
          </p:cNvPr>
          <p:cNvSpPr>
            <a:spLocks noGrp="1"/>
          </p:cNvSpPr>
          <p:nvPr>
            <p:ph idx="13" hasCustomPrompt="1"/>
          </p:nvPr>
        </p:nvSpPr>
        <p:spPr>
          <a:xfrm>
            <a:off x="442913" y="1203158"/>
            <a:ext cx="8790620" cy="276999"/>
          </a:xfrm>
        </p:spPr>
        <p:txBody>
          <a:bodyPr/>
          <a:lstStyle>
            <a:lvl1pPr rtl="0">
              <a:defRPr sz="1800" b="0">
                <a:solidFill>
                  <a:srgbClr val="85925A"/>
                </a:solidFill>
                <a:latin typeface="+mj-lt"/>
              </a:defRPr>
            </a:lvl1pPr>
          </a:lstStyle>
          <a:p>
            <a:pPr lvl="0"/>
            <a:r>
              <a:rPr lang="en-GB"/>
              <a:t>Subtitle (optional)</a:t>
            </a:r>
          </a:p>
        </p:txBody>
      </p:sp>
      <p:pic>
        <p:nvPicPr>
          <p:cNvPr id="10" name="Bildplatzhalter 14">
            <a:extLst>
              <a:ext uri="{FF2B5EF4-FFF2-40B4-BE49-F238E27FC236}">
                <a16:creationId xmlns:a16="http://schemas.microsoft.com/office/drawing/2014/main" id="{E9A0253A-22EA-0CFE-A793-CD412D9A63AE}"/>
              </a:ext>
            </a:extLst>
          </p:cNvPr>
          <p:cNvPicPr>
            <a:picLocks noChangeAspect="1"/>
          </p:cNvPicPr>
          <p:nvPr userDrawn="1"/>
        </p:nvPicPr>
        <p:blipFill>
          <a:blip r:embed="rId6"/>
          <a:srcRect t="18" b="18"/>
          <a:stretch>
            <a:fillRect/>
          </a:stretch>
        </p:blipFill>
        <p:spPr>
          <a:xfrm>
            <a:off x="9772651" y="238741"/>
            <a:ext cx="1976437" cy="692150"/>
          </a:xfrm>
          <a:prstGeom prst="rect">
            <a:avLst/>
          </a:prstGeom>
        </p:spPr>
      </p:pic>
      <p:sp>
        <p:nvSpPr>
          <p:cNvPr id="13" name="Titel 12">
            <a:extLst>
              <a:ext uri="{FF2B5EF4-FFF2-40B4-BE49-F238E27FC236}">
                <a16:creationId xmlns:a16="http://schemas.microsoft.com/office/drawing/2014/main" id="{03AB482F-9434-B5D6-1EBF-801B5B0210C6}"/>
              </a:ext>
            </a:extLst>
          </p:cNvPr>
          <p:cNvSpPr>
            <a:spLocks noGrp="1"/>
          </p:cNvSpPr>
          <p:nvPr>
            <p:ph type="title"/>
          </p:nvPr>
        </p:nvSpPr>
        <p:spPr/>
        <p:txBody>
          <a:bodyPr vert="horz"/>
          <a:lstStyle>
            <a:lvl1pPr rtl="0">
              <a:defRPr/>
            </a:lvl1pPr>
          </a:lstStyle>
          <a:p>
            <a:r>
              <a:rPr lang="en-US"/>
              <a:t>Click to edit Master title style</a:t>
            </a:r>
            <a:endParaRPr lang="en-GB"/>
          </a:p>
        </p:txBody>
      </p:sp>
      <p:sp>
        <p:nvSpPr>
          <p:cNvPr id="16" name="Textplatzhalter 15">
            <a:extLst>
              <a:ext uri="{FF2B5EF4-FFF2-40B4-BE49-F238E27FC236}">
                <a16:creationId xmlns:a16="http://schemas.microsoft.com/office/drawing/2014/main" id="{23AD4505-3125-468F-FAA3-7F03679C0DE7}"/>
              </a:ext>
            </a:extLst>
          </p:cNvPr>
          <p:cNvSpPr>
            <a:spLocks noGrp="1"/>
          </p:cNvSpPr>
          <p:nvPr>
            <p:ph type="body" sz="quarter" idx="14"/>
          </p:nvPr>
        </p:nvSpPr>
        <p:spPr>
          <a:xfrm>
            <a:off x="442913" y="1808163"/>
            <a:ext cx="11306175" cy="1346522"/>
          </a:xfrm>
        </p:spPr>
        <p:txBody>
          <a:bodyPr/>
          <a:lstStyle>
            <a:lvl1pPr rtl="0">
              <a:defRPr/>
            </a:lvl1pPr>
            <a:lvl2pPr rtl="0">
              <a:defRPr/>
            </a:lvl2pPr>
            <a:lvl3pPr rtl="0">
              <a:defRPr/>
            </a:lvl3pPr>
            <a:lvl4pPr rtl="0">
              <a:defRPr/>
            </a:lvl4pPr>
            <a:lvl5pPr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53344751"/>
      </p:ext>
    </p:extLst>
  </p:cSld>
  <p:clrMapOvr>
    <a:masterClrMapping/>
  </p:clrMapOvr>
  <p:extLst>
    <p:ext uri="{DCECCB84-F9BA-43D5-87BE-67443E8EF086}">
      <p15:sldGuideLst xmlns:p15="http://schemas.microsoft.com/office/powerpoint/2012/main">
        <p15:guide id="2" orient="horz" pos="1139" userDrawn="1">
          <p15:clr>
            <a:srgbClr val="FBAE40"/>
          </p15:clr>
        </p15:guide>
        <p15:guide id="3" orient="horz" pos="408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oto left and Text">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163FD14A-10B2-4A72-B98A-5C58E1B6D63C}"/>
              </a:ext>
            </a:extLst>
          </p:cNvPr>
          <p:cNvGraphicFramePr>
            <a:graphicFrameLocks noChangeAspect="1"/>
          </p:cNvGraphicFramePr>
          <p:nvPr userDrawn="1">
            <p:custDataLst>
              <p:tags r:id="rId1"/>
            </p:custDataLst>
            <p:extLst>
              <p:ext uri="{D42A27DB-BD31-4B8C-83A1-F6EECF244321}">
                <p14:modId xmlns:p14="http://schemas.microsoft.com/office/powerpoint/2010/main" val="6207441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8" name="Objekt 7" hidden="1">
                        <a:extLst>
                          <a:ext uri="{FF2B5EF4-FFF2-40B4-BE49-F238E27FC236}">
                            <a16:creationId xmlns:a16="http://schemas.microsoft.com/office/drawing/2014/main" id="{163FD14A-10B2-4A72-B98A-5C58E1B6D63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Rechteck 11">
            <a:extLst>
              <a:ext uri="{FF2B5EF4-FFF2-40B4-BE49-F238E27FC236}">
                <a16:creationId xmlns:a16="http://schemas.microsoft.com/office/drawing/2014/main" id="{CA896586-4A9E-23C6-FA49-F112B01FFC8A}"/>
              </a:ext>
            </a:extLst>
          </p:cNvPr>
          <p:cNvSpPr/>
          <p:nvPr userDrawn="1"/>
        </p:nvSpPr>
        <p:spPr>
          <a:xfrm>
            <a:off x="0" y="1098026"/>
            <a:ext cx="4530055" cy="5759974"/>
          </a:xfrm>
          <a:prstGeom prst="rect">
            <a:avLst/>
          </a:prstGeom>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600">
              <a:ln w="19050">
                <a:solidFill>
                  <a:schemeClr val="bg1"/>
                </a:solidFill>
              </a:ln>
            </a:endParaRPr>
          </a:p>
        </p:txBody>
      </p:sp>
      <p:sp>
        <p:nvSpPr>
          <p:cNvPr id="7" name="Rechteck 6" hidden="1">
            <a:extLst>
              <a:ext uri="{FF2B5EF4-FFF2-40B4-BE49-F238E27FC236}">
                <a16:creationId xmlns:a16="http://schemas.microsoft.com/office/drawing/2014/main" id="{34502EE9-4DFE-4322-910B-99339468BBD4}"/>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lang="en-GB" sz="3200" b="0" i="0" baseline="0">
              <a:latin typeface="DINPro" panose="020B0504020101020102" pitchFamily="34" charset="0"/>
              <a:ea typeface="+mj-ea"/>
              <a:cs typeface="+mj-cs"/>
              <a:sym typeface="DINPro" panose="020B0504020101020102" pitchFamily="34" charset="0"/>
            </a:endParaRPr>
          </a:p>
        </p:txBody>
      </p:sp>
      <p:pic>
        <p:nvPicPr>
          <p:cNvPr id="13" name="Bildplatzhalter 14">
            <a:extLst>
              <a:ext uri="{FF2B5EF4-FFF2-40B4-BE49-F238E27FC236}">
                <a16:creationId xmlns:a16="http://schemas.microsoft.com/office/drawing/2014/main" id="{07C56E27-7FAA-495F-4C2E-0252425A2C98}"/>
              </a:ext>
            </a:extLst>
          </p:cNvPr>
          <p:cNvPicPr>
            <a:picLocks noChangeAspect="1"/>
          </p:cNvPicPr>
          <p:nvPr userDrawn="1"/>
        </p:nvPicPr>
        <p:blipFill>
          <a:blip r:embed="rId6"/>
          <a:srcRect t="18" b="18"/>
          <a:stretch>
            <a:fillRect/>
          </a:stretch>
        </p:blipFill>
        <p:spPr>
          <a:xfrm>
            <a:off x="9772651" y="238741"/>
            <a:ext cx="1976437" cy="692150"/>
          </a:xfrm>
          <a:prstGeom prst="rect">
            <a:avLst/>
          </a:prstGeom>
        </p:spPr>
      </p:pic>
      <p:sp>
        <p:nvSpPr>
          <p:cNvPr id="11" name="Foliennummernplatzhalter 10">
            <a:extLst>
              <a:ext uri="{FF2B5EF4-FFF2-40B4-BE49-F238E27FC236}">
                <a16:creationId xmlns:a16="http://schemas.microsoft.com/office/drawing/2014/main" id="{38BD9622-F344-CAAB-5D17-B643BB3401AA}"/>
              </a:ext>
            </a:extLst>
          </p:cNvPr>
          <p:cNvSpPr>
            <a:spLocks noGrp="1"/>
          </p:cNvSpPr>
          <p:nvPr userDrawn="1">
            <p:ph type="sldNum" sz="quarter" idx="12"/>
          </p:nvPr>
        </p:nvSpPr>
        <p:spPr/>
        <p:txBody>
          <a:bodyPr/>
          <a:lstStyle>
            <a:lvl1pPr rtl="0">
              <a:defRPr/>
            </a:lvl1pPr>
          </a:lstStyle>
          <a:p>
            <a:fld id="{15085F71-AFFB-4208-B08F-D7EFE42E2BC8}" type="slidenum">
              <a:rPr lang="en-GB" smtClean="0"/>
              <a:pPr/>
              <a:t>‹#›</a:t>
            </a:fld>
            <a:endParaRPr lang="en-GB"/>
          </a:p>
        </p:txBody>
      </p:sp>
      <p:sp>
        <p:nvSpPr>
          <p:cNvPr id="6" name="Inhaltsplatzhalter 2">
            <a:extLst>
              <a:ext uri="{FF2B5EF4-FFF2-40B4-BE49-F238E27FC236}">
                <a16:creationId xmlns:a16="http://schemas.microsoft.com/office/drawing/2014/main" id="{3819EA43-96C2-FB1D-6952-BA2BF3929D7C}"/>
              </a:ext>
            </a:extLst>
          </p:cNvPr>
          <p:cNvSpPr>
            <a:spLocks noGrp="1"/>
          </p:cNvSpPr>
          <p:nvPr userDrawn="1">
            <p:ph idx="13" hasCustomPrompt="1"/>
          </p:nvPr>
        </p:nvSpPr>
        <p:spPr>
          <a:xfrm>
            <a:off x="442913" y="1203158"/>
            <a:ext cx="3968313" cy="276999"/>
          </a:xfrm>
        </p:spPr>
        <p:txBody>
          <a:bodyPr/>
          <a:lstStyle>
            <a:lvl1pPr rtl="0">
              <a:defRPr sz="1800" b="0">
                <a:solidFill>
                  <a:schemeClr val="bg1"/>
                </a:solidFill>
                <a:latin typeface="+mj-lt"/>
              </a:defRPr>
            </a:lvl1pPr>
          </a:lstStyle>
          <a:p>
            <a:pPr lvl="0"/>
            <a:r>
              <a:rPr lang="en-GB"/>
              <a:t>Subtitle (optional)</a:t>
            </a:r>
          </a:p>
        </p:txBody>
      </p:sp>
      <p:sp>
        <p:nvSpPr>
          <p:cNvPr id="21" name="Bildplatzhalter 11">
            <a:extLst>
              <a:ext uri="{FF2B5EF4-FFF2-40B4-BE49-F238E27FC236}">
                <a16:creationId xmlns:a16="http://schemas.microsoft.com/office/drawing/2014/main" id="{C1324B8F-1756-A1A6-D57C-86F012B3DFA9}"/>
              </a:ext>
            </a:extLst>
          </p:cNvPr>
          <p:cNvSpPr>
            <a:spLocks noGrp="1"/>
          </p:cNvSpPr>
          <p:nvPr>
            <p:ph type="pic" sz="quarter" idx="23"/>
          </p:nvPr>
        </p:nvSpPr>
        <p:spPr>
          <a:xfrm>
            <a:off x="454025" y="1732083"/>
            <a:ext cx="6026687" cy="4605945"/>
          </a:xfrm>
          <a:solidFill>
            <a:schemeClr val="bg1">
              <a:lumMod val="95000"/>
            </a:schemeClr>
          </a:solidFill>
          <a:ln w="28575">
            <a:solidFill>
              <a:schemeClr val="bg1"/>
            </a:solidFill>
          </a:ln>
        </p:spPr>
        <p:txBody>
          <a:bodyPr>
            <a:noAutofit/>
          </a:bodyPr>
          <a:lstStyle>
            <a:lvl1pPr rtl="0">
              <a:defRPr>
                <a:solidFill>
                  <a:srgbClr val="4A4A49"/>
                </a:solidFill>
              </a:defRPr>
            </a:lvl1pPr>
          </a:lstStyle>
          <a:p>
            <a:r>
              <a:rPr lang="en-US"/>
              <a:t>Click icon to add picture</a:t>
            </a:r>
            <a:endParaRPr lang="en-GB"/>
          </a:p>
        </p:txBody>
      </p:sp>
      <p:sp>
        <p:nvSpPr>
          <p:cNvPr id="29" name="Textplatzhalter 15">
            <a:extLst>
              <a:ext uri="{FF2B5EF4-FFF2-40B4-BE49-F238E27FC236}">
                <a16:creationId xmlns:a16="http://schemas.microsoft.com/office/drawing/2014/main" id="{E7D9F694-F74D-E9AC-394D-4F64C3207F4D}"/>
              </a:ext>
            </a:extLst>
          </p:cNvPr>
          <p:cNvSpPr>
            <a:spLocks noGrp="1"/>
          </p:cNvSpPr>
          <p:nvPr>
            <p:ph type="body" sz="quarter" idx="14"/>
          </p:nvPr>
        </p:nvSpPr>
        <p:spPr>
          <a:xfrm>
            <a:off x="6934737" y="1732082"/>
            <a:ext cx="4814351" cy="1346522"/>
          </a:xfrm>
        </p:spPr>
        <p:txBody>
          <a:bodyPr/>
          <a:lstStyle>
            <a:lvl1pPr rtl="0">
              <a:defRPr/>
            </a:lvl1pPr>
            <a:lvl2pPr rtl="0">
              <a:defRPr/>
            </a:lvl2pPr>
            <a:lvl3pPr rtl="0">
              <a:defRPr/>
            </a:lvl3pPr>
            <a:lvl4pPr rtl="0">
              <a:defRPr/>
            </a:lvl4pPr>
            <a:lvl5pPr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el 1">
            <a:extLst>
              <a:ext uri="{FF2B5EF4-FFF2-40B4-BE49-F238E27FC236}">
                <a16:creationId xmlns:a16="http://schemas.microsoft.com/office/drawing/2014/main" id="{B52FEB30-4870-BFDA-B6FC-F5926D3349E4}"/>
              </a:ext>
            </a:extLst>
          </p:cNvPr>
          <p:cNvSpPr>
            <a:spLocks noGrp="1"/>
          </p:cNvSpPr>
          <p:nvPr>
            <p:ph type="title"/>
          </p:nvPr>
        </p:nvSpPr>
        <p:spPr/>
        <p:txBody>
          <a:bodyPr vert="horz"/>
          <a:lstStyle>
            <a:lvl1pPr rtl="0">
              <a:defRPr/>
            </a:lvl1pPr>
          </a:lstStyle>
          <a:p>
            <a:r>
              <a:rPr lang="en-US"/>
              <a:t>Click to edit Master title style</a:t>
            </a:r>
            <a:endParaRPr lang="en-GB"/>
          </a:p>
        </p:txBody>
      </p:sp>
    </p:spTree>
    <p:extLst>
      <p:ext uri="{BB962C8B-B14F-4D97-AF65-F5344CB8AC3E}">
        <p14:creationId xmlns:p14="http://schemas.microsoft.com/office/powerpoint/2010/main" val="3367322668"/>
      </p:ext>
    </p:extLst>
  </p:cSld>
  <p:clrMapOvr>
    <a:masterClrMapping/>
  </p:clrMapOvr>
  <p:extLst>
    <p:ext uri="{DCECCB84-F9BA-43D5-87BE-67443E8EF086}">
      <p15:sldGuideLst xmlns:p15="http://schemas.microsoft.com/office/powerpoint/2012/main">
        <p15:guide id="3" pos="279" userDrawn="1">
          <p15:clr>
            <a:srgbClr val="FBAE40"/>
          </p15:clr>
        </p15:guide>
        <p15:guide id="4" pos="7401" userDrawn="1">
          <p15:clr>
            <a:srgbClr val="FBAE40"/>
          </p15:clr>
        </p15:guide>
        <p15:guide id="6" pos="3681">
          <p15:clr>
            <a:srgbClr val="FBAE40"/>
          </p15:clr>
        </p15:guide>
        <p15:guide id="7" pos="3999">
          <p15:clr>
            <a:srgbClr val="FBAE40"/>
          </p15:clr>
        </p15:guide>
        <p15:guide id="8" orient="horz" pos="1094" userDrawn="1">
          <p15:clr>
            <a:srgbClr val="FBAE40"/>
          </p15:clr>
        </p15:guide>
        <p15:guide id="9" orient="horz" pos="3997"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 photos">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09B1C44-7CBB-D197-3E94-124222D9D547}"/>
              </a:ext>
            </a:extLst>
          </p:cNvPr>
          <p:cNvGraphicFramePr>
            <a:graphicFrameLocks noChangeAspect="1"/>
          </p:cNvGraphicFramePr>
          <p:nvPr userDrawn="1">
            <p:custDataLst>
              <p:tags r:id="rId1"/>
            </p:custDataLst>
            <p:extLst>
              <p:ext uri="{D42A27DB-BD31-4B8C-83A1-F6EECF244321}">
                <p14:modId xmlns:p14="http://schemas.microsoft.com/office/powerpoint/2010/main" val="30985219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7" name="think-cell data - do not delete" hidden="1">
                        <a:extLst>
                          <a:ext uri="{FF2B5EF4-FFF2-40B4-BE49-F238E27FC236}">
                            <a16:creationId xmlns:a16="http://schemas.microsoft.com/office/drawing/2014/main" id="{A09B1C44-7CBB-D197-3E94-124222D9D54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BAEECA69-2281-D9AE-22E0-0E923B9698EE}"/>
              </a:ext>
            </a:extLst>
          </p:cNvPr>
          <p:cNvSpPr>
            <a:spLocks noGrp="1"/>
          </p:cNvSpPr>
          <p:nvPr>
            <p:ph type="title"/>
          </p:nvPr>
        </p:nvSpPr>
        <p:spPr/>
        <p:txBody>
          <a:bodyPr vert="horz"/>
          <a:lstStyle>
            <a:lvl1pPr rtl="0">
              <a:defRPr/>
            </a:lvl1pPr>
          </a:lstStyle>
          <a:p>
            <a:r>
              <a:rPr lang="en-US"/>
              <a:t>Click to edit Master title style</a:t>
            </a:r>
            <a:endParaRPr lang="en-GB"/>
          </a:p>
        </p:txBody>
      </p:sp>
      <p:sp>
        <p:nvSpPr>
          <p:cNvPr id="4" name="Foliennummernplatzhalter 3">
            <a:extLst>
              <a:ext uri="{FF2B5EF4-FFF2-40B4-BE49-F238E27FC236}">
                <a16:creationId xmlns:a16="http://schemas.microsoft.com/office/drawing/2014/main" id="{ABA1D1B9-32A9-4DCD-5052-9A12A5177D89}"/>
              </a:ext>
            </a:extLst>
          </p:cNvPr>
          <p:cNvSpPr>
            <a:spLocks noGrp="1"/>
          </p:cNvSpPr>
          <p:nvPr>
            <p:ph type="sldNum" sz="quarter" idx="11"/>
          </p:nvPr>
        </p:nvSpPr>
        <p:spPr/>
        <p:txBody>
          <a:bodyPr/>
          <a:lstStyle>
            <a:lvl1pPr rtl="0">
              <a:defRPr/>
            </a:lvl1pPr>
          </a:lstStyle>
          <a:p>
            <a:fld id="{15085F71-AFFB-4208-B08F-D7EFE42E2BC8}" type="slidenum">
              <a:rPr lang="en-GB" smtClean="0"/>
              <a:pPr/>
              <a:t>‹#›</a:t>
            </a:fld>
            <a:endParaRPr lang="en-GB"/>
          </a:p>
        </p:txBody>
      </p:sp>
      <p:sp>
        <p:nvSpPr>
          <p:cNvPr id="8" name="Rechteck 7">
            <a:extLst>
              <a:ext uri="{FF2B5EF4-FFF2-40B4-BE49-F238E27FC236}">
                <a16:creationId xmlns:a16="http://schemas.microsoft.com/office/drawing/2014/main" id="{DA94AE4F-BD24-39E0-E69B-39F525E8607C}"/>
              </a:ext>
            </a:extLst>
          </p:cNvPr>
          <p:cNvSpPr/>
          <p:nvPr userDrawn="1"/>
        </p:nvSpPr>
        <p:spPr>
          <a:xfrm>
            <a:off x="-1" y="1098026"/>
            <a:ext cx="12192000" cy="1744646"/>
          </a:xfrm>
          <a:prstGeom prst="rect">
            <a:avLst/>
          </a:prstGeom>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600">
              <a:ln w="19050">
                <a:solidFill>
                  <a:schemeClr val="bg1"/>
                </a:solidFill>
              </a:ln>
            </a:endParaRPr>
          </a:p>
        </p:txBody>
      </p:sp>
      <p:sp>
        <p:nvSpPr>
          <p:cNvPr id="10" name="Bildplatzhalter 11">
            <a:extLst>
              <a:ext uri="{FF2B5EF4-FFF2-40B4-BE49-F238E27FC236}">
                <a16:creationId xmlns:a16="http://schemas.microsoft.com/office/drawing/2014/main" id="{74CBFA43-411B-0E6C-75AA-1AAE0CBF484A}"/>
              </a:ext>
            </a:extLst>
          </p:cNvPr>
          <p:cNvSpPr>
            <a:spLocks noGrp="1"/>
          </p:cNvSpPr>
          <p:nvPr>
            <p:ph type="pic" sz="quarter" idx="23"/>
          </p:nvPr>
        </p:nvSpPr>
        <p:spPr>
          <a:xfrm>
            <a:off x="993349" y="1385104"/>
            <a:ext cx="2613281" cy="3784700"/>
          </a:xfrm>
          <a:solidFill>
            <a:schemeClr val="bg1">
              <a:lumMod val="95000"/>
            </a:schemeClr>
          </a:solidFill>
          <a:ln w="28575">
            <a:solidFill>
              <a:schemeClr val="bg1"/>
            </a:solidFill>
          </a:ln>
        </p:spPr>
        <p:txBody>
          <a:bodyPr>
            <a:noAutofit/>
          </a:bodyPr>
          <a:lstStyle>
            <a:lvl1pPr rtl="0">
              <a:defRPr>
                <a:solidFill>
                  <a:srgbClr val="4A4A49"/>
                </a:solidFill>
              </a:defRPr>
            </a:lvl1pPr>
          </a:lstStyle>
          <a:p>
            <a:r>
              <a:rPr lang="en-US"/>
              <a:t>Click icon to add picture</a:t>
            </a:r>
            <a:endParaRPr lang="en-GB"/>
          </a:p>
        </p:txBody>
      </p:sp>
      <p:pic>
        <p:nvPicPr>
          <p:cNvPr id="11" name="Bildplatzhalter 14">
            <a:extLst>
              <a:ext uri="{FF2B5EF4-FFF2-40B4-BE49-F238E27FC236}">
                <a16:creationId xmlns:a16="http://schemas.microsoft.com/office/drawing/2014/main" id="{D67EEA4E-F2CC-FCA6-3912-A3780EC48CF0}"/>
              </a:ext>
            </a:extLst>
          </p:cNvPr>
          <p:cNvPicPr>
            <a:picLocks noChangeAspect="1"/>
          </p:cNvPicPr>
          <p:nvPr userDrawn="1"/>
        </p:nvPicPr>
        <p:blipFill>
          <a:blip r:embed="rId5"/>
          <a:srcRect t="18" b="18"/>
          <a:stretch>
            <a:fillRect/>
          </a:stretch>
        </p:blipFill>
        <p:spPr>
          <a:xfrm>
            <a:off x="9772651" y="238741"/>
            <a:ext cx="1976437" cy="692150"/>
          </a:xfrm>
          <a:prstGeom prst="rect">
            <a:avLst/>
          </a:prstGeom>
        </p:spPr>
      </p:pic>
      <p:sp>
        <p:nvSpPr>
          <p:cNvPr id="21" name="Bildplatzhalter 11">
            <a:extLst>
              <a:ext uri="{FF2B5EF4-FFF2-40B4-BE49-F238E27FC236}">
                <a16:creationId xmlns:a16="http://schemas.microsoft.com/office/drawing/2014/main" id="{36AA581E-98A1-6713-6CF3-BAA40D87E4C3}"/>
              </a:ext>
            </a:extLst>
          </p:cNvPr>
          <p:cNvSpPr>
            <a:spLocks noGrp="1"/>
          </p:cNvSpPr>
          <p:nvPr>
            <p:ph type="pic" sz="quarter" idx="24"/>
          </p:nvPr>
        </p:nvSpPr>
        <p:spPr>
          <a:xfrm>
            <a:off x="4793118" y="1385104"/>
            <a:ext cx="2613281" cy="3784700"/>
          </a:xfrm>
          <a:solidFill>
            <a:schemeClr val="bg1">
              <a:lumMod val="95000"/>
            </a:schemeClr>
          </a:solidFill>
          <a:ln w="28575">
            <a:solidFill>
              <a:schemeClr val="bg1"/>
            </a:solidFill>
          </a:ln>
        </p:spPr>
        <p:txBody>
          <a:bodyPr>
            <a:noAutofit/>
          </a:bodyPr>
          <a:lstStyle>
            <a:lvl1pPr rtl="0">
              <a:defRPr>
                <a:solidFill>
                  <a:srgbClr val="4A4A49"/>
                </a:solidFill>
              </a:defRPr>
            </a:lvl1pPr>
          </a:lstStyle>
          <a:p>
            <a:r>
              <a:rPr lang="en-US"/>
              <a:t>Click icon to add picture</a:t>
            </a:r>
            <a:endParaRPr lang="en-GB"/>
          </a:p>
        </p:txBody>
      </p:sp>
      <p:sp>
        <p:nvSpPr>
          <p:cNvPr id="23" name="Bildplatzhalter 11">
            <a:extLst>
              <a:ext uri="{FF2B5EF4-FFF2-40B4-BE49-F238E27FC236}">
                <a16:creationId xmlns:a16="http://schemas.microsoft.com/office/drawing/2014/main" id="{160DC1F5-0779-8598-6158-002E9B62AE21}"/>
              </a:ext>
            </a:extLst>
          </p:cNvPr>
          <p:cNvSpPr>
            <a:spLocks noGrp="1"/>
          </p:cNvSpPr>
          <p:nvPr>
            <p:ph type="pic" sz="quarter" idx="25"/>
          </p:nvPr>
        </p:nvSpPr>
        <p:spPr>
          <a:xfrm>
            <a:off x="8592888" y="1385104"/>
            <a:ext cx="2613281" cy="3784700"/>
          </a:xfrm>
          <a:solidFill>
            <a:schemeClr val="bg1">
              <a:lumMod val="95000"/>
            </a:schemeClr>
          </a:solidFill>
          <a:ln w="28575">
            <a:solidFill>
              <a:schemeClr val="bg1"/>
            </a:solidFill>
          </a:ln>
        </p:spPr>
        <p:txBody>
          <a:bodyPr>
            <a:noAutofit/>
          </a:bodyPr>
          <a:lstStyle>
            <a:lvl1pPr rtl="0">
              <a:defRPr>
                <a:solidFill>
                  <a:srgbClr val="4A4A49"/>
                </a:solidFill>
              </a:defRPr>
            </a:lvl1pPr>
          </a:lstStyle>
          <a:p>
            <a:r>
              <a:rPr lang="en-US"/>
              <a:t>Click icon to add picture</a:t>
            </a:r>
            <a:endParaRPr lang="en-GB"/>
          </a:p>
        </p:txBody>
      </p:sp>
      <p:sp>
        <p:nvSpPr>
          <p:cNvPr id="25" name="Textplatzhalter 15">
            <a:extLst>
              <a:ext uri="{FF2B5EF4-FFF2-40B4-BE49-F238E27FC236}">
                <a16:creationId xmlns:a16="http://schemas.microsoft.com/office/drawing/2014/main" id="{6FCDB9B6-23D6-3481-2DBE-D28E49531C92}"/>
              </a:ext>
            </a:extLst>
          </p:cNvPr>
          <p:cNvSpPr>
            <a:spLocks noGrp="1"/>
          </p:cNvSpPr>
          <p:nvPr>
            <p:ph type="body" sz="quarter" idx="14"/>
          </p:nvPr>
        </p:nvSpPr>
        <p:spPr>
          <a:xfrm>
            <a:off x="993349" y="5387473"/>
            <a:ext cx="2613281" cy="1592744"/>
          </a:xfrm>
        </p:spPr>
        <p:txBody>
          <a:bodyPr/>
          <a:lstStyle>
            <a:lvl1pPr rtl="0">
              <a:defRPr/>
            </a:lvl1pPr>
            <a:lvl2pPr rtl="0">
              <a:defRPr/>
            </a:lvl2pPr>
            <a:lvl3pPr rtl="0">
              <a:defRPr/>
            </a:lvl3pPr>
            <a:lvl4pPr rtl="0">
              <a:defRPr/>
            </a:lvl4pPr>
            <a:lvl5pPr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6" name="Textplatzhalter 15">
            <a:extLst>
              <a:ext uri="{FF2B5EF4-FFF2-40B4-BE49-F238E27FC236}">
                <a16:creationId xmlns:a16="http://schemas.microsoft.com/office/drawing/2014/main" id="{0AA85569-8107-33E1-95DE-1769ACB68F2F}"/>
              </a:ext>
            </a:extLst>
          </p:cNvPr>
          <p:cNvSpPr>
            <a:spLocks noGrp="1"/>
          </p:cNvSpPr>
          <p:nvPr>
            <p:ph type="body" sz="quarter" idx="26"/>
          </p:nvPr>
        </p:nvSpPr>
        <p:spPr>
          <a:xfrm>
            <a:off x="4793118" y="5387473"/>
            <a:ext cx="2613281" cy="1592744"/>
          </a:xfrm>
        </p:spPr>
        <p:txBody>
          <a:bodyPr/>
          <a:lstStyle>
            <a:lvl1pPr rtl="0">
              <a:defRPr/>
            </a:lvl1pPr>
            <a:lvl2pPr rtl="0">
              <a:defRPr/>
            </a:lvl2pPr>
            <a:lvl3pPr rtl="0">
              <a:defRPr/>
            </a:lvl3pPr>
            <a:lvl4pPr rtl="0">
              <a:defRPr/>
            </a:lvl4pPr>
            <a:lvl5pPr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7" name="Textplatzhalter 15">
            <a:extLst>
              <a:ext uri="{FF2B5EF4-FFF2-40B4-BE49-F238E27FC236}">
                <a16:creationId xmlns:a16="http://schemas.microsoft.com/office/drawing/2014/main" id="{5ECB1509-D788-A26E-0053-AB7745B93D61}"/>
              </a:ext>
            </a:extLst>
          </p:cNvPr>
          <p:cNvSpPr>
            <a:spLocks noGrp="1"/>
          </p:cNvSpPr>
          <p:nvPr>
            <p:ph type="body" sz="quarter" idx="27"/>
          </p:nvPr>
        </p:nvSpPr>
        <p:spPr>
          <a:xfrm>
            <a:off x="8592889" y="5387473"/>
            <a:ext cx="2613281" cy="1592744"/>
          </a:xfrm>
        </p:spPr>
        <p:txBody>
          <a:bodyPr/>
          <a:lstStyle>
            <a:lvl1pPr rtl="0">
              <a:defRPr/>
            </a:lvl1pPr>
            <a:lvl2pPr rtl="0">
              <a:defRPr/>
            </a:lvl2pPr>
            <a:lvl3pPr rtl="0">
              <a:defRPr/>
            </a:lvl3pPr>
            <a:lvl4pPr rtl="0">
              <a:defRPr/>
            </a:lvl4pPr>
            <a:lvl5pPr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27298279"/>
      </p:ext>
    </p:extLst>
  </p:cSld>
  <p:clrMapOvr>
    <a:masterClrMapping/>
  </p:clrMapOvr>
  <p:extLst>
    <p:ext uri="{DCECCB84-F9BA-43D5-87BE-67443E8EF086}">
      <p15:sldGuideLst xmlns:p15="http://schemas.microsoft.com/office/powerpoint/2012/main">
        <p15:guide id="1" orient="horz" pos="4088" userDrawn="1">
          <p15:clr>
            <a:srgbClr val="FBAE40"/>
          </p15:clr>
        </p15:guide>
        <p15:guide id="2" orient="horz" pos="338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right and Text">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163FD14A-10B2-4A72-B98A-5C58E1B6D63C}"/>
              </a:ext>
            </a:extLst>
          </p:cNvPr>
          <p:cNvGraphicFramePr>
            <a:graphicFrameLocks noChangeAspect="1"/>
          </p:cNvGraphicFramePr>
          <p:nvPr userDrawn="1">
            <p:custDataLst>
              <p:tags r:id="rId1"/>
            </p:custDataLst>
            <p:extLst>
              <p:ext uri="{D42A27DB-BD31-4B8C-83A1-F6EECF244321}">
                <p14:modId xmlns:p14="http://schemas.microsoft.com/office/powerpoint/2010/main" val="29394468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8" name="Objekt 7" hidden="1">
                        <a:extLst>
                          <a:ext uri="{FF2B5EF4-FFF2-40B4-BE49-F238E27FC236}">
                            <a16:creationId xmlns:a16="http://schemas.microsoft.com/office/drawing/2014/main" id="{163FD14A-10B2-4A72-B98A-5C58E1B6D63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Bildplatzhalter 11">
            <a:extLst>
              <a:ext uri="{FF2B5EF4-FFF2-40B4-BE49-F238E27FC236}">
                <a16:creationId xmlns:a16="http://schemas.microsoft.com/office/drawing/2014/main" id="{DF39EE94-3000-EE10-45D2-4348EF76FD86}"/>
              </a:ext>
            </a:extLst>
          </p:cNvPr>
          <p:cNvSpPr>
            <a:spLocks noGrp="1"/>
          </p:cNvSpPr>
          <p:nvPr>
            <p:ph type="pic" sz="quarter" idx="23"/>
          </p:nvPr>
        </p:nvSpPr>
        <p:spPr>
          <a:xfrm>
            <a:off x="6830249" y="-1"/>
            <a:ext cx="5361751" cy="6858000"/>
          </a:xfrm>
          <a:solidFill>
            <a:schemeClr val="bg1">
              <a:lumMod val="95000"/>
            </a:schemeClr>
          </a:solidFill>
          <a:ln w="28575">
            <a:noFill/>
          </a:ln>
        </p:spPr>
        <p:txBody>
          <a:bodyPr>
            <a:noAutofit/>
          </a:bodyPr>
          <a:lstStyle>
            <a:lvl1pPr rtl="0">
              <a:defRPr>
                <a:solidFill>
                  <a:srgbClr val="4A4A49"/>
                </a:solidFill>
              </a:defRPr>
            </a:lvl1pPr>
          </a:lstStyle>
          <a:p>
            <a:r>
              <a:rPr lang="en-US"/>
              <a:t>Click icon to add picture</a:t>
            </a:r>
            <a:endParaRPr lang="en-GB"/>
          </a:p>
        </p:txBody>
      </p:sp>
      <p:sp>
        <p:nvSpPr>
          <p:cNvPr id="7" name="Rechteck 6" hidden="1">
            <a:extLst>
              <a:ext uri="{FF2B5EF4-FFF2-40B4-BE49-F238E27FC236}">
                <a16:creationId xmlns:a16="http://schemas.microsoft.com/office/drawing/2014/main" id="{34502EE9-4DFE-4322-910B-99339468BBD4}"/>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lang="en-GB" sz="3200" b="0" i="0" baseline="0">
              <a:latin typeface="DINPro" panose="020B0504020101020102" pitchFamily="34" charset="0"/>
              <a:ea typeface="+mj-ea"/>
              <a:cs typeface="+mj-cs"/>
              <a:sym typeface="DINPro" panose="020B0504020101020102" pitchFamily="34" charset="0"/>
            </a:endParaRPr>
          </a:p>
        </p:txBody>
      </p:sp>
      <p:sp>
        <p:nvSpPr>
          <p:cNvPr id="9" name="Foliennummernplatzhalter 8">
            <a:extLst>
              <a:ext uri="{FF2B5EF4-FFF2-40B4-BE49-F238E27FC236}">
                <a16:creationId xmlns:a16="http://schemas.microsoft.com/office/drawing/2014/main" id="{0C6DE46B-CA51-86CF-0912-88BEF4E0FF62}"/>
              </a:ext>
            </a:extLst>
          </p:cNvPr>
          <p:cNvSpPr>
            <a:spLocks noGrp="1"/>
          </p:cNvSpPr>
          <p:nvPr>
            <p:ph type="sldNum" sz="quarter" idx="12"/>
          </p:nvPr>
        </p:nvSpPr>
        <p:spPr/>
        <p:txBody>
          <a:bodyPr/>
          <a:lstStyle>
            <a:lvl1pPr rtl="0">
              <a:defRPr/>
            </a:lvl1pPr>
          </a:lstStyle>
          <a:p>
            <a:fld id="{15085F71-AFFB-4208-B08F-D7EFE42E2BC8}" type="slidenum">
              <a:rPr lang="en-GB" smtClean="0"/>
              <a:pPr/>
              <a:t>‹#›</a:t>
            </a:fld>
            <a:endParaRPr lang="en-GB"/>
          </a:p>
        </p:txBody>
      </p:sp>
      <p:sp>
        <p:nvSpPr>
          <p:cNvPr id="6" name="Inhaltsplatzhalter 2">
            <a:extLst>
              <a:ext uri="{FF2B5EF4-FFF2-40B4-BE49-F238E27FC236}">
                <a16:creationId xmlns:a16="http://schemas.microsoft.com/office/drawing/2014/main" id="{59F50724-844D-1362-3289-421FA956919C}"/>
              </a:ext>
            </a:extLst>
          </p:cNvPr>
          <p:cNvSpPr>
            <a:spLocks noGrp="1"/>
          </p:cNvSpPr>
          <p:nvPr>
            <p:ph idx="13" hasCustomPrompt="1"/>
          </p:nvPr>
        </p:nvSpPr>
        <p:spPr>
          <a:xfrm>
            <a:off x="442913" y="1203158"/>
            <a:ext cx="5944424" cy="276999"/>
          </a:xfrm>
        </p:spPr>
        <p:txBody>
          <a:bodyPr/>
          <a:lstStyle>
            <a:lvl1pPr rtl="0">
              <a:defRPr sz="1800" b="0">
                <a:solidFill>
                  <a:srgbClr val="85925A"/>
                </a:solidFill>
                <a:latin typeface="+mj-lt"/>
              </a:defRPr>
            </a:lvl1pPr>
          </a:lstStyle>
          <a:p>
            <a:pPr lvl="0"/>
            <a:r>
              <a:rPr lang="en-GB"/>
              <a:t>Subtitle (optional)</a:t>
            </a:r>
          </a:p>
        </p:txBody>
      </p:sp>
      <p:sp>
        <p:nvSpPr>
          <p:cNvPr id="13" name="Titel 12">
            <a:extLst>
              <a:ext uri="{FF2B5EF4-FFF2-40B4-BE49-F238E27FC236}">
                <a16:creationId xmlns:a16="http://schemas.microsoft.com/office/drawing/2014/main" id="{03AB482F-9434-B5D6-1EBF-801B5B0210C6}"/>
              </a:ext>
            </a:extLst>
          </p:cNvPr>
          <p:cNvSpPr>
            <a:spLocks noGrp="1"/>
          </p:cNvSpPr>
          <p:nvPr>
            <p:ph type="title"/>
          </p:nvPr>
        </p:nvSpPr>
        <p:spPr>
          <a:xfrm>
            <a:off x="442913" y="101080"/>
            <a:ext cx="5944424" cy="984885"/>
          </a:xfrm>
        </p:spPr>
        <p:txBody>
          <a:bodyPr vert="horz"/>
          <a:lstStyle>
            <a:lvl1pPr rtl="0">
              <a:defRPr/>
            </a:lvl1pPr>
          </a:lstStyle>
          <a:p>
            <a:r>
              <a:rPr lang="en-US"/>
              <a:t>Click to edit Master title style</a:t>
            </a:r>
            <a:endParaRPr lang="en-GB"/>
          </a:p>
        </p:txBody>
      </p:sp>
      <p:sp>
        <p:nvSpPr>
          <p:cNvPr id="16" name="Textplatzhalter 15">
            <a:extLst>
              <a:ext uri="{FF2B5EF4-FFF2-40B4-BE49-F238E27FC236}">
                <a16:creationId xmlns:a16="http://schemas.microsoft.com/office/drawing/2014/main" id="{23AD4505-3125-468F-FAA3-7F03679C0DE7}"/>
              </a:ext>
            </a:extLst>
          </p:cNvPr>
          <p:cNvSpPr>
            <a:spLocks noGrp="1"/>
          </p:cNvSpPr>
          <p:nvPr>
            <p:ph type="body" sz="quarter" idx="14"/>
          </p:nvPr>
        </p:nvSpPr>
        <p:spPr>
          <a:xfrm>
            <a:off x="442913" y="1808163"/>
            <a:ext cx="5944424" cy="1346522"/>
          </a:xfrm>
        </p:spPr>
        <p:txBody>
          <a:bodyPr/>
          <a:lstStyle>
            <a:lvl1pPr rtl="0">
              <a:defRPr/>
            </a:lvl1pPr>
            <a:lvl2pPr rtl="0">
              <a:defRPr/>
            </a:lvl2pPr>
            <a:lvl3pPr rtl="0">
              <a:defRPr/>
            </a:lvl3pPr>
            <a:lvl4pPr rtl="0">
              <a:defRPr/>
            </a:lvl4pPr>
            <a:lvl5pPr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13071142"/>
      </p:ext>
    </p:extLst>
  </p:cSld>
  <p:clrMapOvr>
    <a:masterClrMapping/>
  </p:clrMapOvr>
  <p:extLst>
    <p:ext uri="{DCECCB84-F9BA-43D5-87BE-67443E8EF086}">
      <p15:sldGuideLst xmlns:p15="http://schemas.microsoft.com/office/powerpoint/2012/main">
        <p15:guide id="1" orient="horz" pos="4088" userDrawn="1">
          <p15:clr>
            <a:srgbClr val="FBAE40"/>
          </p15:clr>
        </p15:guide>
        <p15:guide id="2" orient="horz" pos="1139"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g photo and Text">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163FD14A-10B2-4A72-B98A-5C58E1B6D63C}"/>
              </a:ext>
            </a:extLst>
          </p:cNvPr>
          <p:cNvGraphicFramePr>
            <a:graphicFrameLocks noChangeAspect="1"/>
          </p:cNvGraphicFramePr>
          <p:nvPr userDrawn="1">
            <p:custDataLst>
              <p:tags r:id="rId1"/>
            </p:custDataLst>
            <p:extLst>
              <p:ext uri="{D42A27DB-BD31-4B8C-83A1-F6EECF244321}">
                <p14:modId xmlns:p14="http://schemas.microsoft.com/office/powerpoint/2010/main" val="37604795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8" name="Objekt 7" hidden="1">
                        <a:extLst>
                          <a:ext uri="{FF2B5EF4-FFF2-40B4-BE49-F238E27FC236}">
                            <a16:creationId xmlns:a16="http://schemas.microsoft.com/office/drawing/2014/main" id="{163FD14A-10B2-4A72-B98A-5C58E1B6D63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Bildplatzhalter 11">
            <a:extLst>
              <a:ext uri="{FF2B5EF4-FFF2-40B4-BE49-F238E27FC236}">
                <a16:creationId xmlns:a16="http://schemas.microsoft.com/office/drawing/2014/main" id="{63270293-5726-486F-3EBF-0906953282DE}"/>
              </a:ext>
            </a:extLst>
          </p:cNvPr>
          <p:cNvSpPr>
            <a:spLocks noGrp="1"/>
          </p:cNvSpPr>
          <p:nvPr>
            <p:ph type="pic" sz="quarter" idx="23"/>
          </p:nvPr>
        </p:nvSpPr>
        <p:spPr>
          <a:xfrm>
            <a:off x="0" y="-1"/>
            <a:ext cx="12192000" cy="6858000"/>
          </a:xfrm>
          <a:solidFill>
            <a:schemeClr val="tx1">
              <a:lumMod val="50000"/>
              <a:lumOff val="50000"/>
            </a:schemeClr>
          </a:solidFill>
          <a:ln w="28575">
            <a:noFill/>
          </a:ln>
        </p:spPr>
        <p:txBody>
          <a:bodyPr>
            <a:noAutofit/>
          </a:bodyPr>
          <a:lstStyle>
            <a:lvl1pPr rtl="0">
              <a:defRPr>
                <a:solidFill>
                  <a:srgbClr val="4A4A49"/>
                </a:solidFill>
              </a:defRPr>
            </a:lvl1pPr>
          </a:lstStyle>
          <a:p>
            <a:r>
              <a:rPr lang="en-US"/>
              <a:t>Click icon to add picture</a:t>
            </a:r>
            <a:endParaRPr lang="en-GB"/>
          </a:p>
        </p:txBody>
      </p:sp>
      <p:sp>
        <p:nvSpPr>
          <p:cNvPr id="7" name="Rechteck 6" hidden="1">
            <a:extLst>
              <a:ext uri="{FF2B5EF4-FFF2-40B4-BE49-F238E27FC236}">
                <a16:creationId xmlns:a16="http://schemas.microsoft.com/office/drawing/2014/main" id="{34502EE9-4DFE-4322-910B-99339468BBD4}"/>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lang="en-GB" sz="3200" b="0" i="0" baseline="0">
              <a:latin typeface="DINPro" panose="020B0504020101020102" pitchFamily="34" charset="0"/>
              <a:ea typeface="+mj-ea"/>
              <a:cs typeface="+mj-cs"/>
              <a:sym typeface="DINPro" panose="020B0504020101020102" pitchFamily="34" charset="0"/>
            </a:endParaRPr>
          </a:p>
        </p:txBody>
      </p:sp>
      <p:sp>
        <p:nvSpPr>
          <p:cNvPr id="9" name="Foliennummernplatzhalter 8">
            <a:extLst>
              <a:ext uri="{FF2B5EF4-FFF2-40B4-BE49-F238E27FC236}">
                <a16:creationId xmlns:a16="http://schemas.microsoft.com/office/drawing/2014/main" id="{0C6DE46B-CA51-86CF-0912-88BEF4E0FF62}"/>
              </a:ext>
            </a:extLst>
          </p:cNvPr>
          <p:cNvSpPr>
            <a:spLocks noGrp="1"/>
          </p:cNvSpPr>
          <p:nvPr>
            <p:ph type="sldNum" sz="quarter" idx="12"/>
          </p:nvPr>
        </p:nvSpPr>
        <p:spPr/>
        <p:txBody>
          <a:bodyPr/>
          <a:lstStyle>
            <a:lvl1pPr rtl="0">
              <a:defRPr/>
            </a:lvl1pPr>
          </a:lstStyle>
          <a:p>
            <a:fld id="{15085F71-AFFB-4208-B08F-D7EFE42E2BC8}" type="slidenum">
              <a:rPr lang="en-GB" smtClean="0"/>
              <a:pPr/>
              <a:t>‹#›</a:t>
            </a:fld>
            <a:endParaRPr lang="en-GB"/>
          </a:p>
        </p:txBody>
      </p:sp>
      <p:sp>
        <p:nvSpPr>
          <p:cNvPr id="13" name="Titel 12">
            <a:extLst>
              <a:ext uri="{FF2B5EF4-FFF2-40B4-BE49-F238E27FC236}">
                <a16:creationId xmlns:a16="http://schemas.microsoft.com/office/drawing/2014/main" id="{03AB482F-9434-B5D6-1EBF-801B5B0210C6}"/>
              </a:ext>
            </a:extLst>
          </p:cNvPr>
          <p:cNvSpPr>
            <a:spLocks noGrp="1"/>
          </p:cNvSpPr>
          <p:nvPr>
            <p:ph type="title"/>
          </p:nvPr>
        </p:nvSpPr>
        <p:spPr/>
        <p:txBody>
          <a:bodyPr vert="horz"/>
          <a:lstStyle>
            <a:lvl1pPr rtl="0">
              <a:defRPr>
                <a:solidFill>
                  <a:schemeClr val="bg1"/>
                </a:solidFill>
              </a:defRPr>
            </a:lvl1pPr>
          </a:lstStyle>
          <a:p>
            <a:r>
              <a:rPr lang="en-US"/>
              <a:t>Click to edit Master title style</a:t>
            </a:r>
            <a:endParaRPr lang="en-GB"/>
          </a:p>
        </p:txBody>
      </p:sp>
      <p:sp>
        <p:nvSpPr>
          <p:cNvPr id="16" name="Textplatzhalter 15">
            <a:extLst>
              <a:ext uri="{FF2B5EF4-FFF2-40B4-BE49-F238E27FC236}">
                <a16:creationId xmlns:a16="http://schemas.microsoft.com/office/drawing/2014/main" id="{23AD4505-3125-468F-FAA3-7F03679C0DE7}"/>
              </a:ext>
            </a:extLst>
          </p:cNvPr>
          <p:cNvSpPr>
            <a:spLocks noGrp="1"/>
          </p:cNvSpPr>
          <p:nvPr>
            <p:ph type="body" sz="quarter" idx="14"/>
          </p:nvPr>
        </p:nvSpPr>
        <p:spPr>
          <a:xfrm>
            <a:off x="442913" y="1176874"/>
            <a:ext cx="5882386" cy="5226217"/>
          </a:xfrm>
          <a:solidFill>
            <a:schemeClr val="bg1"/>
          </a:solidFill>
        </p:spPr>
        <p:txBody>
          <a:bodyPr lIns="216000" tIns="180000" rIns="216000" bIns="180000">
            <a:noAutofit/>
          </a:bodyPr>
          <a:lstStyle>
            <a:lvl1pPr rtl="0">
              <a:defRPr/>
            </a:lvl1pPr>
            <a:lvl2pPr rtl="0">
              <a:defRPr/>
            </a:lvl2pPr>
            <a:lvl3pPr rtl="0">
              <a:defRPr/>
            </a:lvl3pPr>
            <a:lvl4pPr rtl="0">
              <a:defRPr/>
            </a:lvl4pPr>
            <a:lvl5pPr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24467776"/>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24A18A9E-7352-4A6D-A897-A2595416C00D}"/>
              </a:ext>
            </a:extLst>
          </p:cNvPr>
          <p:cNvGraphicFramePr>
            <a:graphicFrameLocks noChangeAspect="1"/>
          </p:cNvGraphicFramePr>
          <p:nvPr userDrawn="1">
            <p:custDataLst>
              <p:tags r:id="rId1"/>
            </p:custDataLst>
            <p:extLst>
              <p:ext uri="{D42A27DB-BD31-4B8C-83A1-F6EECF244321}">
                <p14:modId xmlns:p14="http://schemas.microsoft.com/office/powerpoint/2010/main" val="19494776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8" name="Objekt 7" hidden="1">
                        <a:extLst>
                          <a:ext uri="{FF2B5EF4-FFF2-40B4-BE49-F238E27FC236}">
                            <a16:creationId xmlns:a16="http://schemas.microsoft.com/office/drawing/2014/main" id="{24A18A9E-7352-4A6D-A897-A2595416C00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Bildplatzhalter 11">
            <a:extLst>
              <a:ext uri="{FF2B5EF4-FFF2-40B4-BE49-F238E27FC236}">
                <a16:creationId xmlns:a16="http://schemas.microsoft.com/office/drawing/2014/main" id="{4ADC64AE-8E91-5447-5BEF-0BFDAEB752E1}"/>
              </a:ext>
            </a:extLst>
          </p:cNvPr>
          <p:cNvSpPr>
            <a:spLocks noGrp="1"/>
          </p:cNvSpPr>
          <p:nvPr>
            <p:ph type="pic" sz="quarter" idx="23"/>
          </p:nvPr>
        </p:nvSpPr>
        <p:spPr>
          <a:xfrm>
            <a:off x="-1" y="0"/>
            <a:ext cx="5620512" cy="6858000"/>
          </a:xfrm>
          <a:solidFill>
            <a:schemeClr val="bg1">
              <a:lumMod val="95000"/>
            </a:schemeClr>
          </a:solidFill>
        </p:spPr>
        <p:txBody>
          <a:bodyPr>
            <a:noAutofit/>
          </a:bodyPr>
          <a:lstStyle>
            <a:lvl1pPr rtl="0">
              <a:defRPr>
                <a:solidFill>
                  <a:srgbClr val="4A4A49"/>
                </a:solidFill>
              </a:defRPr>
            </a:lvl1pPr>
          </a:lstStyle>
          <a:p>
            <a:r>
              <a:rPr lang="en-US"/>
              <a:t>Click icon to add picture</a:t>
            </a:r>
            <a:endParaRPr lang="en-GB"/>
          </a:p>
        </p:txBody>
      </p:sp>
      <p:sp>
        <p:nvSpPr>
          <p:cNvPr id="7" name="Rechteck 6" hidden="1">
            <a:extLst>
              <a:ext uri="{FF2B5EF4-FFF2-40B4-BE49-F238E27FC236}">
                <a16:creationId xmlns:a16="http://schemas.microsoft.com/office/drawing/2014/main" id="{26A0FC98-D3EA-412C-940E-99572D852495}"/>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lang="en-GB" sz="6000" b="1" i="0" baseline="0">
              <a:latin typeface="DINPro-Light" panose="020B0504020101010102" pitchFamily="34" charset="0"/>
              <a:ea typeface="+mj-ea"/>
              <a:cs typeface="+mj-cs"/>
              <a:sym typeface="DINPro-Light" panose="020B0504020101010102" pitchFamily="34" charset="0"/>
            </a:endParaRPr>
          </a:p>
        </p:txBody>
      </p:sp>
      <p:sp>
        <p:nvSpPr>
          <p:cNvPr id="3" name="Rechteck 2">
            <a:extLst>
              <a:ext uri="{FF2B5EF4-FFF2-40B4-BE49-F238E27FC236}">
                <a16:creationId xmlns:a16="http://schemas.microsoft.com/office/drawing/2014/main" id="{05C3E51C-3AFF-3BAF-1636-BE8E016BF08D}"/>
              </a:ext>
            </a:extLst>
          </p:cNvPr>
          <p:cNvSpPr/>
          <p:nvPr userDrawn="1"/>
        </p:nvSpPr>
        <p:spPr>
          <a:xfrm>
            <a:off x="6095999" y="3103927"/>
            <a:ext cx="5653089" cy="3389153"/>
          </a:xfrm>
          <a:prstGeom prst="rect">
            <a:avLst/>
          </a:prstGeom>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600">
              <a:ln w="19050">
                <a:solidFill>
                  <a:schemeClr val="bg1"/>
                </a:solidFill>
              </a:ln>
            </a:endParaRPr>
          </a:p>
        </p:txBody>
      </p:sp>
      <p:sp>
        <p:nvSpPr>
          <p:cNvPr id="10" name="Bildplatzhalter 4">
            <a:extLst>
              <a:ext uri="{FF2B5EF4-FFF2-40B4-BE49-F238E27FC236}">
                <a16:creationId xmlns:a16="http://schemas.microsoft.com/office/drawing/2014/main" id="{A74FE6BC-64C0-C0C5-213B-78BF64F2C10B}"/>
              </a:ext>
            </a:extLst>
          </p:cNvPr>
          <p:cNvSpPr txBox="1">
            <a:spLocks noChangeAspect="1"/>
          </p:cNvSpPr>
          <p:nvPr userDrawn="1"/>
        </p:nvSpPr>
        <p:spPr>
          <a:xfrm>
            <a:off x="8478104" y="318267"/>
            <a:ext cx="3270984" cy="1145911"/>
          </a:xfrm>
          <a:prstGeom prst="rect">
            <a:avLst/>
          </a:prstGeom>
          <a:blipFill>
            <a:blip r:embed="rId6"/>
            <a:stretch>
              <a:fillRect/>
            </a:stretch>
          </a:blipFill>
        </p:spPr>
        <p:txBody>
          <a:bodyPr>
            <a:noAutofit/>
          </a:bodyPr>
          <a:lstStyle>
            <a:lvl1pPr marL="0" indent="0" algn="r" defTabSz="914400" rtl="0" eaLnBrk="1" latinLnBrk="0" hangingPunct="1">
              <a:lnSpc>
                <a:spcPct val="100000"/>
              </a:lnSpc>
              <a:spcBef>
                <a:spcPts val="600"/>
              </a:spcBef>
              <a:buFont typeface="Arial" panose="020B0604020202020204" pitchFamily="34" charset="0"/>
              <a:buNone/>
              <a:defRPr sz="1600" b="0" kern="1200">
                <a:solidFill>
                  <a:schemeClr val="tx1"/>
                </a:solidFill>
                <a:latin typeface="DINPro-Bold" panose="020B0804020101020102" pitchFamily="34" charset="0"/>
                <a:ea typeface="+mn-ea"/>
                <a:cs typeface="+mn-cs"/>
              </a:defRPr>
            </a:lvl1pPr>
            <a:lvl2pPr marL="0" indent="0" algn="l" defTabSz="914400" rtl="0" eaLnBrk="1" latinLnBrk="0" hangingPunct="1">
              <a:lnSpc>
                <a:spcPct val="100000"/>
              </a:lnSpc>
              <a:spcBef>
                <a:spcPts val="600"/>
              </a:spcBef>
              <a:buFont typeface="Arial" panose="020B0604020202020204" pitchFamily="34" charset="0"/>
              <a:buNone/>
              <a:defRPr sz="1600" kern="1200">
                <a:solidFill>
                  <a:schemeClr val="tx1"/>
                </a:solidFill>
                <a:latin typeface="+mn-lt"/>
                <a:ea typeface="+mn-ea"/>
                <a:cs typeface="+mn-cs"/>
              </a:defRPr>
            </a:lvl2pPr>
            <a:lvl3pPr marL="182563" indent="-179388" algn="l" defTabSz="914400" rtl="0" eaLnBrk="1" latinLnBrk="0" hangingPunct="1">
              <a:lnSpc>
                <a:spcPct val="100000"/>
              </a:lnSpc>
              <a:spcBef>
                <a:spcPts val="300"/>
              </a:spcBef>
              <a:buFont typeface="Arial" panose="020B0604020202020204" pitchFamily="34" charset="0"/>
              <a:buChar char="•"/>
              <a:defRPr sz="1600" kern="1200">
                <a:solidFill>
                  <a:schemeClr val="tx1"/>
                </a:solidFill>
                <a:latin typeface="+mn-lt"/>
                <a:ea typeface="+mn-ea"/>
                <a:cs typeface="+mn-cs"/>
              </a:defRPr>
            </a:lvl3pPr>
            <a:lvl4pPr marL="355600" indent="-180975" algn="l" defTabSz="914400" rtl="0" eaLnBrk="1" latinLnBrk="0" hangingPunct="1">
              <a:lnSpc>
                <a:spcPct val="100000"/>
              </a:lnSpc>
              <a:spcBef>
                <a:spcPts val="0"/>
              </a:spcBef>
              <a:buFont typeface="Symbol" panose="05050102010706020507" pitchFamily="18" charset="2"/>
              <a:buChar char="-"/>
              <a:tabLst>
                <a:tab pos="981075" algn="l"/>
              </a:tabLst>
              <a:defRPr sz="1600" kern="1200">
                <a:solidFill>
                  <a:schemeClr val="tx1"/>
                </a:solidFill>
                <a:latin typeface="+mn-lt"/>
                <a:ea typeface="+mn-ea"/>
                <a:cs typeface="+mn-cs"/>
              </a:defRPr>
            </a:lvl4pPr>
            <a:lvl5pPr marL="539750" indent="-1778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5pPr>
            <a:lvl6pPr marL="717550" indent="-179388" algn="l" defTabSz="914400" rtl="0" eaLnBrk="1" latinLnBrk="0" hangingPunct="1">
              <a:lnSpc>
                <a:spcPct val="100000"/>
              </a:lnSpc>
              <a:spcBef>
                <a:spcPts val="0"/>
              </a:spcBef>
              <a:buFont typeface="Symbol" panose="05050102010706020507" pitchFamily="18" charset="2"/>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n-GB"/>
              <a:t> </a:t>
            </a:r>
          </a:p>
        </p:txBody>
      </p:sp>
      <p:sp>
        <p:nvSpPr>
          <p:cNvPr id="16" name="Foliennummernplatzhalter 15">
            <a:extLst>
              <a:ext uri="{FF2B5EF4-FFF2-40B4-BE49-F238E27FC236}">
                <a16:creationId xmlns:a16="http://schemas.microsoft.com/office/drawing/2014/main" id="{FC8ECBEF-1589-04E7-AB87-6C17EC89ADC2}"/>
              </a:ext>
            </a:extLst>
          </p:cNvPr>
          <p:cNvSpPr>
            <a:spLocks noGrp="1"/>
          </p:cNvSpPr>
          <p:nvPr>
            <p:ph type="sldNum" sz="quarter" idx="12"/>
          </p:nvPr>
        </p:nvSpPr>
        <p:spPr/>
        <p:txBody>
          <a:bodyPr/>
          <a:lstStyle>
            <a:lvl1pPr rtl="0">
              <a:defRPr/>
            </a:lvl1pPr>
          </a:lstStyle>
          <a:p>
            <a:fld id="{15085F71-AFFB-4208-B08F-D7EFE42E2BC8}" type="slidenum">
              <a:rPr lang="en-GB" smtClean="0"/>
              <a:pPr/>
              <a:t>‹#›</a:t>
            </a:fld>
            <a:endParaRPr lang="en-GB"/>
          </a:p>
        </p:txBody>
      </p:sp>
      <p:sp>
        <p:nvSpPr>
          <p:cNvPr id="23" name="Textplatzhalter 18">
            <a:extLst>
              <a:ext uri="{FF2B5EF4-FFF2-40B4-BE49-F238E27FC236}">
                <a16:creationId xmlns:a16="http://schemas.microsoft.com/office/drawing/2014/main" id="{CD77DA9E-5068-3919-545D-C8EEDD8A533C}"/>
              </a:ext>
            </a:extLst>
          </p:cNvPr>
          <p:cNvSpPr>
            <a:spLocks noGrp="1"/>
          </p:cNvSpPr>
          <p:nvPr>
            <p:ph type="body" sz="quarter" idx="14" hasCustomPrompt="1"/>
          </p:nvPr>
        </p:nvSpPr>
        <p:spPr>
          <a:xfrm>
            <a:off x="6095999" y="2099630"/>
            <a:ext cx="5653089" cy="415498"/>
          </a:xfrm>
        </p:spPr>
        <p:txBody>
          <a:bodyPr/>
          <a:lstStyle>
            <a:lvl1pPr rtl="0">
              <a:defRPr sz="2700" b="0" cap="all" baseline="0">
                <a:solidFill>
                  <a:srgbClr val="85925A"/>
                </a:solidFill>
                <a:latin typeface="DIN Pro Medium" panose="02000503040000020004"/>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a:t>Thank you for your attention!</a:t>
            </a:r>
          </a:p>
        </p:txBody>
      </p:sp>
      <p:sp>
        <p:nvSpPr>
          <p:cNvPr id="4" name="Textplatzhalter 18">
            <a:extLst>
              <a:ext uri="{FF2B5EF4-FFF2-40B4-BE49-F238E27FC236}">
                <a16:creationId xmlns:a16="http://schemas.microsoft.com/office/drawing/2014/main" id="{503CA291-B53A-B343-B8BD-E6C5407E4AA7}"/>
              </a:ext>
            </a:extLst>
          </p:cNvPr>
          <p:cNvSpPr txBox="1">
            <a:spLocks/>
          </p:cNvSpPr>
          <p:nvPr userDrawn="1"/>
        </p:nvSpPr>
        <p:spPr>
          <a:xfrm>
            <a:off x="6334556" y="3429000"/>
            <a:ext cx="5175976" cy="2923877"/>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600"/>
              </a:spcBef>
              <a:buFont typeface="Arial" panose="020B0604020202020204" pitchFamily="34" charset="0"/>
              <a:buNone/>
              <a:defRPr sz="1200" b="0" kern="1200">
                <a:solidFill>
                  <a:schemeClr val="bg1"/>
                </a:solidFill>
                <a:latin typeface="+mn-lt"/>
                <a:ea typeface="+mn-ea"/>
                <a:cs typeface="+mn-cs"/>
              </a:defRPr>
            </a:lvl1pPr>
            <a:lvl2pPr marL="0" indent="0" algn="l" defTabSz="914400" rtl="0" eaLnBrk="1" latinLnBrk="0" hangingPunct="1">
              <a:lnSpc>
                <a:spcPct val="100000"/>
              </a:lnSpc>
              <a:spcBef>
                <a:spcPts val="600"/>
              </a:spcBef>
              <a:buFont typeface="Arial" panose="020B0604020202020204" pitchFamily="34" charset="0"/>
              <a:buNone/>
              <a:defRPr sz="1200" kern="1200">
                <a:solidFill>
                  <a:schemeClr val="bg1"/>
                </a:solidFill>
                <a:latin typeface="+mn-lt"/>
                <a:ea typeface="+mn-ea"/>
                <a:cs typeface="+mn-cs"/>
              </a:defRPr>
            </a:lvl2pPr>
            <a:lvl3pPr marL="182563" indent="-179388" algn="l" defTabSz="914400" rtl="0" eaLnBrk="1" latinLnBrk="0" hangingPunct="1">
              <a:lnSpc>
                <a:spcPct val="100000"/>
              </a:lnSpc>
              <a:spcBef>
                <a:spcPts val="300"/>
              </a:spcBef>
              <a:buFont typeface="Arial" panose="020B0604020202020204" pitchFamily="34" charset="0"/>
              <a:buChar char="•"/>
              <a:defRPr sz="1200" kern="1200">
                <a:solidFill>
                  <a:schemeClr val="bg1"/>
                </a:solidFill>
                <a:latin typeface="+mn-lt"/>
                <a:ea typeface="+mn-ea"/>
                <a:cs typeface="+mn-cs"/>
              </a:defRPr>
            </a:lvl3pPr>
            <a:lvl4pPr marL="355600" indent="-180975" algn="l" defTabSz="914400" rtl="0" eaLnBrk="1" latinLnBrk="0" hangingPunct="1">
              <a:lnSpc>
                <a:spcPct val="100000"/>
              </a:lnSpc>
              <a:spcBef>
                <a:spcPts val="0"/>
              </a:spcBef>
              <a:buFont typeface="Symbol" panose="05050102010706020507" pitchFamily="18" charset="2"/>
              <a:buChar char="-"/>
              <a:tabLst>
                <a:tab pos="981075" algn="l"/>
              </a:tabLst>
              <a:defRPr sz="1200" kern="1200">
                <a:solidFill>
                  <a:schemeClr val="bg1"/>
                </a:solidFill>
                <a:latin typeface="+mn-lt"/>
                <a:ea typeface="+mn-ea"/>
                <a:cs typeface="+mn-cs"/>
              </a:defRPr>
            </a:lvl4pPr>
            <a:lvl5pPr marL="539750" indent="-177800" algn="l" defTabSz="914400" rtl="0" eaLnBrk="1" latinLnBrk="0" hangingPunct="1">
              <a:lnSpc>
                <a:spcPct val="100000"/>
              </a:lnSpc>
              <a:spcBef>
                <a:spcPts val="0"/>
              </a:spcBef>
              <a:buFont typeface="Courier New" panose="02070309020205020404" pitchFamily="49" charset="0"/>
              <a:buChar char="o"/>
              <a:defRPr sz="1200" kern="1200">
                <a:solidFill>
                  <a:schemeClr val="bg1"/>
                </a:solidFill>
                <a:latin typeface="+mn-lt"/>
                <a:ea typeface="+mn-ea"/>
                <a:cs typeface="+mn-cs"/>
              </a:defRPr>
            </a:lvl5pPr>
            <a:lvl6pPr marL="717550" indent="-179388" algn="l" defTabSz="914400" rtl="0" eaLnBrk="1" latinLnBrk="0" hangingPunct="1">
              <a:lnSpc>
                <a:spcPct val="100000"/>
              </a:lnSpc>
              <a:spcBef>
                <a:spcPts val="0"/>
              </a:spcBef>
              <a:buFont typeface="Symbol" panose="05050102010706020507" pitchFamily="18" charset="2"/>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FOUR PAWS is the global animal welfare organisation for animals under direct human influence, which reveals suffering, rescues animals in need and protects them. Founded in 1988 in Vienna by Heli </a:t>
            </a:r>
            <a:r>
              <a:rPr lang="en-GB" err="1"/>
              <a:t>Dungler</a:t>
            </a:r>
            <a:r>
              <a:rPr lang="en-GB"/>
              <a:t> and friends, the organisation advocates for a world where humans treat animals with respect, empathy and understanding. The sustainable campaigns and projects of FOUR PAWS focus on companion animals including stray dogs and cats, farm animals and wild animals – such as bears, big cats and orangutans – kept in inappropriate conditions as well as in disaster and conflict zones. With offices in Australia, Austria, Belgium, Bulgaria, France, Germany, Kosovo, the Netherlands, Switzerland, South Africa, Thailand, Ukraine, the UK, the USA and Vietnam as well as sanctuaries for rescued animals in eleven countries, FOUR PAWS provides rapid help and long-term solutions.</a:t>
            </a:r>
          </a:p>
          <a:p>
            <a:endParaRPr lang="en-GB">
              <a:hlinkClick r:id="rId7">
                <a:extLst>
                  <a:ext uri="{A12FA001-AC4F-418D-AE19-62706E023703}">
                    <ahyp:hlinkClr xmlns:ahyp="http://schemas.microsoft.com/office/drawing/2018/hyperlinkcolor" val="tx"/>
                  </a:ext>
                </a:extLst>
              </a:hlinkClick>
            </a:endParaRPr>
          </a:p>
          <a:p>
            <a:r>
              <a:rPr lang="en-GB">
                <a:hlinkClick r:id="rId7">
                  <a:extLst>
                    <a:ext uri="{A12FA001-AC4F-418D-AE19-62706E023703}">
                      <ahyp:hlinkClr xmlns:ahyp="http://schemas.microsoft.com/office/drawing/2018/hyperlinkcolor" val="tx"/>
                    </a:ext>
                  </a:extLst>
                </a:hlinkClick>
              </a:rPr>
              <a:t>www.four-paws.org</a:t>
            </a:r>
            <a:endParaRPr lang="en-GB"/>
          </a:p>
        </p:txBody>
      </p:sp>
    </p:spTree>
    <p:extLst>
      <p:ext uri="{BB962C8B-B14F-4D97-AF65-F5344CB8AC3E}">
        <p14:creationId xmlns:p14="http://schemas.microsoft.com/office/powerpoint/2010/main" val="2696297244"/>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3555D678-3909-F725-ACA2-A421FFD7A8C2}"/>
              </a:ext>
            </a:extLst>
          </p:cNvPr>
          <p:cNvGraphicFramePr>
            <a:graphicFrameLocks noChangeAspect="1"/>
          </p:cNvGraphicFramePr>
          <p:nvPr userDrawn="1">
            <p:custDataLst>
              <p:tags r:id="rId1"/>
            </p:custDataLst>
            <p:extLst>
              <p:ext uri="{D42A27DB-BD31-4B8C-83A1-F6EECF244321}">
                <p14:modId xmlns:p14="http://schemas.microsoft.com/office/powerpoint/2010/main" val="37326182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2" name="think-cell data - do not delete" hidden="1">
                        <a:extLst>
                          <a:ext uri="{FF2B5EF4-FFF2-40B4-BE49-F238E27FC236}">
                            <a16:creationId xmlns:a16="http://schemas.microsoft.com/office/drawing/2014/main" id="{3555D678-3909-F725-ACA2-A421FFD7A8C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Foliennummernplatzhalter 5">
            <a:extLst>
              <a:ext uri="{FF2B5EF4-FFF2-40B4-BE49-F238E27FC236}">
                <a16:creationId xmlns:a16="http://schemas.microsoft.com/office/drawing/2014/main" id="{8935A4C5-0F08-70EE-6314-B17A397DCF4D}"/>
              </a:ext>
            </a:extLst>
          </p:cNvPr>
          <p:cNvSpPr>
            <a:spLocks noGrp="1"/>
          </p:cNvSpPr>
          <p:nvPr>
            <p:ph type="sldNum" sz="quarter" idx="12"/>
          </p:nvPr>
        </p:nvSpPr>
        <p:spPr/>
        <p:txBody>
          <a:bodyPr/>
          <a:lstStyle>
            <a:lvl1pPr rtl="0">
              <a:defRPr/>
            </a:lvl1pPr>
          </a:lstStyle>
          <a:p>
            <a:fld id="{15085F71-AFFB-4208-B08F-D7EFE42E2BC8}" type="slidenum">
              <a:rPr lang="en-GB" smtClean="0"/>
              <a:pPr/>
              <a:t>‹#›</a:t>
            </a:fld>
            <a:endParaRPr lang="en-GB"/>
          </a:p>
        </p:txBody>
      </p:sp>
    </p:spTree>
    <p:extLst>
      <p:ext uri="{BB962C8B-B14F-4D97-AF65-F5344CB8AC3E}">
        <p14:creationId xmlns:p14="http://schemas.microsoft.com/office/powerpoint/2010/main" val="2206968411"/>
      </p:ext>
    </p:extLst>
  </p:cSld>
  <p:clrMapOvr>
    <a:masterClrMapping/>
  </p:clrMapOvr>
  <p:extLst>
    <p:ext uri="{DCECCB84-F9BA-43D5-87BE-67443E8EF086}">
      <p15:sldGuideLst xmlns:p15="http://schemas.microsoft.com/office/powerpoint/2012/main">
        <p15:guide id="2" pos="3840" userDrawn="1">
          <p15:clr>
            <a:srgbClr val="FBAE40"/>
          </p15:clr>
        </p15:guide>
        <p15:guide id="3" orient="horz" pos="408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779EFD8B-B917-49E6-8363-6550E1BD9DFD}"/>
              </a:ext>
            </a:extLst>
          </p:cNvPr>
          <p:cNvGraphicFramePr>
            <a:graphicFrameLocks noChangeAspect="1"/>
          </p:cNvGraphicFramePr>
          <p:nvPr userDrawn="1">
            <p:custDataLst>
              <p:tags r:id="rId22"/>
            </p:custDataLst>
            <p:extLst>
              <p:ext uri="{D42A27DB-BD31-4B8C-83A1-F6EECF244321}">
                <p14:modId xmlns:p14="http://schemas.microsoft.com/office/powerpoint/2010/main" val="1029179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4" imgW="306" imgH="306" progId="TCLayout.ActiveDocument.1">
                  <p:embed/>
                </p:oleObj>
              </mc:Choice>
              <mc:Fallback>
                <p:oleObj name="think-cell Slide" r:id="rId24" imgW="306" imgH="306" progId="TCLayout.ActiveDocument.1">
                  <p:embed/>
                  <p:pic>
                    <p:nvPicPr>
                      <p:cNvPr id="8" name="Objekt 7" hidden="1">
                        <a:extLst>
                          <a:ext uri="{FF2B5EF4-FFF2-40B4-BE49-F238E27FC236}">
                            <a16:creationId xmlns:a16="http://schemas.microsoft.com/office/drawing/2014/main" id="{779EFD8B-B917-49E6-8363-6550E1BD9DFD}"/>
                          </a:ext>
                        </a:extLst>
                      </p:cNvPr>
                      <p:cNvPicPr/>
                      <p:nvPr/>
                    </p:nvPicPr>
                    <p:blipFill>
                      <a:blip r:embed="rId25"/>
                      <a:stretch>
                        <a:fillRect/>
                      </a:stretch>
                    </p:blipFill>
                    <p:spPr>
                      <a:xfrm>
                        <a:off x="1588" y="1588"/>
                        <a:ext cx="1588" cy="1588"/>
                      </a:xfrm>
                      <a:prstGeom prst="rect">
                        <a:avLst/>
                      </a:prstGeom>
                    </p:spPr>
                  </p:pic>
                </p:oleObj>
              </mc:Fallback>
            </mc:AlternateContent>
          </a:graphicData>
        </a:graphic>
      </p:graphicFrame>
      <p:sp>
        <p:nvSpPr>
          <p:cNvPr id="7" name="Rechteck 6" hidden="1">
            <a:extLst>
              <a:ext uri="{FF2B5EF4-FFF2-40B4-BE49-F238E27FC236}">
                <a16:creationId xmlns:a16="http://schemas.microsoft.com/office/drawing/2014/main" id="{3D47EAA6-FB4B-4AA0-8446-803CCC313DAA}"/>
              </a:ext>
            </a:extLst>
          </p:cNvPr>
          <p:cNvSpPr/>
          <p:nvPr userDrawn="1">
            <p:custDataLst>
              <p:tags r:id="rId2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lang="en-GB" sz="3200" b="0" i="0" baseline="0">
              <a:latin typeface="DINPro" panose="020B0504020101020102" pitchFamily="34" charset="0"/>
              <a:ea typeface="+mj-ea"/>
              <a:cs typeface="+mj-cs"/>
              <a:sym typeface="DINPro" panose="020B0504020101020102" pitchFamily="34" charset="0"/>
            </a:endParaRPr>
          </a:p>
        </p:txBody>
      </p:sp>
      <p:sp>
        <p:nvSpPr>
          <p:cNvPr id="2" name="Titelplatzhalter 1">
            <a:extLst>
              <a:ext uri="{FF2B5EF4-FFF2-40B4-BE49-F238E27FC236}">
                <a16:creationId xmlns:a16="http://schemas.microsoft.com/office/drawing/2014/main" id="{4CE3CDD6-839F-4130-AC8F-A0CAD542E825}"/>
              </a:ext>
            </a:extLst>
          </p:cNvPr>
          <p:cNvSpPr>
            <a:spLocks noGrp="1"/>
          </p:cNvSpPr>
          <p:nvPr>
            <p:ph type="title"/>
          </p:nvPr>
        </p:nvSpPr>
        <p:spPr>
          <a:xfrm>
            <a:off x="442913" y="593522"/>
            <a:ext cx="8790620" cy="492443"/>
          </a:xfrm>
          <a:prstGeom prst="rect">
            <a:avLst/>
          </a:prstGeom>
        </p:spPr>
        <p:txBody>
          <a:bodyPr vert="horz" wrap="square" lIns="0" tIns="0" rIns="0" bIns="0" rtlCol="0" anchor="b">
            <a:spAutoFit/>
          </a:bodyPr>
          <a:lstStyle/>
          <a:p>
            <a:r>
              <a:rPr lang="en-GB" noProof="0" err="1"/>
              <a:t>Mastertitelformat</a:t>
            </a:r>
            <a:r>
              <a:rPr lang="en-GB"/>
              <a:t> </a:t>
            </a:r>
            <a:r>
              <a:rPr lang="en-GB" err="1"/>
              <a:t>bearbeiten</a:t>
            </a:r>
            <a:endParaRPr lang="en-GB"/>
          </a:p>
        </p:txBody>
      </p:sp>
      <p:sp>
        <p:nvSpPr>
          <p:cNvPr id="3" name="Textplatzhalter 2">
            <a:extLst>
              <a:ext uri="{FF2B5EF4-FFF2-40B4-BE49-F238E27FC236}">
                <a16:creationId xmlns:a16="http://schemas.microsoft.com/office/drawing/2014/main" id="{33120D4C-430B-4EA6-A7D4-C7EA5AA10DD1}"/>
              </a:ext>
            </a:extLst>
          </p:cNvPr>
          <p:cNvSpPr>
            <a:spLocks noGrp="1"/>
          </p:cNvSpPr>
          <p:nvPr>
            <p:ph type="body" idx="1"/>
          </p:nvPr>
        </p:nvSpPr>
        <p:spPr>
          <a:xfrm>
            <a:off x="442913" y="1808163"/>
            <a:ext cx="11306175" cy="1346522"/>
          </a:xfrm>
          <a:prstGeom prst="rect">
            <a:avLst/>
          </a:prstGeom>
        </p:spPr>
        <p:txBody>
          <a:bodyPr vert="horz" wrap="square" lIns="0" tIns="0" rIns="0" bIns="0" rtlCol="0">
            <a:spAutoFit/>
          </a:bodyPr>
          <a:lstStyle/>
          <a:p>
            <a:pPr lvl="0"/>
            <a:r>
              <a:rPr lang="en-GB" err="1"/>
              <a:t>Mastertextformat</a:t>
            </a:r>
            <a:r>
              <a:rPr lang="en-GB"/>
              <a:t> </a:t>
            </a:r>
            <a:r>
              <a:rPr lang="en-GB" err="1"/>
              <a:t>bearbeiten</a:t>
            </a:r>
            <a:endParaRPr lang="en-GB"/>
          </a:p>
          <a:p>
            <a:pPr lvl="1"/>
            <a:r>
              <a:rPr lang="en-GB" err="1"/>
              <a:t>Zweite</a:t>
            </a:r>
            <a:r>
              <a:rPr lang="en-GB"/>
              <a:t> Ebene</a:t>
            </a:r>
          </a:p>
          <a:p>
            <a:pPr lvl="2"/>
            <a:r>
              <a:rPr lang="en-GB" err="1"/>
              <a:t>Dritte</a:t>
            </a:r>
            <a:r>
              <a:rPr lang="en-GB"/>
              <a:t> Ebene</a:t>
            </a:r>
          </a:p>
          <a:p>
            <a:pPr lvl="3"/>
            <a:r>
              <a:rPr lang="en-GB" err="1"/>
              <a:t>Vierte</a:t>
            </a:r>
            <a:r>
              <a:rPr lang="en-GB"/>
              <a:t> Ebene</a:t>
            </a:r>
          </a:p>
          <a:p>
            <a:pPr lvl="4"/>
            <a:r>
              <a:rPr lang="en-GB" err="1"/>
              <a:t>Fünfte</a:t>
            </a:r>
            <a:r>
              <a:rPr lang="en-GB"/>
              <a:t> Ebene</a:t>
            </a:r>
          </a:p>
        </p:txBody>
      </p:sp>
      <p:sp>
        <p:nvSpPr>
          <p:cNvPr id="6" name="Foliennummernplatzhalter 5">
            <a:extLst>
              <a:ext uri="{FF2B5EF4-FFF2-40B4-BE49-F238E27FC236}">
                <a16:creationId xmlns:a16="http://schemas.microsoft.com/office/drawing/2014/main" id="{39B61459-5E23-4449-AC53-650AC639648D}"/>
              </a:ext>
            </a:extLst>
          </p:cNvPr>
          <p:cNvSpPr>
            <a:spLocks noGrp="1"/>
          </p:cNvSpPr>
          <p:nvPr>
            <p:ph type="sldNum" sz="quarter" idx="4"/>
          </p:nvPr>
        </p:nvSpPr>
        <p:spPr>
          <a:xfrm>
            <a:off x="11481387" y="6635405"/>
            <a:ext cx="267701" cy="153888"/>
          </a:xfrm>
          <a:prstGeom prst="rect">
            <a:avLst/>
          </a:prstGeom>
        </p:spPr>
        <p:txBody>
          <a:bodyPr vert="horz" wrap="none" lIns="0" tIns="0" rIns="0" bIns="0" rtlCol="0" anchor="ctr">
            <a:spAutoFit/>
          </a:bodyPr>
          <a:lstStyle>
            <a:lvl1pPr algn="r" rtl="0">
              <a:defRPr sz="1000">
                <a:solidFill>
                  <a:schemeClr val="tx1">
                    <a:tint val="75000"/>
                  </a:schemeClr>
                </a:solidFill>
                <a:latin typeface="+mn-lt"/>
              </a:defRPr>
            </a:lvl1pPr>
          </a:lstStyle>
          <a:p>
            <a:fld id="{15085F71-AFFB-4208-B08F-D7EFE42E2BC8}" type="slidenum">
              <a:rPr lang="en-GB" smtClean="0"/>
              <a:pPr/>
              <a:t>‹#›</a:t>
            </a:fld>
            <a:endParaRPr lang="en-GB"/>
          </a:p>
        </p:txBody>
      </p:sp>
    </p:spTree>
    <p:extLst>
      <p:ext uri="{BB962C8B-B14F-4D97-AF65-F5344CB8AC3E}">
        <p14:creationId xmlns:p14="http://schemas.microsoft.com/office/powerpoint/2010/main" val="15968391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9" r:id="rId17"/>
    <p:sldLayoutId id="2147483696" r:id="rId18"/>
    <p:sldLayoutId id="2147483697" r:id="rId19"/>
    <p:sldLayoutId id="2147483698" r:id="rId20"/>
  </p:sldLayoutIdLst>
  <p:hf hdr="0" ftr="0" dt="0"/>
  <p:txStyles>
    <p:titleStyle>
      <a:lvl1pPr algn="l" defTabSz="914400" rtl="0" eaLnBrk="1" latinLnBrk="0" hangingPunct="1">
        <a:lnSpc>
          <a:spcPct val="100000"/>
        </a:lnSpc>
        <a:spcBef>
          <a:spcPct val="0"/>
        </a:spcBef>
        <a:buNone/>
        <a:defRPr sz="3200" kern="1200" cap="all" baseline="0">
          <a:solidFill>
            <a:srgbClr val="85925A"/>
          </a:solidFill>
          <a:latin typeface="+mj-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1600" b="0" kern="1200">
          <a:solidFill>
            <a:srgbClr val="4A4A49"/>
          </a:solidFill>
          <a:latin typeface="+mj-lt"/>
          <a:ea typeface="+mn-ea"/>
          <a:cs typeface="+mn-cs"/>
        </a:defRPr>
      </a:lvl1pPr>
      <a:lvl2pPr marL="0" indent="0" algn="l" defTabSz="914400" rtl="0" eaLnBrk="1" latinLnBrk="0" hangingPunct="1">
        <a:lnSpc>
          <a:spcPct val="100000"/>
        </a:lnSpc>
        <a:spcBef>
          <a:spcPts val="600"/>
        </a:spcBef>
        <a:buFont typeface="Arial" panose="020B0604020202020204" pitchFamily="34" charset="0"/>
        <a:buNone/>
        <a:defRPr sz="1600" kern="1200">
          <a:solidFill>
            <a:srgbClr val="4A4A49"/>
          </a:solidFill>
          <a:latin typeface="+mn-lt"/>
          <a:ea typeface="+mn-ea"/>
          <a:cs typeface="+mn-cs"/>
        </a:defRPr>
      </a:lvl2pPr>
      <a:lvl3pPr marL="182563" indent="-179388" algn="l" defTabSz="914400" rtl="0" eaLnBrk="1" latinLnBrk="0" hangingPunct="1">
        <a:lnSpc>
          <a:spcPct val="100000"/>
        </a:lnSpc>
        <a:spcBef>
          <a:spcPts val="300"/>
        </a:spcBef>
        <a:buFont typeface="Arial" panose="020B0604020202020204" pitchFamily="34" charset="0"/>
        <a:buChar char="•"/>
        <a:defRPr sz="1600" kern="1200">
          <a:solidFill>
            <a:srgbClr val="4A4A49"/>
          </a:solidFill>
          <a:latin typeface="+mn-lt"/>
          <a:ea typeface="+mn-ea"/>
          <a:cs typeface="+mn-cs"/>
        </a:defRPr>
      </a:lvl3pPr>
      <a:lvl4pPr marL="355600" indent="-180975" algn="l" defTabSz="914400" rtl="0" eaLnBrk="1" latinLnBrk="0" hangingPunct="1">
        <a:lnSpc>
          <a:spcPct val="100000"/>
        </a:lnSpc>
        <a:spcBef>
          <a:spcPts val="0"/>
        </a:spcBef>
        <a:buFont typeface="Symbol" panose="05050102010706020507" pitchFamily="18" charset="2"/>
        <a:buChar char="-"/>
        <a:tabLst>
          <a:tab pos="981075" algn="l"/>
        </a:tabLst>
        <a:defRPr sz="1600" kern="1200">
          <a:solidFill>
            <a:srgbClr val="4A4A49"/>
          </a:solidFill>
          <a:latin typeface="+mn-lt"/>
          <a:ea typeface="+mn-ea"/>
          <a:cs typeface="+mn-cs"/>
        </a:defRPr>
      </a:lvl4pPr>
      <a:lvl5pPr marL="539750" indent="-177800" algn="l" defTabSz="914400" rtl="0" eaLnBrk="1" latinLnBrk="0" hangingPunct="1">
        <a:lnSpc>
          <a:spcPct val="100000"/>
        </a:lnSpc>
        <a:spcBef>
          <a:spcPts val="0"/>
        </a:spcBef>
        <a:buFont typeface="Courier New" panose="02070309020205020404" pitchFamily="49" charset="0"/>
        <a:buChar char="o"/>
        <a:defRPr sz="1600" kern="1200">
          <a:solidFill>
            <a:srgbClr val="4A4A49"/>
          </a:solidFill>
          <a:latin typeface="+mn-lt"/>
          <a:ea typeface="+mn-ea"/>
          <a:cs typeface="+mn-cs"/>
        </a:defRPr>
      </a:lvl5pPr>
      <a:lvl6pPr marL="717550" indent="-179388" algn="l" defTabSz="914400" rtl="0" eaLnBrk="1" latinLnBrk="0" hangingPunct="1">
        <a:lnSpc>
          <a:spcPct val="100000"/>
        </a:lnSpc>
        <a:spcBef>
          <a:spcPts val="0"/>
        </a:spcBef>
        <a:buFont typeface="Symbol" panose="05050102010706020507" pitchFamily="18" charset="2"/>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pos="7401" userDrawn="1">
          <p15:clr>
            <a:srgbClr val="F26B43"/>
          </p15:clr>
        </p15:guide>
        <p15:guide id="6" pos="27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40.xml"/><Relationship Id="rId6" Type="http://schemas.openxmlformats.org/officeDocument/2006/relationships/image" Target="../media/image1.emf"/><Relationship Id="rId5" Type="http://schemas.openxmlformats.org/officeDocument/2006/relationships/oleObject" Target="../embeddings/oleObject22.bin"/><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17.png"/><Relationship Id="rId2" Type="http://schemas.openxmlformats.org/officeDocument/2006/relationships/slideLayout" Target="../slideLayouts/slideLayout20.xml"/><Relationship Id="rId1" Type="http://schemas.openxmlformats.org/officeDocument/2006/relationships/tags" Target="../tags/tag57.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30.bin"/></Relationships>
</file>

<file path=ppt/slides/_rels/slide11.xml.rels><?xml version="1.0" encoding="UTF-8" standalone="yes"?>
<Relationships xmlns="http://schemas.openxmlformats.org/package/2006/relationships"><Relationship Id="rId8" Type="http://schemas.openxmlformats.org/officeDocument/2006/relationships/hyperlink" Target="http://compassionfatigue.org/cfap-materials.html" TargetMode="External"/><Relationship Id="rId3" Type="http://schemas.openxmlformats.org/officeDocument/2006/relationships/slideLayout" Target="../slideLayouts/slideLayout4.xml"/><Relationship Id="rId7" Type="http://schemas.openxmlformats.org/officeDocument/2006/relationships/image" Target="../media/image18.JPG"/><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image" Target="../media/image1.emf"/><Relationship Id="rId11" Type="http://schemas.openxmlformats.org/officeDocument/2006/relationships/hyperlink" Target="https://www.goodtherapy.org/blog/running-low-on-empathy-how-to-heal-from-compassion-fatigue-1115197" TargetMode="External"/><Relationship Id="rId5" Type="http://schemas.openxmlformats.org/officeDocument/2006/relationships/oleObject" Target="../embeddings/oleObject31.bin"/><Relationship Id="rId10" Type="http://schemas.openxmlformats.org/officeDocument/2006/relationships/hyperlink" Target="https://www.goodreads.com/en/book/show/35881184" TargetMode="External"/><Relationship Id="rId4" Type="http://schemas.openxmlformats.org/officeDocument/2006/relationships/notesSlide" Target="../notesSlides/notesSlide11.xml"/><Relationship Id="rId9" Type="http://schemas.openxmlformats.org/officeDocument/2006/relationships/hyperlink" Target="https://sheltermedicine.vetmed.ufl.edu/education/continuing-education/compassion-fatigue-strategies/"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9.JPG"/><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image" Target="../media/image1.emf"/><Relationship Id="rId5" Type="http://schemas.openxmlformats.org/officeDocument/2006/relationships/oleObject" Target="../embeddings/oleObject32.bin"/><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xml"/><Relationship Id="rId7" Type="http://schemas.openxmlformats.org/officeDocument/2006/relationships/image" Target="../media/image1.emf"/><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oleObject" Target="../embeddings/oleObject23.bin"/><Relationship Id="rId5" Type="http://schemas.openxmlformats.org/officeDocument/2006/relationships/image" Target="../media/image7.png"/><Relationship Id="rId4" Type="http://schemas.openxmlformats.org/officeDocument/2006/relationships/notesSlide" Target="../notesSlides/notesSlide2.xml"/><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xml"/><Relationship Id="rId7" Type="http://schemas.openxmlformats.org/officeDocument/2006/relationships/image" Target="../media/image1.emf"/><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oleObject" Target="../embeddings/oleObject24.bin"/><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image" Target="../media/image1.emf"/><Relationship Id="rId5" Type="http://schemas.openxmlformats.org/officeDocument/2006/relationships/oleObject" Target="../embeddings/oleObject25.bin"/><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1.png"/><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1.emf"/><Relationship Id="rId5" Type="http://schemas.openxmlformats.org/officeDocument/2006/relationships/oleObject" Target="../embeddings/oleObject26.bin"/><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2.png"/><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1.emf"/><Relationship Id="rId5" Type="http://schemas.openxmlformats.org/officeDocument/2006/relationships/oleObject" Target="../embeddings/oleObject27.bin"/><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hyperlink" Target="https://www.veterinaryworld.org/Vol.16/June-2023/12.pdf" TargetMode="External"/><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14.png"/><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image" Target="../media/image1.emf"/><Relationship Id="rId11" Type="http://schemas.openxmlformats.org/officeDocument/2006/relationships/image" Target="../media/image13.png"/><Relationship Id="rId5" Type="http://schemas.openxmlformats.org/officeDocument/2006/relationships/oleObject" Target="../embeddings/oleObject25.bin"/><Relationship Id="rId10" Type="http://schemas.openxmlformats.org/officeDocument/2006/relationships/hyperlink" Target="https://www.ncbi.nlm.nih.gov/pmc/articles/PMC7764342/pdf/ijerph-17-09196.pdf" TargetMode="External"/><Relationship Id="rId4" Type="http://schemas.openxmlformats.org/officeDocument/2006/relationships/notesSlide" Target="../notesSlides/notesSlide7.xml"/><Relationship Id="rId9" Type="http://schemas.openxmlformats.org/officeDocument/2006/relationships/hyperlink" Target="https://www.ncbi.nlm.nih.gov/pmc/articles/PMC4266064/pdf/cvj_01_89.pdf"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blog.opencounseling.com/hotlines-id/" TargetMode="External"/><Relationship Id="rId3" Type="http://schemas.openxmlformats.org/officeDocument/2006/relationships/slideLayout" Target="../slideLayouts/slideLayout4.xml"/><Relationship Id="rId7" Type="http://schemas.openxmlformats.org/officeDocument/2006/relationships/hyperlink" Target="https://www.nomv.org/" TargetMode="Externa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image" Target="../media/image1.emf"/><Relationship Id="rId5" Type="http://schemas.openxmlformats.org/officeDocument/2006/relationships/oleObject" Target="../embeddings/oleObject28.bin"/><Relationship Id="rId10" Type="http://schemas.openxmlformats.org/officeDocument/2006/relationships/image" Target="../media/image15.png"/><Relationship Id="rId4" Type="http://schemas.openxmlformats.org/officeDocument/2006/relationships/notesSlide" Target="../notesSlides/notesSlide8.xml"/><Relationship Id="rId9" Type="http://schemas.openxmlformats.org/officeDocument/2006/relationships/hyperlink" Target="https://bisahelpline.org/"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6.png"/><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image" Target="../media/image1.emf"/><Relationship Id="rId5" Type="http://schemas.openxmlformats.org/officeDocument/2006/relationships/oleObject" Target="../embeddings/oleObject29.bin"/><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5D10D6F0-E362-E678-3146-5E458403654F}"/>
              </a:ext>
            </a:extLst>
          </p:cNvPr>
          <p:cNvPicPr>
            <a:picLocks noGrp="1" noChangeAspect="1"/>
          </p:cNvPicPr>
          <p:nvPr>
            <p:ph type="pic" sz="quarter" idx="23"/>
          </p:nvPr>
        </p:nvPicPr>
        <p:blipFill>
          <a:blip r:embed="rId4"/>
          <a:srcRect l="11916" r="11916"/>
          <a:stretch/>
        </p:blipFill>
        <p:spPr/>
      </p:pic>
      <p:graphicFrame>
        <p:nvGraphicFramePr>
          <p:cNvPr id="15" name="think-cell data - do not delete" hidden="1">
            <a:extLst>
              <a:ext uri="{FF2B5EF4-FFF2-40B4-BE49-F238E27FC236}">
                <a16:creationId xmlns:a16="http://schemas.microsoft.com/office/drawing/2014/main" id="{8D893F17-A121-017C-7260-572E417DF7CD}"/>
              </a:ext>
            </a:extLst>
          </p:cNvPr>
          <p:cNvGraphicFramePr>
            <a:graphicFrameLocks noChangeAspect="1"/>
          </p:cNvGraphicFramePr>
          <p:nvPr>
            <p:custDataLst>
              <p:tags r:id="rId1"/>
            </p:custDataLst>
            <p:extLst>
              <p:ext uri="{D42A27DB-BD31-4B8C-83A1-F6EECF244321}">
                <p14:modId xmlns:p14="http://schemas.microsoft.com/office/powerpoint/2010/main" val="34676642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06" imgH="306" progId="TCLayout.ActiveDocument.1">
                  <p:embed/>
                </p:oleObj>
              </mc:Choice>
              <mc:Fallback>
                <p:oleObj name="think-cell Slide" r:id="rId5" imgW="306" imgH="306" progId="TCLayout.ActiveDocument.1">
                  <p:embed/>
                  <p:pic>
                    <p:nvPicPr>
                      <p:cNvPr id="15" name="think-cell data - do not delete" hidden="1">
                        <a:extLst>
                          <a:ext uri="{FF2B5EF4-FFF2-40B4-BE49-F238E27FC236}">
                            <a16:creationId xmlns:a16="http://schemas.microsoft.com/office/drawing/2014/main" id="{8D893F17-A121-017C-7260-572E417DF7C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1" name="Titel 10">
            <a:extLst>
              <a:ext uri="{FF2B5EF4-FFF2-40B4-BE49-F238E27FC236}">
                <a16:creationId xmlns:a16="http://schemas.microsoft.com/office/drawing/2014/main" id="{EBB20EDA-28DF-DCFB-19EC-E6F8887E2BA6}"/>
              </a:ext>
            </a:extLst>
          </p:cNvPr>
          <p:cNvSpPr>
            <a:spLocks noGrp="1"/>
          </p:cNvSpPr>
          <p:nvPr>
            <p:ph type="title"/>
          </p:nvPr>
        </p:nvSpPr>
        <p:spPr/>
        <p:txBody>
          <a:bodyPr vert="horz"/>
          <a:lstStyle/>
          <a:p>
            <a:r>
              <a:rPr lang="en-GB" dirty="0">
                <a:solidFill>
                  <a:schemeClr val="bg1"/>
                </a:solidFill>
                <a:latin typeface="DINPro-Bold" panose="02000503030000020004" pitchFamily="50" charset="0"/>
              </a:rPr>
              <a:t>Understanding compassion fatigue – </a:t>
            </a:r>
            <a:r>
              <a:rPr lang="en-GB" sz="1600" dirty="0">
                <a:solidFill>
                  <a:schemeClr val="bg1"/>
                </a:solidFill>
                <a:latin typeface="DINPro-Bold" panose="02000503030000020004" pitchFamily="50" charset="0"/>
              </a:rPr>
              <a:t>supporting good mental health in animal welfare professionals</a:t>
            </a:r>
            <a:endParaRPr lang="en-GB" sz="1600" dirty="0"/>
          </a:p>
        </p:txBody>
      </p:sp>
      <p:sp>
        <p:nvSpPr>
          <p:cNvPr id="13" name="Textplatzhalter 12">
            <a:extLst>
              <a:ext uri="{FF2B5EF4-FFF2-40B4-BE49-F238E27FC236}">
                <a16:creationId xmlns:a16="http://schemas.microsoft.com/office/drawing/2014/main" id="{03101B57-F333-8FC0-CF08-D337B718B026}"/>
              </a:ext>
            </a:extLst>
          </p:cNvPr>
          <p:cNvSpPr>
            <a:spLocks noGrp="1"/>
          </p:cNvSpPr>
          <p:nvPr>
            <p:ph type="body" sz="quarter" idx="12"/>
          </p:nvPr>
        </p:nvSpPr>
        <p:spPr>
          <a:xfrm>
            <a:off x="6656706" y="4805585"/>
            <a:ext cx="5092382" cy="984885"/>
          </a:xfrm>
        </p:spPr>
        <p:txBody>
          <a:bodyPr/>
          <a:lstStyle/>
          <a:p>
            <a:r>
              <a:rPr lang="en-GB" dirty="0"/>
              <a:t>Matt Backhouse</a:t>
            </a:r>
          </a:p>
          <a:p>
            <a:r>
              <a:rPr lang="en-GB" sz="1800" dirty="0"/>
              <a:t>Head of Stray Animal Care Southeast Asia</a:t>
            </a:r>
            <a:endParaRPr lang="en-GB" sz="1800" dirty="0">
              <a:solidFill>
                <a:schemeClr val="bg1"/>
              </a:solidFill>
              <a:latin typeface="+mn-lt"/>
            </a:endParaRPr>
          </a:p>
          <a:p>
            <a:r>
              <a:rPr lang="en-GB" sz="1600" dirty="0"/>
              <a:t>Bogor City, December 7</a:t>
            </a:r>
            <a:r>
              <a:rPr lang="en-GB" sz="1600" baseline="30000" dirty="0"/>
              <a:t>th,</a:t>
            </a:r>
            <a:r>
              <a:rPr lang="en-GB" sz="1600" dirty="0"/>
              <a:t> 2023.</a:t>
            </a:r>
            <a:endParaRPr lang="en-GB" sz="1600" dirty="0">
              <a:solidFill>
                <a:schemeClr val="bg1"/>
              </a:solidFill>
              <a:latin typeface="+mn-lt"/>
            </a:endParaRPr>
          </a:p>
        </p:txBody>
      </p:sp>
      <p:sp>
        <p:nvSpPr>
          <p:cNvPr id="3" name="TextBox 2">
            <a:extLst>
              <a:ext uri="{FF2B5EF4-FFF2-40B4-BE49-F238E27FC236}">
                <a16:creationId xmlns:a16="http://schemas.microsoft.com/office/drawing/2014/main" id="{F936DD96-1655-DF48-2A5D-4331B6B9BFD3}"/>
              </a:ext>
            </a:extLst>
          </p:cNvPr>
          <p:cNvSpPr txBox="1"/>
          <p:nvPr/>
        </p:nvSpPr>
        <p:spPr>
          <a:xfrm>
            <a:off x="-2458" y="6495241"/>
            <a:ext cx="6098458" cy="246221"/>
          </a:xfrm>
          <a:prstGeom prst="rect">
            <a:avLst/>
          </a:prstGeom>
          <a:noFill/>
        </p:spPr>
        <p:txBody>
          <a:bodyPr wrap="square">
            <a:spAutoFit/>
          </a:bodyPr>
          <a:lstStyle/>
          <a:p>
            <a:r>
              <a:rPr lang="en-US" sz="1000" dirty="0"/>
              <a:t>© FOUR PAWS | Lanta Animal Welfare</a:t>
            </a:r>
          </a:p>
        </p:txBody>
      </p:sp>
    </p:spTree>
    <p:extLst>
      <p:ext uri="{BB962C8B-B14F-4D97-AF65-F5344CB8AC3E}">
        <p14:creationId xmlns:p14="http://schemas.microsoft.com/office/powerpoint/2010/main" val="95486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D9533057-72B3-6ED5-70FE-08FAA7B8F51F}"/>
              </a:ext>
            </a:extLst>
          </p:cNvPr>
          <p:cNvGraphicFramePr>
            <a:graphicFrameLocks noChangeAspect="1"/>
          </p:cNvGraphicFramePr>
          <p:nvPr>
            <p:custDataLst>
              <p:tags r:id="rId1"/>
            </p:custDataLst>
            <p:extLst>
              <p:ext uri="{D42A27DB-BD31-4B8C-83A1-F6EECF244321}">
                <p14:modId xmlns:p14="http://schemas.microsoft.com/office/powerpoint/2010/main" val="14341593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6" name="Objekt 5" hidden="1">
                        <a:extLst>
                          <a:ext uri="{FF2B5EF4-FFF2-40B4-BE49-F238E27FC236}">
                            <a16:creationId xmlns:a16="http://schemas.microsoft.com/office/drawing/2014/main" id="{D9533057-72B3-6ED5-70FE-08FAA7B8F51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extplatzhalter 3">
            <a:extLst>
              <a:ext uri="{FF2B5EF4-FFF2-40B4-BE49-F238E27FC236}">
                <a16:creationId xmlns:a16="http://schemas.microsoft.com/office/drawing/2014/main" id="{0B7957E1-88A5-6440-8443-DAC87660EC98}"/>
              </a:ext>
            </a:extLst>
          </p:cNvPr>
          <p:cNvSpPr>
            <a:spLocks noGrp="1"/>
          </p:cNvSpPr>
          <p:nvPr>
            <p:ph type="body" sz="quarter" idx="22"/>
          </p:nvPr>
        </p:nvSpPr>
        <p:spPr>
          <a:xfrm>
            <a:off x="0" y="4993689"/>
            <a:ext cx="12192000" cy="1688045"/>
          </a:xfrm>
        </p:spPr>
        <p:txBody>
          <a:bodyPr/>
          <a:lstStyle/>
          <a:p>
            <a:r>
              <a:rPr lang="en-GB"/>
              <a:t>Section </a:t>
            </a:r>
            <a:r>
              <a:rPr lang="en-GB" err="1"/>
              <a:t>dIvider</a:t>
            </a:r>
            <a:endParaRPr lang="en-GB"/>
          </a:p>
          <a:p>
            <a:pPr lvl="1"/>
            <a:r>
              <a:rPr lang="en-GB"/>
              <a:t>Additional information</a:t>
            </a:r>
          </a:p>
        </p:txBody>
      </p:sp>
      <p:pic>
        <p:nvPicPr>
          <p:cNvPr id="11" name="Grafik 10">
            <a:extLst>
              <a:ext uri="{FF2B5EF4-FFF2-40B4-BE49-F238E27FC236}">
                <a16:creationId xmlns:a16="http://schemas.microsoft.com/office/drawing/2014/main" id="{0ACBACA3-8D29-9D5C-0ED7-8F056E91DD81}"/>
              </a:ext>
            </a:extLst>
          </p:cNvPr>
          <p:cNvPicPr>
            <a:picLocks noChangeAspect="1"/>
          </p:cNvPicPr>
          <p:nvPr/>
        </p:nvPicPr>
        <p:blipFill>
          <a:blip r:embed="rId6"/>
          <a:stretch>
            <a:fillRect/>
          </a:stretch>
        </p:blipFill>
        <p:spPr>
          <a:xfrm>
            <a:off x="9773355" y="238741"/>
            <a:ext cx="1975732" cy="692150"/>
          </a:xfrm>
          <a:prstGeom prst="rect">
            <a:avLst/>
          </a:prstGeom>
          <a:noFill/>
        </p:spPr>
      </p:pic>
      <p:pic>
        <p:nvPicPr>
          <p:cNvPr id="18" name="Picture Placeholder 17">
            <a:extLst>
              <a:ext uri="{FF2B5EF4-FFF2-40B4-BE49-F238E27FC236}">
                <a16:creationId xmlns:a16="http://schemas.microsoft.com/office/drawing/2014/main" id="{7E0F8D99-A85D-DC97-AA4B-877F8765D382}"/>
              </a:ext>
            </a:extLst>
          </p:cNvPr>
          <p:cNvPicPr>
            <a:picLocks noGrp="1" noChangeAspect="1"/>
          </p:cNvPicPr>
          <p:nvPr>
            <p:ph type="pic" sz="quarter" idx="16"/>
          </p:nvPr>
        </p:nvPicPr>
        <p:blipFill>
          <a:blip r:embed="rId7"/>
          <a:srcRect l="183" r="183"/>
          <a:stretch/>
        </p:blipFill>
        <p:spPr>
          <a:xfrm>
            <a:off x="0" y="1"/>
            <a:ext cx="12192000" cy="6857999"/>
          </a:xfrm>
        </p:spPr>
      </p:pic>
      <p:sp>
        <p:nvSpPr>
          <p:cNvPr id="2" name="Title 2">
            <a:extLst>
              <a:ext uri="{FF2B5EF4-FFF2-40B4-BE49-F238E27FC236}">
                <a16:creationId xmlns:a16="http://schemas.microsoft.com/office/drawing/2014/main" id="{26B22458-9DDA-2F1F-E0F4-60AF09D10D7B}"/>
              </a:ext>
            </a:extLst>
          </p:cNvPr>
          <p:cNvSpPr txBox="1">
            <a:spLocks/>
          </p:cNvSpPr>
          <p:nvPr/>
        </p:nvSpPr>
        <p:spPr>
          <a:xfrm>
            <a:off x="257793" y="342407"/>
            <a:ext cx="4537492" cy="3846821"/>
          </a:xfrm>
          <a:prstGeom prst="rect">
            <a:avLst/>
          </a:prstGeom>
        </p:spPr>
        <p:txBody>
          <a:bodyPr>
            <a:normAutofit fontScale="77500" lnSpcReduction="20000"/>
          </a:bodyPr>
          <a:lstStyle>
            <a:lvl1pPr algn="l" defTabSz="914400" rtl="0" eaLnBrk="1" latinLnBrk="0" hangingPunct="1">
              <a:lnSpc>
                <a:spcPct val="100000"/>
              </a:lnSpc>
              <a:spcBef>
                <a:spcPct val="0"/>
              </a:spcBef>
              <a:buNone/>
              <a:defRPr sz="3200" kern="1200" cap="all" baseline="0">
                <a:solidFill>
                  <a:srgbClr val="85925A"/>
                </a:solidFill>
                <a:latin typeface="+mj-lt"/>
                <a:ea typeface="+mj-ea"/>
                <a:cs typeface="+mj-cs"/>
              </a:defRPr>
            </a:lvl1pPr>
          </a:lstStyle>
          <a:p>
            <a:r>
              <a:rPr lang="en-US" sz="3600" dirty="0">
                <a:solidFill>
                  <a:schemeClr val="bg1"/>
                </a:solidFill>
                <a:latin typeface="+mn-lt"/>
                <a:ea typeface="Calibri" panose="020F0502020204030204" pitchFamily="34" charset="0"/>
                <a:cs typeface="Times New Roman" panose="02020603050405020304" pitchFamily="18" charset="0"/>
              </a:rPr>
              <a:t>You have power over your mind – not outside events. Realize this, and you will find strength.</a:t>
            </a:r>
            <a:br>
              <a:rPr lang="en-US" sz="3600" dirty="0">
                <a:solidFill>
                  <a:schemeClr val="bg1"/>
                </a:solidFill>
                <a:latin typeface="+mn-lt"/>
                <a:ea typeface="Calibri" panose="020F0502020204030204" pitchFamily="34" charset="0"/>
                <a:cs typeface="Times New Roman" panose="02020603050405020304" pitchFamily="18" charset="0"/>
              </a:rPr>
            </a:br>
            <a:br>
              <a:rPr lang="en-US" sz="3600" dirty="0">
                <a:solidFill>
                  <a:schemeClr val="bg1"/>
                </a:solidFill>
                <a:latin typeface="+mn-lt"/>
                <a:ea typeface="Calibri" panose="020F0502020204030204" pitchFamily="34" charset="0"/>
                <a:cs typeface="Times New Roman" panose="02020603050405020304" pitchFamily="18" charset="0"/>
              </a:rPr>
            </a:br>
            <a:br>
              <a:rPr lang="en-US" sz="3600" dirty="0">
                <a:solidFill>
                  <a:schemeClr val="bg1"/>
                </a:solidFill>
                <a:latin typeface="+mn-lt"/>
                <a:ea typeface="Calibri" panose="020F0502020204030204" pitchFamily="34" charset="0"/>
                <a:cs typeface="Times New Roman" panose="02020603050405020304" pitchFamily="18" charset="0"/>
              </a:rPr>
            </a:br>
            <a:r>
              <a:rPr lang="en-US" sz="3600" dirty="0">
                <a:solidFill>
                  <a:schemeClr val="bg1"/>
                </a:solidFill>
                <a:latin typeface="+mn-lt"/>
                <a:ea typeface="Calibri" panose="020F0502020204030204" pitchFamily="34" charset="0"/>
                <a:cs typeface="Times New Roman" panose="02020603050405020304" pitchFamily="18" charset="0"/>
              </a:rPr>
              <a:t>You are enough. </a:t>
            </a:r>
            <a:br>
              <a:rPr lang="en-US" sz="3600" dirty="0">
                <a:solidFill>
                  <a:schemeClr val="bg1"/>
                </a:solidFill>
                <a:latin typeface="+mn-lt"/>
                <a:ea typeface="Calibri" panose="020F0502020204030204" pitchFamily="34" charset="0"/>
                <a:cs typeface="Times New Roman" panose="02020603050405020304" pitchFamily="18" charset="0"/>
              </a:rPr>
            </a:br>
            <a:r>
              <a:rPr lang="en-US" sz="3600" dirty="0">
                <a:solidFill>
                  <a:schemeClr val="bg1"/>
                </a:solidFill>
                <a:latin typeface="+mn-lt"/>
                <a:ea typeface="Calibri" panose="020F0502020204030204" pitchFamily="34" charset="0"/>
                <a:cs typeface="Times New Roman" panose="02020603050405020304" pitchFamily="18" charset="0"/>
              </a:rPr>
              <a:t>You are loved. </a:t>
            </a:r>
            <a:br>
              <a:rPr lang="en-US" sz="3600" dirty="0">
                <a:solidFill>
                  <a:schemeClr val="bg1"/>
                </a:solidFill>
                <a:latin typeface="+mn-lt"/>
                <a:ea typeface="Calibri" panose="020F0502020204030204" pitchFamily="34" charset="0"/>
                <a:cs typeface="Times New Roman" panose="02020603050405020304" pitchFamily="18" charset="0"/>
              </a:rPr>
            </a:br>
            <a:r>
              <a:rPr lang="en-US" sz="3600" dirty="0">
                <a:solidFill>
                  <a:schemeClr val="bg1"/>
                </a:solidFill>
                <a:latin typeface="+mn-lt"/>
                <a:ea typeface="Calibri" panose="020F0502020204030204" pitchFamily="34" charset="0"/>
                <a:cs typeface="Times New Roman" panose="02020603050405020304" pitchFamily="18" charset="0"/>
              </a:rPr>
              <a:t>You matter. </a:t>
            </a:r>
            <a:br>
              <a:rPr lang="en-US" sz="3600" dirty="0">
                <a:solidFill>
                  <a:schemeClr val="bg1"/>
                </a:solidFill>
                <a:latin typeface="+mn-lt"/>
                <a:ea typeface="Calibri" panose="020F0502020204030204" pitchFamily="34" charset="0"/>
                <a:cs typeface="Times New Roman" panose="02020603050405020304" pitchFamily="18" charset="0"/>
              </a:rPr>
            </a:br>
            <a:r>
              <a:rPr lang="en-US" sz="3600" dirty="0">
                <a:solidFill>
                  <a:schemeClr val="bg1"/>
                </a:solidFill>
                <a:latin typeface="+mn-lt"/>
                <a:ea typeface="Calibri" panose="020F0502020204030204" pitchFamily="34" charset="0"/>
                <a:cs typeface="Times New Roman" panose="02020603050405020304" pitchFamily="18" charset="0"/>
              </a:rPr>
              <a:t>Always.</a:t>
            </a:r>
            <a:endParaRPr lang="en-US" sz="3600" dirty="0">
              <a:solidFill>
                <a:schemeClr val="bg1"/>
              </a:solidFill>
            </a:endParaRPr>
          </a:p>
        </p:txBody>
      </p:sp>
    </p:spTree>
    <p:extLst>
      <p:ext uri="{BB962C8B-B14F-4D97-AF65-F5344CB8AC3E}">
        <p14:creationId xmlns:p14="http://schemas.microsoft.com/office/powerpoint/2010/main" val="302512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63AF5F69-FADC-4A18-BB90-96ADFEB3610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06" imgH="306" progId="TCLayout.ActiveDocument.1">
                  <p:embed/>
                </p:oleObj>
              </mc:Choice>
              <mc:Fallback>
                <p:oleObj name="think-cell Slide" r:id="rId5" imgW="306" imgH="306" progId="TCLayout.ActiveDocument.1">
                  <p:embed/>
                  <p:pic>
                    <p:nvPicPr>
                      <p:cNvPr id="7" name="Objekt 6" hidden="1">
                        <a:extLst>
                          <a:ext uri="{FF2B5EF4-FFF2-40B4-BE49-F238E27FC236}">
                            <a16:creationId xmlns:a16="http://schemas.microsoft.com/office/drawing/2014/main" id="{63AF5F69-FADC-4A18-BB90-96ADFEB3610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hteck 7" hidden="1">
            <a:extLst>
              <a:ext uri="{FF2B5EF4-FFF2-40B4-BE49-F238E27FC236}">
                <a16:creationId xmlns:a16="http://schemas.microsoft.com/office/drawing/2014/main" id="{4D35849B-AF18-420E-8183-71FEC0D78F6B}"/>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3200">
              <a:latin typeface="DINPro" panose="020B0504020101020102" pitchFamily="34" charset="0"/>
              <a:ea typeface="+mj-ea"/>
              <a:cs typeface="+mj-cs"/>
              <a:sym typeface="DINPro" panose="020B0504020101020102" pitchFamily="34" charset="0"/>
            </a:endParaRPr>
          </a:p>
        </p:txBody>
      </p:sp>
      <p:sp>
        <p:nvSpPr>
          <p:cNvPr id="26" name="Foliennummernplatzhalter 25">
            <a:extLst>
              <a:ext uri="{FF2B5EF4-FFF2-40B4-BE49-F238E27FC236}">
                <a16:creationId xmlns:a16="http://schemas.microsoft.com/office/drawing/2014/main" id="{0C3D8223-92ED-4E61-2A1A-CADF74DDC1E1}"/>
              </a:ext>
            </a:extLst>
          </p:cNvPr>
          <p:cNvSpPr>
            <a:spLocks noGrp="1"/>
          </p:cNvSpPr>
          <p:nvPr>
            <p:ph type="sldNum" sz="quarter" idx="12"/>
          </p:nvPr>
        </p:nvSpPr>
        <p:spPr>
          <a:xfrm>
            <a:off x="11681762" y="6635405"/>
            <a:ext cx="67326" cy="153888"/>
          </a:xfrm>
        </p:spPr>
        <p:txBody>
          <a:bodyPr/>
          <a:lstStyle/>
          <a:p>
            <a:fld id="{15085F71-AFFB-4208-B08F-D7EFE42E2BC8}" type="slidenum">
              <a:rPr lang="en-GB" smtClean="0"/>
              <a:pPr/>
              <a:t>11</a:t>
            </a:fld>
            <a:endParaRPr lang="en-GB"/>
          </a:p>
        </p:txBody>
      </p:sp>
      <p:sp>
        <p:nvSpPr>
          <p:cNvPr id="3" name="Titel 2">
            <a:extLst>
              <a:ext uri="{FF2B5EF4-FFF2-40B4-BE49-F238E27FC236}">
                <a16:creationId xmlns:a16="http://schemas.microsoft.com/office/drawing/2014/main" id="{B248822C-6DBD-4C4B-A00A-6266351A2877}"/>
              </a:ext>
            </a:extLst>
          </p:cNvPr>
          <p:cNvSpPr>
            <a:spLocks noGrp="1"/>
          </p:cNvSpPr>
          <p:nvPr>
            <p:ph type="title"/>
          </p:nvPr>
        </p:nvSpPr>
        <p:spPr>
          <a:xfrm>
            <a:off x="294057" y="321470"/>
            <a:ext cx="8790620" cy="984885"/>
          </a:xfrm>
        </p:spPr>
        <p:txBody>
          <a:bodyPr vert="horz"/>
          <a:lstStyle/>
          <a:p>
            <a:r>
              <a:rPr lang="en-US" dirty="0"/>
              <a:t>Resources on compassion fatigue</a:t>
            </a:r>
            <a:br>
              <a:rPr lang="en-US" dirty="0"/>
            </a:br>
            <a:endParaRPr lang="en-GB" dirty="0"/>
          </a:p>
        </p:txBody>
      </p:sp>
      <p:pic>
        <p:nvPicPr>
          <p:cNvPr id="5" name="Picture Placeholder 4">
            <a:extLst>
              <a:ext uri="{FF2B5EF4-FFF2-40B4-BE49-F238E27FC236}">
                <a16:creationId xmlns:a16="http://schemas.microsoft.com/office/drawing/2014/main" id="{5825547B-4580-3C02-6D57-E3D8A9FC4446}"/>
              </a:ext>
            </a:extLst>
          </p:cNvPr>
          <p:cNvPicPr>
            <a:picLocks noGrp="1" noChangeAspect="1"/>
          </p:cNvPicPr>
          <p:nvPr>
            <p:ph type="pic" sz="quarter" idx="23"/>
          </p:nvPr>
        </p:nvPicPr>
        <p:blipFill>
          <a:blip r:embed="rId7"/>
          <a:srcRect l="3274" r="3274"/>
          <a:stretch/>
        </p:blipFill>
        <p:spPr/>
      </p:pic>
      <p:sp>
        <p:nvSpPr>
          <p:cNvPr id="6" name="Title 1">
            <a:extLst>
              <a:ext uri="{FF2B5EF4-FFF2-40B4-BE49-F238E27FC236}">
                <a16:creationId xmlns:a16="http://schemas.microsoft.com/office/drawing/2014/main" id="{43B3CE26-F163-EBE5-FCE9-9F8D2111711B}"/>
              </a:ext>
            </a:extLst>
          </p:cNvPr>
          <p:cNvSpPr txBox="1">
            <a:spLocks/>
          </p:cNvSpPr>
          <p:nvPr/>
        </p:nvSpPr>
        <p:spPr>
          <a:xfrm>
            <a:off x="6695768" y="1483935"/>
            <a:ext cx="9144001" cy="708476"/>
          </a:xfrm>
          <a:prstGeom prst="rect">
            <a:avLst/>
          </a:prstGeom>
        </p:spPr>
        <p:txBody>
          <a:bodyPr vert="horz" wrap="square" lIns="0" tIns="0" rIns="0" bIns="0" rtlCol="0" anchor="b">
            <a:normAutofit/>
          </a:bodyPr>
          <a:lstStyle>
            <a:lvl1pPr algn="l" defTabSz="914400" rtl="0" eaLnBrk="1" latinLnBrk="0" hangingPunct="1">
              <a:lnSpc>
                <a:spcPct val="100000"/>
              </a:lnSpc>
              <a:spcBef>
                <a:spcPct val="0"/>
              </a:spcBef>
              <a:buNone/>
              <a:defRPr sz="3200" kern="1200" cap="all" baseline="0">
                <a:solidFill>
                  <a:srgbClr val="85925A"/>
                </a:solidFill>
                <a:latin typeface="+mj-lt"/>
                <a:ea typeface="+mj-ea"/>
                <a:cs typeface="+mj-cs"/>
              </a:defRPr>
            </a:lvl1pPr>
          </a:lstStyle>
          <a:p>
            <a:endParaRPr lang="en-US" dirty="0"/>
          </a:p>
        </p:txBody>
      </p:sp>
      <p:sp>
        <p:nvSpPr>
          <p:cNvPr id="9" name="Content Placeholder 2">
            <a:extLst>
              <a:ext uri="{FF2B5EF4-FFF2-40B4-BE49-F238E27FC236}">
                <a16:creationId xmlns:a16="http://schemas.microsoft.com/office/drawing/2014/main" id="{B7F9D029-ED40-FE2E-B8DD-142BADEF7BD6}"/>
              </a:ext>
            </a:extLst>
          </p:cNvPr>
          <p:cNvSpPr txBox="1">
            <a:spLocks/>
          </p:cNvSpPr>
          <p:nvPr/>
        </p:nvSpPr>
        <p:spPr>
          <a:xfrm>
            <a:off x="6604992" y="1732083"/>
            <a:ext cx="4697417" cy="4605944"/>
          </a:xfrm>
          <a:prstGeom prst="rect">
            <a:avLst/>
          </a:prstGeom>
        </p:spPr>
        <p:txBody>
          <a:bodyPr>
            <a:normAutofit fontScale="92500" lnSpcReduction="10000"/>
          </a:bodyPr>
          <a:lstStyle>
            <a:lvl1pPr marL="0" indent="0" algn="l" defTabSz="914400" rtl="0" eaLnBrk="1" latinLnBrk="0" hangingPunct="1">
              <a:lnSpc>
                <a:spcPct val="100000"/>
              </a:lnSpc>
              <a:spcBef>
                <a:spcPts val="600"/>
              </a:spcBef>
              <a:buFont typeface="Arial" panose="020B0604020202020204" pitchFamily="34" charset="0"/>
              <a:buNone/>
              <a:defRPr sz="1600" b="0" kern="1200">
                <a:solidFill>
                  <a:srgbClr val="4A4A49"/>
                </a:solidFill>
                <a:latin typeface="+mj-lt"/>
                <a:ea typeface="+mn-ea"/>
                <a:cs typeface="+mn-cs"/>
              </a:defRPr>
            </a:lvl1pPr>
            <a:lvl2pPr marL="0" indent="0" algn="l" defTabSz="914400" rtl="0" eaLnBrk="1" latinLnBrk="0" hangingPunct="1">
              <a:lnSpc>
                <a:spcPct val="100000"/>
              </a:lnSpc>
              <a:spcBef>
                <a:spcPts val="600"/>
              </a:spcBef>
              <a:buFont typeface="Arial" panose="020B0604020202020204" pitchFamily="34" charset="0"/>
              <a:buNone/>
              <a:defRPr sz="1600" kern="1200">
                <a:solidFill>
                  <a:srgbClr val="4A4A49"/>
                </a:solidFill>
                <a:latin typeface="+mn-lt"/>
                <a:ea typeface="+mn-ea"/>
                <a:cs typeface="+mn-cs"/>
              </a:defRPr>
            </a:lvl2pPr>
            <a:lvl3pPr marL="182563" indent="-179388" algn="l" defTabSz="914400" rtl="0" eaLnBrk="1" latinLnBrk="0" hangingPunct="1">
              <a:lnSpc>
                <a:spcPct val="100000"/>
              </a:lnSpc>
              <a:spcBef>
                <a:spcPts val="300"/>
              </a:spcBef>
              <a:buFont typeface="Arial" panose="020B0604020202020204" pitchFamily="34" charset="0"/>
              <a:buChar char="•"/>
              <a:defRPr sz="1600" kern="1200">
                <a:solidFill>
                  <a:srgbClr val="4A4A49"/>
                </a:solidFill>
                <a:latin typeface="+mn-lt"/>
                <a:ea typeface="+mn-ea"/>
                <a:cs typeface="+mn-cs"/>
              </a:defRPr>
            </a:lvl3pPr>
            <a:lvl4pPr marL="355600" indent="-180975" algn="l" defTabSz="914400" rtl="0" eaLnBrk="1" latinLnBrk="0" hangingPunct="1">
              <a:lnSpc>
                <a:spcPct val="100000"/>
              </a:lnSpc>
              <a:spcBef>
                <a:spcPts val="0"/>
              </a:spcBef>
              <a:buFont typeface="Symbol" panose="05050102010706020507" pitchFamily="18" charset="2"/>
              <a:buChar char="-"/>
              <a:tabLst>
                <a:tab pos="981075" algn="l"/>
              </a:tabLst>
              <a:defRPr sz="1600" kern="1200">
                <a:solidFill>
                  <a:srgbClr val="4A4A49"/>
                </a:solidFill>
                <a:latin typeface="+mn-lt"/>
                <a:ea typeface="+mn-ea"/>
                <a:cs typeface="+mn-cs"/>
              </a:defRPr>
            </a:lvl4pPr>
            <a:lvl5pPr marL="539750" indent="-177800" algn="l" defTabSz="914400" rtl="0" eaLnBrk="1" latinLnBrk="0" hangingPunct="1">
              <a:lnSpc>
                <a:spcPct val="100000"/>
              </a:lnSpc>
              <a:spcBef>
                <a:spcPts val="0"/>
              </a:spcBef>
              <a:buFont typeface="Courier New" panose="02070309020205020404" pitchFamily="49" charset="0"/>
              <a:buChar char="o"/>
              <a:defRPr sz="1600" kern="1200">
                <a:solidFill>
                  <a:srgbClr val="4A4A49"/>
                </a:solidFill>
                <a:latin typeface="+mn-lt"/>
                <a:ea typeface="+mn-ea"/>
                <a:cs typeface="+mn-cs"/>
              </a:defRPr>
            </a:lvl5pPr>
            <a:lvl6pPr marL="717550" indent="-179388" algn="l" defTabSz="914400" rtl="0" eaLnBrk="1" latinLnBrk="0" hangingPunct="1">
              <a:lnSpc>
                <a:spcPct val="100000"/>
              </a:lnSpc>
              <a:spcBef>
                <a:spcPts val="0"/>
              </a:spcBef>
              <a:buFont typeface="Symbol" panose="05050102010706020507" pitchFamily="18" charset="2"/>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bg1">
                    <a:lumMod val="50000"/>
                  </a:schemeClr>
                </a:solidFill>
                <a:latin typeface="+mn-lt"/>
                <a:hlinkClick r:id="rId8">
                  <a:extLst>
                    <a:ext uri="{A12FA001-AC4F-418D-AE19-62706E023703}">
                      <ahyp:hlinkClr xmlns:ahyp="http://schemas.microsoft.com/office/drawing/2018/hyperlinkcolor" val="tx"/>
                    </a:ext>
                  </a:extLst>
                </a:hlinkClick>
              </a:rPr>
              <a:t>http://compassionfatigue.org/cfap-materials.html</a:t>
            </a:r>
            <a:endParaRPr lang="en-US" sz="2000" dirty="0">
              <a:solidFill>
                <a:schemeClr val="bg1">
                  <a:lumMod val="50000"/>
                </a:schemeClr>
              </a:solidFill>
              <a:latin typeface="+mn-lt"/>
            </a:endParaRPr>
          </a:p>
          <a:p>
            <a:endParaRPr lang="en-US" sz="2000" dirty="0">
              <a:solidFill>
                <a:schemeClr val="bg1">
                  <a:lumMod val="50000"/>
                </a:schemeClr>
              </a:solidFill>
              <a:latin typeface="+mn-lt"/>
            </a:endParaRPr>
          </a:p>
          <a:p>
            <a:r>
              <a:rPr lang="en-US" dirty="0">
                <a:solidFill>
                  <a:schemeClr val="bg1">
                    <a:lumMod val="50000"/>
                  </a:schemeClr>
                </a:solidFill>
                <a:latin typeface="+mn-lt"/>
                <a:hlinkClick r:id="rId9">
                  <a:extLst>
                    <a:ext uri="{A12FA001-AC4F-418D-AE19-62706E023703}">
                      <ahyp:hlinkClr xmlns:ahyp="http://schemas.microsoft.com/office/drawing/2018/hyperlinkcolor" val="tx"/>
                    </a:ext>
                  </a:extLst>
                </a:hlinkClick>
              </a:rPr>
              <a:t>https://sheltermedicine.vetmed.ufl.edu/education/continuing-education/compassion-fatigue-strategies/</a:t>
            </a:r>
            <a:endParaRPr lang="en-US" sz="2000" dirty="0">
              <a:solidFill>
                <a:schemeClr val="bg1">
                  <a:lumMod val="50000"/>
                </a:schemeClr>
              </a:solidFill>
              <a:latin typeface="+mn-lt"/>
            </a:endParaRPr>
          </a:p>
          <a:p>
            <a:endParaRPr lang="en-US" sz="2000" dirty="0">
              <a:solidFill>
                <a:schemeClr val="bg1">
                  <a:lumMod val="50000"/>
                </a:schemeClr>
              </a:solidFill>
              <a:latin typeface="+mn-lt"/>
            </a:endParaRPr>
          </a:p>
          <a:p>
            <a:r>
              <a:rPr lang="en-US" sz="2000" dirty="0">
                <a:solidFill>
                  <a:schemeClr val="bg1">
                    <a:lumMod val="50000"/>
                  </a:schemeClr>
                </a:solidFill>
                <a:latin typeface="+mn-lt"/>
                <a:hlinkClick r:id="rId10">
                  <a:extLst>
                    <a:ext uri="{A12FA001-AC4F-418D-AE19-62706E023703}">
                      <ahyp:hlinkClr xmlns:ahyp="http://schemas.microsoft.com/office/drawing/2018/hyperlinkcolor" val="tx"/>
                    </a:ext>
                  </a:extLst>
                </a:hlinkClick>
              </a:rPr>
              <a:t>https://www.goodreads.com/en/book/show/35881184</a:t>
            </a:r>
            <a:endParaRPr lang="en-US" sz="2000" dirty="0">
              <a:solidFill>
                <a:schemeClr val="bg1">
                  <a:lumMod val="50000"/>
                </a:schemeClr>
              </a:solidFill>
              <a:latin typeface="+mn-lt"/>
            </a:endParaRPr>
          </a:p>
          <a:p>
            <a:endParaRPr lang="en-US" sz="2000" dirty="0">
              <a:solidFill>
                <a:schemeClr val="bg1">
                  <a:lumMod val="50000"/>
                </a:schemeClr>
              </a:solidFill>
              <a:latin typeface="+mn-lt"/>
            </a:endParaRPr>
          </a:p>
          <a:p>
            <a:r>
              <a:rPr lang="en-US" sz="2000" dirty="0">
                <a:solidFill>
                  <a:schemeClr val="bg1">
                    <a:lumMod val="50000"/>
                  </a:schemeClr>
                </a:solidFill>
                <a:latin typeface="+mn-lt"/>
                <a:hlinkClick r:id="rId11">
                  <a:extLst>
                    <a:ext uri="{A12FA001-AC4F-418D-AE19-62706E023703}">
                      <ahyp:hlinkClr xmlns:ahyp="http://schemas.microsoft.com/office/drawing/2018/hyperlinkcolor" val="tx"/>
                    </a:ext>
                  </a:extLst>
                </a:hlinkClick>
              </a:rPr>
              <a:t>https://www.goodtherapy.org/blog/running-low-on-empathy-how-to-heal-from-compassion-fatigue-1115197</a:t>
            </a:r>
            <a:endParaRPr lang="en-US" sz="2000" dirty="0">
              <a:solidFill>
                <a:schemeClr val="bg1">
                  <a:lumMod val="50000"/>
                </a:schemeClr>
              </a:solidFill>
              <a:latin typeface="+mn-lt"/>
            </a:endParaRPr>
          </a:p>
          <a:p>
            <a:endParaRPr lang="en-US" sz="2000" dirty="0">
              <a:solidFill>
                <a:schemeClr val="bg1">
                  <a:lumMod val="50000"/>
                </a:schemeClr>
              </a:solidFill>
              <a:latin typeface="+mn-lt"/>
            </a:endParaRPr>
          </a:p>
          <a:p>
            <a:r>
              <a:rPr lang="en-US" sz="2000" dirty="0">
                <a:solidFill>
                  <a:schemeClr val="bg1">
                    <a:lumMod val="50000"/>
                  </a:schemeClr>
                </a:solidFill>
                <a:latin typeface="+mn-lt"/>
              </a:rPr>
              <a:t>Meditation apps: Waking Up / Headspace / Calm</a:t>
            </a:r>
            <a:endParaRPr lang="en-US" dirty="0">
              <a:solidFill>
                <a:schemeClr val="bg1">
                  <a:lumMod val="50000"/>
                </a:schemeClr>
              </a:solidFill>
              <a:latin typeface="+mn-lt"/>
            </a:endParaRPr>
          </a:p>
        </p:txBody>
      </p:sp>
    </p:spTree>
    <p:extLst>
      <p:ext uri="{BB962C8B-B14F-4D97-AF65-F5344CB8AC3E}">
        <p14:creationId xmlns:p14="http://schemas.microsoft.com/office/powerpoint/2010/main" val="11581062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7F58B23E-463B-47D9-B717-31452F6705D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06" imgH="306" progId="TCLayout.ActiveDocument.1">
                  <p:embed/>
                </p:oleObj>
              </mc:Choice>
              <mc:Fallback>
                <p:oleObj name="think-cell Slide" r:id="rId5" imgW="306" imgH="306" progId="TCLayout.ActiveDocument.1">
                  <p:embed/>
                  <p:pic>
                    <p:nvPicPr>
                      <p:cNvPr id="4" name="Objekt 3" hidden="1">
                        <a:extLst>
                          <a:ext uri="{FF2B5EF4-FFF2-40B4-BE49-F238E27FC236}">
                            <a16:creationId xmlns:a16="http://schemas.microsoft.com/office/drawing/2014/main" id="{7F58B23E-463B-47D9-B717-31452F6705D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hteck 4" hidden="1">
            <a:extLst>
              <a:ext uri="{FF2B5EF4-FFF2-40B4-BE49-F238E27FC236}">
                <a16:creationId xmlns:a16="http://schemas.microsoft.com/office/drawing/2014/main" id="{A9638949-614B-408F-8C7B-020F865C5CC9}"/>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6000" b="1">
              <a:latin typeface="DINPro-Light" panose="020B0504020101010102" pitchFamily="34" charset="0"/>
              <a:ea typeface="+mj-ea"/>
              <a:cs typeface="+mj-cs"/>
              <a:sym typeface="DINPro-Light" panose="020B0504020101010102" pitchFamily="34" charset="0"/>
            </a:endParaRPr>
          </a:p>
        </p:txBody>
      </p:sp>
      <p:sp>
        <p:nvSpPr>
          <p:cNvPr id="2" name="Foliennummernplatzhalter 1">
            <a:extLst>
              <a:ext uri="{FF2B5EF4-FFF2-40B4-BE49-F238E27FC236}">
                <a16:creationId xmlns:a16="http://schemas.microsoft.com/office/drawing/2014/main" id="{A53AAE7C-368A-D189-D303-772FCB65765B}"/>
              </a:ext>
            </a:extLst>
          </p:cNvPr>
          <p:cNvSpPr>
            <a:spLocks noGrp="1"/>
          </p:cNvSpPr>
          <p:nvPr>
            <p:ph type="sldNum" sz="quarter" idx="12"/>
          </p:nvPr>
        </p:nvSpPr>
        <p:spPr/>
        <p:txBody>
          <a:bodyPr/>
          <a:lstStyle/>
          <a:p>
            <a:fld id="{15085F71-AFFB-4208-B08F-D7EFE42E2BC8}" type="slidenum">
              <a:rPr lang="en-GB" smtClean="0"/>
              <a:pPr/>
              <a:t>12</a:t>
            </a:fld>
            <a:endParaRPr lang="en-GB"/>
          </a:p>
        </p:txBody>
      </p:sp>
      <p:sp>
        <p:nvSpPr>
          <p:cNvPr id="12" name="Textplatzhalter 11">
            <a:extLst>
              <a:ext uri="{FF2B5EF4-FFF2-40B4-BE49-F238E27FC236}">
                <a16:creationId xmlns:a16="http://schemas.microsoft.com/office/drawing/2014/main" id="{4B3E59D6-8A6F-360A-D06A-5BFC23152172}"/>
              </a:ext>
            </a:extLst>
          </p:cNvPr>
          <p:cNvSpPr>
            <a:spLocks noGrp="1"/>
          </p:cNvSpPr>
          <p:nvPr>
            <p:ph type="body" sz="quarter" idx="14"/>
          </p:nvPr>
        </p:nvSpPr>
        <p:spPr>
          <a:xfrm>
            <a:off x="6095999" y="2099630"/>
            <a:ext cx="5653089" cy="415498"/>
          </a:xfrm>
        </p:spPr>
        <p:txBody>
          <a:bodyPr/>
          <a:lstStyle/>
          <a:p>
            <a:r>
              <a:rPr lang="en-GB"/>
              <a:t>Thank you for your attention!</a:t>
            </a:r>
          </a:p>
        </p:txBody>
      </p:sp>
      <p:pic>
        <p:nvPicPr>
          <p:cNvPr id="13" name="Picture Placeholder 12">
            <a:extLst>
              <a:ext uri="{FF2B5EF4-FFF2-40B4-BE49-F238E27FC236}">
                <a16:creationId xmlns:a16="http://schemas.microsoft.com/office/drawing/2014/main" id="{5FDC1F23-FF80-E1D4-4784-D3B026E66180}"/>
              </a:ext>
            </a:extLst>
          </p:cNvPr>
          <p:cNvPicPr>
            <a:picLocks noGrp="1" noChangeAspect="1"/>
          </p:cNvPicPr>
          <p:nvPr>
            <p:ph type="pic" sz="quarter" idx="23"/>
          </p:nvPr>
        </p:nvPicPr>
        <p:blipFill>
          <a:blip r:embed="rId7"/>
          <a:srcRect l="22681" r="22681"/>
          <a:stretch/>
        </p:blipFill>
        <p:spPr/>
      </p:pic>
    </p:spTree>
    <p:extLst>
      <p:ext uri="{BB962C8B-B14F-4D97-AF65-F5344CB8AC3E}">
        <p14:creationId xmlns:p14="http://schemas.microsoft.com/office/powerpoint/2010/main" val="864629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6C9D38E2-5EB7-433F-11F5-E68F496DEE66}"/>
              </a:ext>
            </a:extLst>
          </p:cNvPr>
          <p:cNvPicPr>
            <a:picLocks noGrp="1" noChangeAspect="1"/>
          </p:cNvPicPr>
          <p:nvPr>
            <p:ph type="pic" sz="quarter" idx="23"/>
          </p:nvPr>
        </p:nvPicPr>
        <p:blipFill>
          <a:blip r:embed="rId5"/>
          <a:srcRect l="10909" r="10909"/>
          <a:stretch/>
        </p:blipFill>
        <p:spPr>
          <a:xfrm>
            <a:off x="6830249" y="-1"/>
            <a:ext cx="5361751" cy="6858000"/>
          </a:xfrm>
        </p:spPr>
      </p:pic>
      <p:graphicFrame>
        <p:nvGraphicFramePr>
          <p:cNvPr id="7" name="Objekt 6" hidden="1">
            <a:extLst>
              <a:ext uri="{FF2B5EF4-FFF2-40B4-BE49-F238E27FC236}">
                <a16:creationId xmlns:a16="http://schemas.microsoft.com/office/drawing/2014/main" id="{63AF5F69-FADC-4A18-BB90-96ADFEB3610A}"/>
              </a:ext>
            </a:extLst>
          </p:cNvPr>
          <p:cNvGraphicFramePr>
            <a:graphicFrameLocks noChangeAspect="1"/>
          </p:cNvGraphicFramePr>
          <p:nvPr>
            <p:custDataLst>
              <p:tags r:id="rId1"/>
            </p:custDataLst>
            <p:extLst>
              <p:ext uri="{D42A27DB-BD31-4B8C-83A1-F6EECF244321}">
                <p14:modId xmlns:p14="http://schemas.microsoft.com/office/powerpoint/2010/main" val="27713428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06" imgH="306" progId="TCLayout.ActiveDocument.1">
                  <p:embed/>
                </p:oleObj>
              </mc:Choice>
              <mc:Fallback>
                <p:oleObj name="think-cell Slide" r:id="rId6" imgW="306" imgH="306" progId="TCLayout.ActiveDocument.1">
                  <p:embed/>
                  <p:pic>
                    <p:nvPicPr>
                      <p:cNvPr id="7" name="Objekt 6" hidden="1">
                        <a:extLst>
                          <a:ext uri="{FF2B5EF4-FFF2-40B4-BE49-F238E27FC236}">
                            <a16:creationId xmlns:a16="http://schemas.microsoft.com/office/drawing/2014/main" id="{63AF5F69-FADC-4A18-BB90-96ADFEB3610A}"/>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6" name="Foliennummernplatzhalter 15">
            <a:extLst>
              <a:ext uri="{FF2B5EF4-FFF2-40B4-BE49-F238E27FC236}">
                <a16:creationId xmlns:a16="http://schemas.microsoft.com/office/drawing/2014/main" id="{293261C2-8B6D-4A40-7C16-9B0EBE98B79C}"/>
              </a:ext>
            </a:extLst>
          </p:cNvPr>
          <p:cNvSpPr>
            <a:spLocks noGrp="1"/>
          </p:cNvSpPr>
          <p:nvPr>
            <p:ph type="sldNum" sz="quarter" idx="12"/>
          </p:nvPr>
        </p:nvSpPr>
        <p:spPr>
          <a:xfrm>
            <a:off x="11614436" y="6635405"/>
            <a:ext cx="134652" cy="153888"/>
          </a:xfrm>
        </p:spPr>
        <p:txBody>
          <a:bodyPr/>
          <a:lstStyle/>
          <a:p>
            <a:fld id="{15085F71-AFFB-4208-B08F-D7EFE42E2BC8}" type="slidenum">
              <a:rPr lang="en-GB" smtClean="0"/>
              <a:pPr/>
              <a:t>2</a:t>
            </a:fld>
            <a:endParaRPr lang="en-GB"/>
          </a:p>
        </p:txBody>
      </p:sp>
      <p:sp>
        <p:nvSpPr>
          <p:cNvPr id="3" name="Titel 2">
            <a:extLst>
              <a:ext uri="{FF2B5EF4-FFF2-40B4-BE49-F238E27FC236}">
                <a16:creationId xmlns:a16="http://schemas.microsoft.com/office/drawing/2014/main" id="{B248822C-6DBD-4C4B-A00A-6266351A2877}"/>
              </a:ext>
            </a:extLst>
          </p:cNvPr>
          <p:cNvSpPr>
            <a:spLocks noGrp="1"/>
          </p:cNvSpPr>
          <p:nvPr>
            <p:ph type="title"/>
          </p:nvPr>
        </p:nvSpPr>
        <p:spPr>
          <a:xfrm>
            <a:off x="152437" y="369372"/>
            <a:ext cx="5944424" cy="430887"/>
          </a:xfrm>
        </p:spPr>
        <p:txBody>
          <a:bodyPr vert="horz" wrap="square" lIns="0" tIns="0" rIns="0" bIns="0" rtlCol="0" anchor="b">
            <a:spAutoFit/>
          </a:bodyPr>
          <a:lstStyle/>
          <a:p>
            <a:r>
              <a:rPr lang="en-GB" sz="2800" dirty="0">
                <a:solidFill>
                  <a:srgbClr val="85925A"/>
                </a:solidFill>
              </a:rPr>
              <a:t>Definitions and key terms</a:t>
            </a:r>
          </a:p>
        </p:txBody>
      </p:sp>
      <p:sp>
        <p:nvSpPr>
          <p:cNvPr id="8" name="Rechteck 7" hidden="1">
            <a:extLst>
              <a:ext uri="{FF2B5EF4-FFF2-40B4-BE49-F238E27FC236}">
                <a16:creationId xmlns:a16="http://schemas.microsoft.com/office/drawing/2014/main" id="{4D35849B-AF18-420E-8183-71FEC0D78F6B}"/>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3200">
              <a:latin typeface="DINPro" panose="020B0504020101020102" pitchFamily="34" charset="0"/>
              <a:ea typeface="+mj-ea"/>
              <a:cs typeface="+mj-cs"/>
              <a:sym typeface="DINPro" panose="020B0504020101020102" pitchFamily="34" charset="0"/>
            </a:endParaRPr>
          </a:p>
        </p:txBody>
      </p:sp>
      <p:pic>
        <p:nvPicPr>
          <p:cNvPr id="5" name="Grafik 4">
            <a:extLst>
              <a:ext uri="{FF2B5EF4-FFF2-40B4-BE49-F238E27FC236}">
                <a16:creationId xmlns:a16="http://schemas.microsoft.com/office/drawing/2014/main" id="{5E529D08-FF55-0E36-3CB4-5534F03C9BCA}"/>
              </a:ext>
            </a:extLst>
          </p:cNvPr>
          <p:cNvPicPr>
            <a:picLocks noChangeAspect="1"/>
          </p:cNvPicPr>
          <p:nvPr/>
        </p:nvPicPr>
        <p:blipFill>
          <a:blip r:embed="rId8"/>
          <a:stretch>
            <a:fillRect/>
          </a:stretch>
        </p:blipFill>
        <p:spPr>
          <a:xfrm>
            <a:off x="9773356" y="238741"/>
            <a:ext cx="1975732" cy="692150"/>
          </a:xfrm>
          <a:prstGeom prst="rect">
            <a:avLst/>
          </a:prstGeom>
          <a:noFill/>
        </p:spPr>
      </p:pic>
      <p:sp>
        <p:nvSpPr>
          <p:cNvPr id="13" name="Rechteck 12">
            <a:extLst>
              <a:ext uri="{FF2B5EF4-FFF2-40B4-BE49-F238E27FC236}">
                <a16:creationId xmlns:a16="http://schemas.microsoft.com/office/drawing/2014/main" id="{C5F8D9D8-6544-93E5-7299-7E2E97092B10}"/>
              </a:ext>
            </a:extLst>
          </p:cNvPr>
          <p:cNvSpPr/>
          <p:nvPr/>
        </p:nvSpPr>
        <p:spPr>
          <a:xfrm>
            <a:off x="0" y="1098026"/>
            <a:ext cx="4780800" cy="46800"/>
          </a:xfrm>
          <a:prstGeom prst="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2" name="Content Placeholder 13">
            <a:extLst>
              <a:ext uri="{FF2B5EF4-FFF2-40B4-BE49-F238E27FC236}">
                <a16:creationId xmlns:a16="http://schemas.microsoft.com/office/drawing/2014/main" id="{22423485-EF20-33F6-B42F-77066CD3AE05}"/>
              </a:ext>
            </a:extLst>
          </p:cNvPr>
          <p:cNvSpPr txBox="1">
            <a:spLocks/>
          </p:cNvSpPr>
          <p:nvPr/>
        </p:nvSpPr>
        <p:spPr>
          <a:xfrm>
            <a:off x="152867" y="1915666"/>
            <a:ext cx="5943563" cy="5406870"/>
          </a:xfrm>
          <a:prstGeom prst="rect">
            <a:avLst/>
          </a:prstGeom>
        </p:spPr>
        <p:txBody>
          <a:bodyPr/>
          <a:lstStyle>
            <a:lvl1pPr marL="0" indent="0" algn="l" defTabSz="914400" rtl="0" eaLnBrk="1" latinLnBrk="0" hangingPunct="1">
              <a:lnSpc>
                <a:spcPct val="100000"/>
              </a:lnSpc>
              <a:spcBef>
                <a:spcPts val="600"/>
              </a:spcBef>
              <a:buFont typeface="Arial" panose="020B0604020202020204" pitchFamily="34" charset="0"/>
              <a:buNone/>
              <a:defRPr sz="1600" b="0" kern="1200">
                <a:solidFill>
                  <a:srgbClr val="4A4A49"/>
                </a:solidFill>
                <a:latin typeface="+mj-lt"/>
                <a:ea typeface="+mn-ea"/>
                <a:cs typeface="+mn-cs"/>
              </a:defRPr>
            </a:lvl1pPr>
            <a:lvl2pPr marL="0" indent="0" algn="l" defTabSz="914400" rtl="0" eaLnBrk="1" latinLnBrk="0" hangingPunct="1">
              <a:lnSpc>
                <a:spcPct val="100000"/>
              </a:lnSpc>
              <a:spcBef>
                <a:spcPts val="600"/>
              </a:spcBef>
              <a:buFont typeface="Arial" panose="020B0604020202020204" pitchFamily="34" charset="0"/>
              <a:buNone/>
              <a:defRPr sz="1600" kern="1200">
                <a:solidFill>
                  <a:srgbClr val="4A4A49"/>
                </a:solidFill>
                <a:latin typeface="+mn-lt"/>
                <a:ea typeface="+mn-ea"/>
                <a:cs typeface="+mn-cs"/>
              </a:defRPr>
            </a:lvl2pPr>
            <a:lvl3pPr marL="182563" indent="-179388" algn="l" defTabSz="914400" rtl="0" eaLnBrk="1" latinLnBrk="0" hangingPunct="1">
              <a:lnSpc>
                <a:spcPct val="100000"/>
              </a:lnSpc>
              <a:spcBef>
                <a:spcPts val="300"/>
              </a:spcBef>
              <a:buFont typeface="Arial" panose="020B0604020202020204" pitchFamily="34" charset="0"/>
              <a:buChar char="•"/>
              <a:defRPr sz="1600" kern="1200">
                <a:solidFill>
                  <a:srgbClr val="4A4A49"/>
                </a:solidFill>
                <a:latin typeface="+mn-lt"/>
                <a:ea typeface="+mn-ea"/>
                <a:cs typeface="+mn-cs"/>
              </a:defRPr>
            </a:lvl3pPr>
            <a:lvl4pPr marL="355600" indent="-180975" algn="l" defTabSz="914400" rtl="0" eaLnBrk="1" latinLnBrk="0" hangingPunct="1">
              <a:lnSpc>
                <a:spcPct val="100000"/>
              </a:lnSpc>
              <a:spcBef>
                <a:spcPts val="0"/>
              </a:spcBef>
              <a:buFont typeface="Symbol" panose="05050102010706020507" pitchFamily="18" charset="2"/>
              <a:buChar char="-"/>
              <a:tabLst>
                <a:tab pos="981075" algn="l"/>
              </a:tabLst>
              <a:defRPr sz="1600" kern="1200">
                <a:solidFill>
                  <a:srgbClr val="4A4A49"/>
                </a:solidFill>
                <a:latin typeface="+mn-lt"/>
                <a:ea typeface="+mn-ea"/>
                <a:cs typeface="+mn-cs"/>
              </a:defRPr>
            </a:lvl4pPr>
            <a:lvl5pPr marL="539750" indent="-177800" algn="l" defTabSz="914400" rtl="0" eaLnBrk="1" latinLnBrk="0" hangingPunct="1">
              <a:lnSpc>
                <a:spcPct val="100000"/>
              </a:lnSpc>
              <a:spcBef>
                <a:spcPts val="0"/>
              </a:spcBef>
              <a:buFont typeface="Courier New" panose="02070309020205020404" pitchFamily="49" charset="0"/>
              <a:buChar char="o"/>
              <a:defRPr sz="1600" kern="1200">
                <a:solidFill>
                  <a:srgbClr val="4A4A49"/>
                </a:solidFill>
                <a:latin typeface="+mn-lt"/>
                <a:ea typeface="+mn-ea"/>
                <a:cs typeface="+mn-cs"/>
              </a:defRPr>
            </a:lvl5pPr>
            <a:lvl6pPr marL="717550" indent="-179388" algn="l" defTabSz="914400" rtl="0" eaLnBrk="1" latinLnBrk="0" hangingPunct="1">
              <a:lnSpc>
                <a:spcPct val="100000"/>
              </a:lnSpc>
              <a:spcBef>
                <a:spcPts val="0"/>
              </a:spcBef>
              <a:buFont typeface="Symbol" panose="05050102010706020507" pitchFamily="18" charset="2"/>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effectLst/>
                <a:latin typeface="+mn-lt"/>
                <a:ea typeface="MS Mincho" panose="02020609040205080304" pitchFamily="49" charset="-128"/>
                <a:cs typeface="Times New Roman" panose="02020603050405020304" pitchFamily="18" charset="0"/>
              </a:rPr>
              <a:t>Sympathy</a:t>
            </a:r>
            <a:r>
              <a:rPr lang="en-US" sz="1800" dirty="0">
                <a:effectLst/>
                <a:latin typeface="+mn-lt"/>
                <a:ea typeface="MS Mincho" panose="02020609040205080304" pitchFamily="49" charset="-128"/>
                <a:cs typeface="Times New Roman" panose="02020603050405020304" pitchFamily="18" charset="0"/>
              </a:rPr>
              <a:t> means </a:t>
            </a:r>
            <a:r>
              <a:rPr lang="en-US" sz="1800" i="1" dirty="0">
                <a:effectLst/>
                <a:latin typeface="+mn-lt"/>
                <a:ea typeface="MS Mincho" panose="02020609040205080304" pitchFamily="49" charset="-128"/>
                <a:cs typeface="Times New Roman" panose="02020603050405020304" pitchFamily="18" charset="0"/>
              </a:rPr>
              <a:t>you understand </a:t>
            </a:r>
            <a:r>
              <a:rPr lang="en-US" sz="1800" dirty="0">
                <a:effectLst/>
                <a:latin typeface="+mn-lt"/>
                <a:ea typeface="MS Mincho" panose="02020609040205080304" pitchFamily="49" charset="-128"/>
                <a:cs typeface="Times New Roman" panose="02020603050405020304" pitchFamily="18" charset="0"/>
              </a:rPr>
              <a:t>what the other person or animal is feeling and you might </a:t>
            </a:r>
            <a:r>
              <a:rPr lang="en-US" sz="1800" i="1" dirty="0">
                <a:effectLst/>
                <a:latin typeface="+mn-lt"/>
                <a:ea typeface="MS Mincho" panose="02020609040205080304" pitchFamily="49" charset="-128"/>
                <a:cs typeface="Times New Roman" panose="02020603050405020304" pitchFamily="18" charset="0"/>
              </a:rPr>
              <a:t>feel sorry for them</a:t>
            </a:r>
            <a:r>
              <a:rPr lang="en-US" sz="1800" dirty="0">
                <a:effectLst/>
                <a:latin typeface="+mn-lt"/>
                <a:ea typeface="MS Mincho" panose="02020609040205080304" pitchFamily="49" charset="-128"/>
                <a:cs typeface="Times New Roman" panose="02020603050405020304" pitchFamily="18" charset="0"/>
              </a:rPr>
              <a:t>. </a:t>
            </a:r>
          </a:p>
          <a:p>
            <a:endParaRPr lang="en-US" sz="1800" dirty="0">
              <a:latin typeface="+mn-lt"/>
              <a:ea typeface="MS Mincho" panose="02020609040205080304" pitchFamily="49" charset="-128"/>
              <a:cs typeface="Times New Roman" panose="02020603050405020304" pitchFamily="18" charset="0"/>
            </a:endParaRPr>
          </a:p>
          <a:p>
            <a:r>
              <a:rPr lang="en-US" sz="1800" b="1" dirty="0">
                <a:effectLst/>
                <a:latin typeface="+mn-lt"/>
                <a:ea typeface="MS Mincho" panose="02020609040205080304" pitchFamily="49" charset="-128"/>
                <a:cs typeface="Times New Roman" panose="02020603050405020304" pitchFamily="18" charset="0"/>
              </a:rPr>
              <a:t>Empathy</a:t>
            </a:r>
            <a:r>
              <a:rPr lang="en-US" sz="1800" dirty="0">
                <a:effectLst/>
                <a:latin typeface="+mn-lt"/>
                <a:ea typeface="MS Mincho" panose="02020609040205080304" pitchFamily="49" charset="-128"/>
                <a:cs typeface="Times New Roman" panose="02020603050405020304" pitchFamily="18" charset="0"/>
              </a:rPr>
              <a:t> means </a:t>
            </a:r>
            <a:r>
              <a:rPr lang="en-US" sz="1800" i="1" dirty="0">
                <a:effectLst/>
                <a:latin typeface="+mn-lt"/>
                <a:ea typeface="MS Mincho" panose="02020609040205080304" pitchFamily="49" charset="-128"/>
                <a:cs typeface="Times New Roman" panose="02020603050405020304" pitchFamily="18" charset="0"/>
              </a:rPr>
              <a:t>you actually feel </a:t>
            </a:r>
            <a:r>
              <a:rPr lang="en-US" sz="1800" dirty="0">
                <a:effectLst/>
                <a:latin typeface="+mn-lt"/>
                <a:ea typeface="MS Mincho" panose="02020609040205080304" pitchFamily="49" charset="-128"/>
                <a:cs typeface="Times New Roman" panose="02020603050405020304" pitchFamily="18" charset="0"/>
              </a:rPr>
              <a:t>what the other person or animal is feeling.</a:t>
            </a:r>
          </a:p>
          <a:p>
            <a:r>
              <a:rPr lang="en-US" sz="1800" dirty="0">
                <a:effectLst/>
                <a:latin typeface="+mn-lt"/>
                <a:ea typeface="MS Mincho" panose="02020609040205080304" pitchFamily="49" charset="-128"/>
                <a:cs typeface="Times New Roman" panose="02020603050405020304" pitchFamily="18" charset="0"/>
              </a:rPr>
              <a:t> </a:t>
            </a:r>
          </a:p>
          <a:p>
            <a:r>
              <a:rPr lang="en-US" sz="1800" b="1" dirty="0">
                <a:effectLst/>
                <a:latin typeface="+mn-lt"/>
                <a:ea typeface="MS Mincho" panose="02020609040205080304" pitchFamily="49" charset="-128"/>
                <a:cs typeface="Times New Roman" panose="02020603050405020304" pitchFamily="18" charset="0"/>
              </a:rPr>
              <a:t>Compassion</a:t>
            </a:r>
            <a:r>
              <a:rPr lang="en-US" sz="1800" dirty="0">
                <a:effectLst/>
                <a:latin typeface="+mn-lt"/>
                <a:ea typeface="MS Mincho" panose="02020609040205080304" pitchFamily="49" charset="-128"/>
                <a:cs typeface="Times New Roman" panose="02020603050405020304" pitchFamily="18" charset="0"/>
              </a:rPr>
              <a:t> is the </a:t>
            </a:r>
            <a:r>
              <a:rPr lang="en-US" sz="1800" i="1" dirty="0">
                <a:effectLst/>
                <a:latin typeface="+mn-lt"/>
                <a:ea typeface="MS Mincho" panose="02020609040205080304" pitchFamily="49" charset="-128"/>
                <a:cs typeface="Times New Roman" panose="02020603050405020304" pitchFamily="18" charset="0"/>
              </a:rPr>
              <a:t>willingness to take action </a:t>
            </a:r>
            <a:r>
              <a:rPr lang="en-US" sz="1800" dirty="0">
                <a:effectLst/>
                <a:latin typeface="+mn-lt"/>
                <a:ea typeface="MS Mincho" panose="02020609040205080304" pitchFamily="49" charset="-128"/>
                <a:cs typeface="Times New Roman" panose="02020603050405020304" pitchFamily="18" charset="0"/>
              </a:rPr>
              <a:t>to relieve that suffering. </a:t>
            </a:r>
          </a:p>
          <a:p>
            <a:endParaRPr lang="en-US" sz="1800" dirty="0">
              <a:latin typeface="Calibri" panose="020F0502020204030204" pitchFamily="34" charset="0"/>
              <a:ea typeface="MS Mincho" panose="02020609040205080304" pitchFamily="49" charset="-128"/>
              <a:cs typeface="Times New Roman" panose="02020603050405020304" pitchFamily="18" charset="0"/>
            </a:endParaRPr>
          </a:p>
          <a:p>
            <a:endParaRPr lang="en-US" dirty="0">
              <a:latin typeface="+mn-lt"/>
            </a:endParaRPr>
          </a:p>
        </p:txBody>
      </p:sp>
      <p:pic>
        <p:nvPicPr>
          <p:cNvPr id="2" name="Picture 1">
            <a:extLst>
              <a:ext uri="{FF2B5EF4-FFF2-40B4-BE49-F238E27FC236}">
                <a16:creationId xmlns:a16="http://schemas.microsoft.com/office/drawing/2014/main" id="{8F6917A3-251F-8A9A-1301-9297F95652C5}"/>
              </a:ext>
            </a:extLst>
          </p:cNvPr>
          <p:cNvPicPr>
            <a:picLocks noChangeAspect="1"/>
          </p:cNvPicPr>
          <p:nvPr/>
        </p:nvPicPr>
        <p:blipFill>
          <a:blip r:embed="rId9"/>
          <a:stretch>
            <a:fillRect/>
          </a:stretch>
        </p:blipFill>
        <p:spPr>
          <a:xfrm>
            <a:off x="271466" y="5297954"/>
            <a:ext cx="1585097" cy="1414395"/>
          </a:xfrm>
          <a:prstGeom prst="rect">
            <a:avLst/>
          </a:prstGeom>
          <a:solidFill>
            <a:schemeClr val="bg1"/>
          </a:solidFill>
          <a:ln>
            <a:solidFill>
              <a:schemeClr val="bg1"/>
            </a:solidFill>
          </a:ln>
        </p:spPr>
      </p:pic>
    </p:spTree>
    <p:extLst>
      <p:ext uri="{BB962C8B-B14F-4D97-AF65-F5344CB8AC3E}">
        <p14:creationId xmlns:p14="http://schemas.microsoft.com/office/powerpoint/2010/main" val="17018754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6C9D38E2-5EB7-433F-11F5-E68F496DEE66}"/>
              </a:ext>
            </a:extLst>
          </p:cNvPr>
          <p:cNvPicPr>
            <a:picLocks noGrp="1" noChangeAspect="1"/>
          </p:cNvPicPr>
          <p:nvPr>
            <p:ph type="pic" sz="quarter" idx="23"/>
          </p:nvPr>
        </p:nvPicPr>
        <p:blipFill rotWithShape="1">
          <a:blip r:embed="rId5"/>
          <a:srcRect l="31949" r="24235"/>
          <a:stretch/>
        </p:blipFill>
        <p:spPr>
          <a:xfrm>
            <a:off x="6830249" y="-1"/>
            <a:ext cx="5361751" cy="6858000"/>
          </a:xfrm>
        </p:spPr>
      </p:pic>
      <p:graphicFrame>
        <p:nvGraphicFramePr>
          <p:cNvPr id="7" name="Objekt 6" hidden="1">
            <a:extLst>
              <a:ext uri="{FF2B5EF4-FFF2-40B4-BE49-F238E27FC236}">
                <a16:creationId xmlns:a16="http://schemas.microsoft.com/office/drawing/2014/main" id="{63AF5F69-FADC-4A18-BB90-96ADFEB3610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06" imgH="306" progId="TCLayout.ActiveDocument.1">
                  <p:embed/>
                </p:oleObj>
              </mc:Choice>
              <mc:Fallback>
                <p:oleObj name="think-cell Slide" r:id="rId6" imgW="306" imgH="306" progId="TCLayout.ActiveDocument.1">
                  <p:embed/>
                  <p:pic>
                    <p:nvPicPr>
                      <p:cNvPr id="7" name="Objekt 6" hidden="1">
                        <a:extLst>
                          <a:ext uri="{FF2B5EF4-FFF2-40B4-BE49-F238E27FC236}">
                            <a16:creationId xmlns:a16="http://schemas.microsoft.com/office/drawing/2014/main" id="{63AF5F69-FADC-4A18-BB90-96ADFEB3610A}"/>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6" name="Foliennummernplatzhalter 15">
            <a:extLst>
              <a:ext uri="{FF2B5EF4-FFF2-40B4-BE49-F238E27FC236}">
                <a16:creationId xmlns:a16="http://schemas.microsoft.com/office/drawing/2014/main" id="{293261C2-8B6D-4A40-7C16-9B0EBE98B79C}"/>
              </a:ext>
            </a:extLst>
          </p:cNvPr>
          <p:cNvSpPr>
            <a:spLocks noGrp="1"/>
          </p:cNvSpPr>
          <p:nvPr>
            <p:ph type="sldNum" sz="quarter" idx="12"/>
          </p:nvPr>
        </p:nvSpPr>
        <p:spPr>
          <a:xfrm>
            <a:off x="11614436" y="6635405"/>
            <a:ext cx="134652" cy="153888"/>
          </a:xfrm>
        </p:spPr>
        <p:txBody>
          <a:bodyPr/>
          <a:lstStyle/>
          <a:p>
            <a:fld id="{15085F71-AFFB-4208-B08F-D7EFE42E2BC8}" type="slidenum">
              <a:rPr lang="en-GB" smtClean="0"/>
              <a:pPr/>
              <a:t>3</a:t>
            </a:fld>
            <a:endParaRPr lang="en-GB"/>
          </a:p>
        </p:txBody>
      </p:sp>
      <p:sp>
        <p:nvSpPr>
          <p:cNvPr id="3" name="Titel 2">
            <a:extLst>
              <a:ext uri="{FF2B5EF4-FFF2-40B4-BE49-F238E27FC236}">
                <a16:creationId xmlns:a16="http://schemas.microsoft.com/office/drawing/2014/main" id="{B248822C-6DBD-4C4B-A00A-6266351A2877}"/>
              </a:ext>
            </a:extLst>
          </p:cNvPr>
          <p:cNvSpPr>
            <a:spLocks noGrp="1"/>
          </p:cNvSpPr>
          <p:nvPr>
            <p:ph type="title"/>
          </p:nvPr>
        </p:nvSpPr>
        <p:spPr>
          <a:xfrm>
            <a:off x="152437" y="369372"/>
            <a:ext cx="5944424" cy="430887"/>
          </a:xfrm>
        </p:spPr>
        <p:txBody>
          <a:bodyPr vert="horz" wrap="square" lIns="0" tIns="0" rIns="0" bIns="0" rtlCol="0" anchor="b">
            <a:spAutoFit/>
          </a:bodyPr>
          <a:lstStyle/>
          <a:p>
            <a:r>
              <a:rPr lang="en-GB" sz="2800" dirty="0">
                <a:solidFill>
                  <a:srgbClr val="85925A"/>
                </a:solidFill>
              </a:rPr>
              <a:t>What is compassion fatigue?</a:t>
            </a:r>
          </a:p>
        </p:txBody>
      </p:sp>
      <p:sp>
        <p:nvSpPr>
          <p:cNvPr id="8" name="Rechteck 7" hidden="1">
            <a:extLst>
              <a:ext uri="{FF2B5EF4-FFF2-40B4-BE49-F238E27FC236}">
                <a16:creationId xmlns:a16="http://schemas.microsoft.com/office/drawing/2014/main" id="{4D35849B-AF18-420E-8183-71FEC0D78F6B}"/>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3200">
              <a:latin typeface="DINPro" panose="020B0504020101020102" pitchFamily="34" charset="0"/>
              <a:ea typeface="+mj-ea"/>
              <a:cs typeface="+mj-cs"/>
              <a:sym typeface="DINPro" panose="020B0504020101020102" pitchFamily="34" charset="0"/>
            </a:endParaRPr>
          </a:p>
        </p:txBody>
      </p:sp>
      <p:pic>
        <p:nvPicPr>
          <p:cNvPr id="5" name="Grafik 4">
            <a:extLst>
              <a:ext uri="{FF2B5EF4-FFF2-40B4-BE49-F238E27FC236}">
                <a16:creationId xmlns:a16="http://schemas.microsoft.com/office/drawing/2014/main" id="{5E529D08-FF55-0E36-3CB4-5534F03C9BCA}"/>
              </a:ext>
            </a:extLst>
          </p:cNvPr>
          <p:cNvPicPr>
            <a:picLocks noChangeAspect="1"/>
          </p:cNvPicPr>
          <p:nvPr/>
        </p:nvPicPr>
        <p:blipFill>
          <a:blip r:embed="rId8"/>
          <a:stretch>
            <a:fillRect/>
          </a:stretch>
        </p:blipFill>
        <p:spPr>
          <a:xfrm>
            <a:off x="9773356" y="238741"/>
            <a:ext cx="1975732" cy="692150"/>
          </a:xfrm>
          <a:prstGeom prst="rect">
            <a:avLst/>
          </a:prstGeom>
          <a:noFill/>
        </p:spPr>
      </p:pic>
      <p:sp>
        <p:nvSpPr>
          <p:cNvPr id="13" name="Rechteck 12">
            <a:extLst>
              <a:ext uri="{FF2B5EF4-FFF2-40B4-BE49-F238E27FC236}">
                <a16:creationId xmlns:a16="http://schemas.microsoft.com/office/drawing/2014/main" id="{C5F8D9D8-6544-93E5-7299-7E2E97092B10}"/>
              </a:ext>
            </a:extLst>
          </p:cNvPr>
          <p:cNvSpPr/>
          <p:nvPr/>
        </p:nvSpPr>
        <p:spPr>
          <a:xfrm>
            <a:off x="0" y="1098026"/>
            <a:ext cx="4780800" cy="46800"/>
          </a:xfrm>
          <a:prstGeom prst="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2" name="Content Placeholder 13">
            <a:extLst>
              <a:ext uri="{FF2B5EF4-FFF2-40B4-BE49-F238E27FC236}">
                <a16:creationId xmlns:a16="http://schemas.microsoft.com/office/drawing/2014/main" id="{22423485-EF20-33F6-B42F-77066CD3AE05}"/>
              </a:ext>
            </a:extLst>
          </p:cNvPr>
          <p:cNvSpPr txBox="1">
            <a:spLocks/>
          </p:cNvSpPr>
          <p:nvPr/>
        </p:nvSpPr>
        <p:spPr>
          <a:xfrm>
            <a:off x="152867" y="1607322"/>
            <a:ext cx="5943563" cy="5406870"/>
          </a:xfrm>
          <a:prstGeom prst="rect">
            <a:avLst/>
          </a:prstGeom>
        </p:spPr>
        <p:txBody>
          <a:bodyPr/>
          <a:lstStyle>
            <a:lvl1pPr marL="0" indent="0" algn="l" defTabSz="914400" rtl="0" eaLnBrk="1" latinLnBrk="0" hangingPunct="1">
              <a:lnSpc>
                <a:spcPct val="100000"/>
              </a:lnSpc>
              <a:spcBef>
                <a:spcPts val="600"/>
              </a:spcBef>
              <a:buFont typeface="Arial" panose="020B0604020202020204" pitchFamily="34" charset="0"/>
              <a:buNone/>
              <a:defRPr sz="1600" b="0" kern="1200">
                <a:solidFill>
                  <a:srgbClr val="4A4A49"/>
                </a:solidFill>
                <a:latin typeface="+mj-lt"/>
                <a:ea typeface="+mn-ea"/>
                <a:cs typeface="+mn-cs"/>
              </a:defRPr>
            </a:lvl1pPr>
            <a:lvl2pPr marL="0" indent="0" algn="l" defTabSz="914400" rtl="0" eaLnBrk="1" latinLnBrk="0" hangingPunct="1">
              <a:lnSpc>
                <a:spcPct val="100000"/>
              </a:lnSpc>
              <a:spcBef>
                <a:spcPts val="600"/>
              </a:spcBef>
              <a:buFont typeface="Arial" panose="020B0604020202020204" pitchFamily="34" charset="0"/>
              <a:buNone/>
              <a:defRPr sz="1600" kern="1200">
                <a:solidFill>
                  <a:srgbClr val="4A4A49"/>
                </a:solidFill>
                <a:latin typeface="+mn-lt"/>
                <a:ea typeface="+mn-ea"/>
                <a:cs typeface="+mn-cs"/>
              </a:defRPr>
            </a:lvl2pPr>
            <a:lvl3pPr marL="182563" indent="-179388" algn="l" defTabSz="914400" rtl="0" eaLnBrk="1" latinLnBrk="0" hangingPunct="1">
              <a:lnSpc>
                <a:spcPct val="100000"/>
              </a:lnSpc>
              <a:spcBef>
                <a:spcPts val="300"/>
              </a:spcBef>
              <a:buFont typeface="Arial" panose="020B0604020202020204" pitchFamily="34" charset="0"/>
              <a:buChar char="•"/>
              <a:defRPr sz="1600" kern="1200">
                <a:solidFill>
                  <a:srgbClr val="4A4A49"/>
                </a:solidFill>
                <a:latin typeface="+mn-lt"/>
                <a:ea typeface="+mn-ea"/>
                <a:cs typeface="+mn-cs"/>
              </a:defRPr>
            </a:lvl3pPr>
            <a:lvl4pPr marL="355600" indent="-180975" algn="l" defTabSz="914400" rtl="0" eaLnBrk="1" latinLnBrk="0" hangingPunct="1">
              <a:lnSpc>
                <a:spcPct val="100000"/>
              </a:lnSpc>
              <a:spcBef>
                <a:spcPts val="0"/>
              </a:spcBef>
              <a:buFont typeface="Symbol" panose="05050102010706020507" pitchFamily="18" charset="2"/>
              <a:buChar char="-"/>
              <a:tabLst>
                <a:tab pos="981075" algn="l"/>
              </a:tabLst>
              <a:defRPr sz="1600" kern="1200">
                <a:solidFill>
                  <a:srgbClr val="4A4A49"/>
                </a:solidFill>
                <a:latin typeface="+mn-lt"/>
                <a:ea typeface="+mn-ea"/>
                <a:cs typeface="+mn-cs"/>
              </a:defRPr>
            </a:lvl4pPr>
            <a:lvl5pPr marL="539750" indent="-177800" algn="l" defTabSz="914400" rtl="0" eaLnBrk="1" latinLnBrk="0" hangingPunct="1">
              <a:lnSpc>
                <a:spcPct val="100000"/>
              </a:lnSpc>
              <a:spcBef>
                <a:spcPts val="0"/>
              </a:spcBef>
              <a:buFont typeface="Courier New" panose="02070309020205020404" pitchFamily="49" charset="0"/>
              <a:buChar char="o"/>
              <a:defRPr sz="1600" kern="1200">
                <a:solidFill>
                  <a:srgbClr val="4A4A49"/>
                </a:solidFill>
                <a:latin typeface="+mn-lt"/>
                <a:ea typeface="+mn-ea"/>
                <a:cs typeface="+mn-cs"/>
              </a:defRPr>
            </a:lvl5pPr>
            <a:lvl6pPr marL="717550" indent="-179388" algn="l" defTabSz="914400" rtl="0" eaLnBrk="1" latinLnBrk="0" hangingPunct="1">
              <a:lnSpc>
                <a:spcPct val="100000"/>
              </a:lnSpc>
              <a:spcBef>
                <a:spcPts val="0"/>
              </a:spcBef>
              <a:buFont typeface="Symbol" panose="05050102010706020507" pitchFamily="18" charset="2"/>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mn-lt"/>
              </a:rPr>
              <a:t>Empathetic distress / Secondary trauma syndrome</a:t>
            </a:r>
          </a:p>
          <a:p>
            <a:endParaRPr lang="en-US" sz="1800" dirty="0">
              <a:latin typeface="+mn-lt"/>
            </a:endParaRPr>
          </a:p>
          <a:p>
            <a:r>
              <a:rPr lang="en-US" sz="1800" b="1" dirty="0">
                <a:latin typeface="+mn-lt"/>
              </a:rPr>
              <a:t>Defined as a gradual reduction of compassion over time, because of </a:t>
            </a:r>
            <a:r>
              <a:rPr lang="en-US" sz="1800" b="1" u="sng" dirty="0">
                <a:latin typeface="+mn-lt"/>
              </a:rPr>
              <a:t>direct or indirect </a:t>
            </a:r>
            <a:r>
              <a:rPr lang="en-US" sz="1800" b="1" dirty="0">
                <a:latin typeface="+mn-lt"/>
              </a:rPr>
              <a:t>exposure to trauma</a:t>
            </a:r>
          </a:p>
          <a:p>
            <a:endParaRPr lang="en-US" sz="1800" dirty="0">
              <a:latin typeface="+mn-lt"/>
            </a:endParaRPr>
          </a:p>
          <a:p>
            <a:r>
              <a:rPr lang="en-US" sz="1800" dirty="0">
                <a:latin typeface="+mn-lt"/>
              </a:rPr>
              <a:t>Prevalent in jobs that deal with difficult and traumatic situations (animal rescue, nurses, firefighters </a:t>
            </a:r>
            <a:r>
              <a:rPr lang="en-US" sz="1800" dirty="0" err="1">
                <a:latin typeface="+mn-lt"/>
              </a:rPr>
              <a:t>etc</a:t>
            </a:r>
            <a:r>
              <a:rPr lang="en-US" sz="1800" dirty="0">
                <a:latin typeface="+mn-lt"/>
              </a:rPr>
              <a:t>)</a:t>
            </a:r>
          </a:p>
          <a:p>
            <a:endParaRPr lang="en-US" dirty="0">
              <a:latin typeface="+mn-lt"/>
            </a:endParaRPr>
          </a:p>
          <a:p>
            <a:r>
              <a:rPr lang="en-US" sz="1800" i="1" dirty="0">
                <a:effectLst/>
                <a:latin typeface="+mn-lt"/>
                <a:ea typeface="MS Mincho" panose="02020609040205080304" pitchFamily="49" charset="-128"/>
                <a:cs typeface="Times New Roman" panose="02020603050405020304" pitchFamily="18" charset="0"/>
              </a:rPr>
              <a:t>"The expectation that we can be immersed in suffering and loss daily and not be touched by it is as unrealistic as expecting to be able to walk through water without getting wet.“  </a:t>
            </a:r>
            <a:endParaRPr lang="en-US" sz="1800" dirty="0">
              <a:effectLst/>
              <a:latin typeface="+mn-lt"/>
              <a:ea typeface="MS Mincho" panose="02020609040205080304" pitchFamily="49" charset="-128"/>
              <a:cs typeface="Times New Roman" panose="02020603050405020304" pitchFamily="18" charset="0"/>
            </a:endParaRPr>
          </a:p>
          <a:p>
            <a:endParaRPr lang="en-US" dirty="0">
              <a:latin typeface="+mn-lt"/>
            </a:endParaRPr>
          </a:p>
          <a:p>
            <a:r>
              <a:rPr lang="en-US" sz="1800" b="1" u="sng" dirty="0">
                <a:latin typeface="+mn-lt"/>
              </a:rPr>
              <a:t>Question: Is this the same as ‘burnout’?</a:t>
            </a:r>
          </a:p>
        </p:txBody>
      </p:sp>
    </p:spTree>
    <p:extLst>
      <p:ext uri="{BB962C8B-B14F-4D97-AF65-F5344CB8AC3E}">
        <p14:creationId xmlns:p14="http://schemas.microsoft.com/office/powerpoint/2010/main" val="25959089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63AF5F69-FADC-4A18-BB90-96ADFEB3610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06" imgH="306" progId="TCLayout.ActiveDocument.1">
                  <p:embed/>
                </p:oleObj>
              </mc:Choice>
              <mc:Fallback>
                <p:oleObj name="think-cell Slide" r:id="rId5" imgW="306" imgH="306" progId="TCLayout.ActiveDocument.1">
                  <p:embed/>
                  <p:pic>
                    <p:nvPicPr>
                      <p:cNvPr id="7" name="Objekt 6" hidden="1">
                        <a:extLst>
                          <a:ext uri="{FF2B5EF4-FFF2-40B4-BE49-F238E27FC236}">
                            <a16:creationId xmlns:a16="http://schemas.microsoft.com/office/drawing/2014/main" id="{63AF5F69-FADC-4A18-BB90-96ADFEB3610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hteck 7" hidden="1">
            <a:extLst>
              <a:ext uri="{FF2B5EF4-FFF2-40B4-BE49-F238E27FC236}">
                <a16:creationId xmlns:a16="http://schemas.microsoft.com/office/drawing/2014/main" id="{4D35849B-AF18-420E-8183-71FEC0D78F6B}"/>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3200">
              <a:latin typeface="DINPro" panose="020B0504020101020102" pitchFamily="34" charset="0"/>
              <a:ea typeface="+mj-ea"/>
              <a:cs typeface="+mj-cs"/>
              <a:sym typeface="DINPro" panose="020B0504020101020102" pitchFamily="34" charset="0"/>
            </a:endParaRPr>
          </a:p>
        </p:txBody>
      </p:sp>
      <p:sp>
        <p:nvSpPr>
          <p:cNvPr id="13" name="Foliennummernplatzhalter 12">
            <a:extLst>
              <a:ext uri="{FF2B5EF4-FFF2-40B4-BE49-F238E27FC236}">
                <a16:creationId xmlns:a16="http://schemas.microsoft.com/office/drawing/2014/main" id="{15059A4D-5708-074A-70FA-FBB32CEEFCAD}"/>
              </a:ext>
            </a:extLst>
          </p:cNvPr>
          <p:cNvSpPr>
            <a:spLocks noGrp="1"/>
          </p:cNvSpPr>
          <p:nvPr>
            <p:ph type="sldNum" sz="quarter" idx="12"/>
          </p:nvPr>
        </p:nvSpPr>
        <p:spPr>
          <a:xfrm>
            <a:off x="11614436" y="6635405"/>
            <a:ext cx="134652" cy="153888"/>
          </a:xfrm>
        </p:spPr>
        <p:txBody>
          <a:bodyPr/>
          <a:lstStyle/>
          <a:p>
            <a:fld id="{15085F71-AFFB-4208-B08F-D7EFE42E2BC8}" type="slidenum">
              <a:rPr lang="en-GB" smtClean="0"/>
              <a:pPr/>
              <a:t>4</a:t>
            </a:fld>
            <a:endParaRPr lang="en-GB"/>
          </a:p>
        </p:txBody>
      </p:sp>
      <p:sp>
        <p:nvSpPr>
          <p:cNvPr id="3" name="Titel 2">
            <a:extLst>
              <a:ext uri="{FF2B5EF4-FFF2-40B4-BE49-F238E27FC236}">
                <a16:creationId xmlns:a16="http://schemas.microsoft.com/office/drawing/2014/main" id="{B248822C-6DBD-4C4B-A00A-6266351A2877}"/>
              </a:ext>
            </a:extLst>
          </p:cNvPr>
          <p:cNvSpPr>
            <a:spLocks noGrp="1"/>
          </p:cNvSpPr>
          <p:nvPr>
            <p:ph type="title"/>
          </p:nvPr>
        </p:nvSpPr>
        <p:spPr>
          <a:xfrm>
            <a:off x="442913" y="101080"/>
            <a:ext cx="8790620" cy="984885"/>
          </a:xfrm>
        </p:spPr>
        <p:txBody>
          <a:bodyPr vert="horz"/>
          <a:lstStyle/>
          <a:p>
            <a:r>
              <a:rPr lang="en-GB" sz="3200">
                <a:solidFill>
                  <a:schemeClr val="bg1"/>
                </a:solidFill>
              </a:rPr>
              <a:t>Title of the slide</a:t>
            </a:r>
            <a:br>
              <a:rPr lang="en-GB" sz="3200">
                <a:solidFill>
                  <a:schemeClr val="bg1"/>
                </a:solidFill>
              </a:rPr>
            </a:br>
            <a:r>
              <a:rPr lang="en-GB" sz="3200">
                <a:solidFill>
                  <a:schemeClr val="bg1"/>
                </a:solidFill>
              </a:rPr>
              <a:t>max 2 lines</a:t>
            </a:r>
          </a:p>
        </p:txBody>
      </p:sp>
      <p:pic>
        <p:nvPicPr>
          <p:cNvPr id="12" name="Grafik 11">
            <a:extLst>
              <a:ext uri="{FF2B5EF4-FFF2-40B4-BE49-F238E27FC236}">
                <a16:creationId xmlns:a16="http://schemas.microsoft.com/office/drawing/2014/main" id="{50321E87-9763-1761-630D-968D3742FA9F}"/>
              </a:ext>
            </a:extLst>
          </p:cNvPr>
          <p:cNvPicPr>
            <a:picLocks noChangeAspect="1"/>
          </p:cNvPicPr>
          <p:nvPr/>
        </p:nvPicPr>
        <p:blipFill>
          <a:blip r:embed="rId7"/>
          <a:stretch>
            <a:fillRect/>
          </a:stretch>
        </p:blipFill>
        <p:spPr>
          <a:xfrm>
            <a:off x="9773356" y="238741"/>
            <a:ext cx="1975732" cy="692150"/>
          </a:xfrm>
          <a:prstGeom prst="rect">
            <a:avLst/>
          </a:prstGeom>
          <a:noFill/>
        </p:spPr>
      </p:pic>
      <p:pic>
        <p:nvPicPr>
          <p:cNvPr id="6" name="Picture Placeholder 5">
            <a:extLst>
              <a:ext uri="{FF2B5EF4-FFF2-40B4-BE49-F238E27FC236}">
                <a16:creationId xmlns:a16="http://schemas.microsoft.com/office/drawing/2014/main" id="{6354615E-32EB-5BFC-9D6D-6870E85BF5A8}"/>
              </a:ext>
            </a:extLst>
          </p:cNvPr>
          <p:cNvPicPr>
            <a:picLocks noGrp="1" noChangeAspect="1"/>
          </p:cNvPicPr>
          <p:nvPr>
            <p:ph type="pic" sz="quarter" idx="23"/>
          </p:nvPr>
        </p:nvPicPr>
        <p:blipFill>
          <a:blip r:embed="rId8"/>
          <a:srcRect t="12500" b="12500"/>
          <a:stretch/>
        </p:blipFill>
        <p:spPr>
          <a:xfrm>
            <a:off x="0" y="0"/>
            <a:ext cx="12192000" cy="6858000"/>
          </a:xfrm>
        </p:spPr>
      </p:pic>
      <p:sp>
        <p:nvSpPr>
          <p:cNvPr id="4" name="TextBox 3">
            <a:extLst>
              <a:ext uri="{FF2B5EF4-FFF2-40B4-BE49-F238E27FC236}">
                <a16:creationId xmlns:a16="http://schemas.microsoft.com/office/drawing/2014/main" id="{E4560C9C-EF4A-9526-CE80-A24F3F4B2174}"/>
              </a:ext>
            </a:extLst>
          </p:cNvPr>
          <p:cNvSpPr txBox="1"/>
          <p:nvPr/>
        </p:nvSpPr>
        <p:spPr>
          <a:xfrm>
            <a:off x="0" y="6510699"/>
            <a:ext cx="6098458" cy="246221"/>
          </a:xfrm>
          <a:prstGeom prst="rect">
            <a:avLst/>
          </a:prstGeom>
          <a:noFill/>
        </p:spPr>
        <p:txBody>
          <a:bodyPr wrap="square">
            <a:spAutoFit/>
          </a:bodyPr>
          <a:lstStyle/>
          <a:p>
            <a:r>
              <a:rPr lang="en-US" sz="1000" dirty="0"/>
              <a:t>© FOUR PAWS | Lanta Animal Welfare</a:t>
            </a:r>
          </a:p>
        </p:txBody>
      </p:sp>
      <p:pic>
        <p:nvPicPr>
          <p:cNvPr id="9" name="Grafik 4">
            <a:extLst>
              <a:ext uri="{FF2B5EF4-FFF2-40B4-BE49-F238E27FC236}">
                <a16:creationId xmlns:a16="http://schemas.microsoft.com/office/drawing/2014/main" id="{DFC2601E-A1AF-CDC2-946E-D83BE3965E89}"/>
              </a:ext>
            </a:extLst>
          </p:cNvPr>
          <p:cNvPicPr>
            <a:picLocks noChangeAspect="1"/>
          </p:cNvPicPr>
          <p:nvPr/>
        </p:nvPicPr>
        <p:blipFill>
          <a:blip r:embed="rId7"/>
          <a:stretch>
            <a:fillRect/>
          </a:stretch>
        </p:blipFill>
        <p:spPr>
          <a:xfrm>
            <a:off x="9925756" y="391141"/>
            <a:ext cx="1975732" cy="692150"/>
          </a:xfrm>
          <a:prstGeom prst="rect">
            <a:avLst/>
          </a:prstGeom>
          <a:noFill/>
        </p:spPr>
      </p:pic>
    </p:spTree>
    <p:extLst>
      <p:ext uri="{BB962C8B-B14F-4D97-AF65-F5344CB8AC3E}">
        <p14:creationId xmlns:p14="http://schemas.microsoft.com/office/powerpoint/2010/main" val="3297938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63AF5F69-FADC-4A18-BB90-96ADFEB3610A}"/>
              </a:ext>
            </a:extLst>
          </p:cNvPr>
          <p:cNvGraphicFramePr>
            <a:graphicFrameLocks noChangeAspect="1"/>
          </p:cNvGraphicFramePr>
          <p:nvPr>
            <p:custDataLst>
              <p:tags r:id="rId1"/>
            </p:custDataLst>
            <p:extLst>
              <p:ext uri="{D42A27DB-BD31-4B8C-83A1-F6EECF244321}">
                <p14:modId xmlns:p14="http://schemas.microsoft.com/office/powerpoint/2010/main" val="29516665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06" imgH="306" progId="TCLayout.ActiveDocument.1">
                  <p:embed/>
                </p:oleObj>
              </mc:Choice>
              <mc:Fallback>
                <p:oleObj name="think-cell Slide" r:id="rId5" imgW="306" imgH="306" progId="TCLayout.ActiveDocument.1">
                  <p:embed/>
                  <p:pic>
                    <p:nvPicPr>
                      <p:cNvPr id="7" name="Objekt 6" hidden="1">
                        <a:extLst>
                          <a:ext uri="{FF2B5EF4-FFF2-40B4-BE49-F238E27FC236}">
                            <a16:creationId xmlns:a16="http://schemas.microsoft.com/office/drawing/2014/main" id="{63AF5F69-FADC-4A18-BB90-96ADFEB3610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hteck 7" hidden="1">
            <a:extLst>
              <a:ext uri="{FF2B5EF4-FFF2-40B4-BE49-F238E27FC236}">
                <a16:creationId xmlns:a16="http://schemas.microsoft.com/office/drawing/2014/main" id="{4D35849B-AF18-420E-8183-71FEC0D78F6B}"/>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3200">
              <a:latin typeface="DINPro" panose="020B0504020101020102" pitchFamily="34" charset="0"/>
              <a:ea typeface="+mj-ea"/>
              <a:cs typeface="+mj-cs"/>
              <a:sym typeface="DINPro" panose="020B0504020101020102" pitchFamily="34" charset="0"/>
            </a:endParaRPr>
          </a:p>
        </p:txBody>
      </p:sp>
      <p:sp>
        <p:nvSpPr>
          <p:cNvPr id="26" name="Foliennummernplatzhalter 25">
            <a:extLst>
              <a:ext uri="{FF2B5EF4-FFF2-40B4-BE49-F238E27FC236}">
                <a16:creationId xmlns:a16="http://schemas.microsoft.com/office/drawing/2014/main" id="{0C3D8223-92ED-4E61-2A1A-CADF74DDC1E1}"/>
              </a:ext>
            </a:extLst>
          </p:cNvPr>
          <p:cNvSpPr>
            <a:spLocks noGrp="1"/>
          </p:cNvSpPr>
          <p:nvPr>
            <p:ph type="sldNum" sz="quarter" idx="12"/>
          </p:nvPr>
        </p:nvSpPr>
        <p:spPr>
          <a:xfrm>
            <a:off x="11681762" y="6635405"/>
            <a:ext cx="67326" cy="153888"/>
          </a:xfrm>
        </p:spPr>
        <p:txBody>
          <a:bodyPr/>
          <a:lstStyle/>
          <a:p>
            <a:fld id="{15085F71-AFFB-4208-B08F-D7EFE42E2BC8}" type="slidenum">
              <a:rPr lang="en-GB" smtClean="0"/>
              <a:pPr/>
              <a:t>5</a:t>
            </a:fld>
            <a:endParaRPr lang="en-GB"/>
          </a:p>
        </p:txBody>
      </p:sp>
      <p:sp>
        <p:nvSpPr>
          <p:cNvPr id="3" name="Titel 2">
            <a:extLst>
              <a:ext uri="{FF2B5EF4-FFF2-40B4-BE49-F238E27FC236}">
                <a16:creationId xmlns:a16="http://schemas.microsoft.com/office/drawing/2014/main" id="{B248822C-6DBD-4C4B-A00A-6266351A2877}"/>
              </a:ext>
            </a:extLst>
          </p:cNvPr>
          <p:cNvSpPr>
            <a:spLocks noGrp="1"/>
          </p:cNvSpPr>
          <p:nvPr>
            <p:ph type="title"/>
          </p:nvPr>
        </p:nvSpPr>
        <p:spPr>
          <a:xfrm>
            <a:off x="267348" y="381897"/>
            <a:ext cx="8790620" cy="492443"/>
          </a:xfrm>
        </p:spPr>
        <p:txBody>
          <a:bodyPr vert="horz"/>
          <a:lstStyle/>
          <a:p>
            <a:r>
              <a:rPr lang="en-US" dirty="0"/>
              <a:t>Signs and symptoms</a:t>
            </a:r>
            <a:endParaRPr lang="en-GB" dirty="0"/>
          </a:p>
        </p:txBody>
      </p:sp>
      <p:pic>
        <p:nvPicPr>
          <p:cNvPr id="5" name="Picture Placeholder 4">
            <a:extLst>
              <a:ext uri="{FF2B5EF4-FFF2-40B4-BE49-F238E27FC236}">
                <a16:creationId xmlns:a16="http://schemas.microsoft.com/office/drawing/2014/main" id="{5825547B-4580-3C02-6D57-E3D8A9FC4446}"/>
              </a:ext>
            </a:extLst>
          </p:cNvPr>
          <p:cNvPicPr>
            <a:picLocks noGrp="1" noChangeAspect="1"/>
          </p:cNvPicPr>
          <p:nvPr>
            <p:ph type="pic" sz="quarter" idx="23"/>
          </p:nvPr>
        </p:nvPicPr>
        <p:blipFill>
          <a:blip r:embed="rId7"/>
          <a:srcRect l="13334" r="13334"/>
          <a:stretch/>
        </p:blipFill>
        <p:spPr/>
      </p:pic>
      <p:sp>
        <p:nvSpPr>
          <p:cNvPr id="9" name="Content Placeholder 2">
            <a:extLst>
              <a:ext uri="{FF2B5EF4-FFF2-40B4-BE49-F238E27FC236}">
                <a16:creationId xmlns:a16="http://schemas.microsoft.com/office/drawing/2014/main" id="{B7F9D029-ED40-FE2E-B8DD-142BADEF7BD6}"/>
              </a:ext>
            </a:extLst>
          </p:cNvPr>
          <p:cNvSpPr txBox="1">
            <a:spLocks/>
          </p:cNvSpPr>
          <p:nvPr/>
        </p:nvSpPr>
        <p:spPr>
          <a:xfrm>
            <a:off x="6792591" y="1732083"/>
            <a:ext cx="2468367" cy="4605945"/>
          </a:xfrm>
          <a:prstGeom prst="rect">
            <a:avLst/>
          </a:prstGeo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sz="1600" b="0" kern="1200">
                <a:solidFill>
                  <a:srgbClr val="4A4A49"/>
                </a:solidFill>
                <a:latin typeface="+mj-lt"/>
                <a:ea typeface="+mn-ea"/>
                <a:cs typeface="+mn-cs"/>
              </a:defRPr>
            </a:lvl1pPr>
            <a:lvl2pPr marL="0" indent="0" algn="l" defTabSz="914400" rtl="0" eaLnBrk="1" latinLnBrk="0" hangingPunct="1">
              <a:lnSpc>
                <a:spcPct val="100000"/>
              </a:lnSpc>
              <a:spcBef>
                <a:spcPts val="600"/>
              </a:spcBef>
              <a:buFont typeface="Arial" panose="020B0604020202020204" pitchFamily="34" charset="0"/>
              <a:buNone/>
              <a:defRPr sz="1600" kern="1200">
                <a:solidFill>
                  <a:srgbClr val="4A4A49"/>
                </a:solidFill>
                <a:latin typeface="+mn-lt"/>
                <a:ea typeface="+mn-ea"/>
                <a:cs typeface="+mn-cs"/>
              </a:defRPr>
            </a:lvl2pPr>
            <a:lvl3pPr marL="182563" indent="-179388" algn="l" defTabSz="914400" rtl="0" eaLnBrk="1" latinLnBrk="0" hangingPunct="1">
              <a:lnSpc>
                <a:spcPct val="100000"/>
              </a:lnSpc>
              <a:spcBef>
                <a:spcPts val="300"/>
              </a:spcBef>
              <a:buFont typeface="Arial" panose="020B0604020202020204" pitchFamily="34" charset="0"/>
              <a:buChar char="•"/>
              <a:defRPr sz="1600" kern="1200">
                <a:solidFill>
                  <a:srgbClr val="4A4A49"/>
                </a:solidFill>
                <a:latin typeface="+mn-lt"/>
                <a:ea typeface="+mn-ea"/>
                <a:cs typeface="+mn-cs"/>
              </a:defRPr>
            </a:lvl3pPr>
            <a:lvl4pPr marL="355600" indent="-180975" algn="l" defTabSz="914400" rtl="0" eaLnBrk="1" latinLnBrk="0" hangingPunct="1">
              <a:lnSpc>
                <a:spcPct val="100000"/>
              </a:lnSpc>
              <a:spcBef>
                <a:spcPts val="0"/>
              </a:spcBef>
              <a:buFont typeface="Symbol" panose="05050102010706020507" pitchFamily="18" charset="2"/>
              <a:buChar char="-"/>
              <a:tabLst>
                <a:tab pos="981075" algn="l"/>
              </a:tabLst>
              <a:defRPr sz="1600" kern="1200">
                <a:solidFill>
                  <a:srgbClr val="4A4A49"/>
                </a:solidFill>
                <a:latin typeface="+mn-lt"/>
                <a:ea typeface="+mn-ea"/>
                <a:cs typeface="+mn-cs"/>
              </a:defRPr>
            </a:lvl4pPr>
            <a:lvl5pPr marL="539750" indent="-177800" algn="l" defTabSz="914400" rtl="0" eaLnBrk="1" latinLnBrk="0" hangingPunct="1">
              <a:lnSpc>
                <a:spcPct val="100000"/>
              </a:lnSpc>
              <a:spcBef>
                <a:spcPts val="0"/>
              </a:spcBef>
              <a:buFont typeface="Courier New" panose="02070309020205020404" pitchFamily="49" charset="0"/>
              <a:buChar char="o"/>
              <a:defRPr sz="1600" kern="1200">
                <a:solidFill>
                  <a:srgbClr val="4A4A49"/>
                </a:solidFill>
                <a:latin typeface="+mn-lt"/>
                <a:ea typeface="+mn-ea"/>
                <a:cs typeface="+mn-cs"/>
              </a:defRPr>
            </a:lvl5pPr>
            <a:lvl6pPr marL="717550" indent="-179388" algn="l" defTabSz="914400" rtl="0" eaLnBrk="1" latinLnBrk="0" hangingPunct="1">
              <a:lnSpc>
                <a:spcPct val="100000"/>
              </a:lnSpc>
              <a:spcBef>
                <a:spcPts val="0"/>
              </a:spcBef>
              <a:buFont typeface="Symbol" panose="05050102010706020507" pitchFamily="18" charset="2"/>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bg1">
                    <a:lumMod val="50000"/>
                  </a:schemeClr>
                </a:solidFill>
                <a:latin typeface="+mn-lt"/>
              </a:rPr>
              <a:t>Anger</a:t>
            </a:r>
          </a:p>
          <a:p>
            <a:r>
              <a:rPr lang="en-US" sz="2000" dirty="0">
                <a:solidFill>
                  <a:schemeClr val="bg1">
                    <a:lumMod val="50000"/>
                  </a:schemeClr>
                </a:solidFill>
                <a:latin typeface="+mn-lt"/>
              </a:rPr>
              <a:t>Frustration</a:t>
            </a:r>
          </a:p>
          <a:p>
            <a:r>
              <a:rPr lang="en-US" sz="2000" dirty="0">
                <a:solidFill>
                  <a:schemeClr val="bg1">
                    <a:lumMod val="50000"/>
                  </a:schemeClr>
                </a:solidFill>
                <a:latin typeface="+mn-lt"/>
              </a:rPr>
              <a:t>Irritability</a:t>
            </a:r>
          </a:p>
          <a:p>
            <a:r>
              <a:rPr lang="en-US" sz="2000" dirty="0">
                <a:solidFill>
                  <a:schemeClr val="bg1">
                    <a:lumMod val="50000"/>
                  </a:schemeClr>
                </a:solidFill>
                <a:latin typeface="+mn-lt"/>
              </a:rPr>
              <a:t>Sadness</a:t>
            </a:r>
          </a:p>
          <a:p>
            <a:r>
              <a:rPr lang="en-US" sz="2000" dirty="0">
                <a:solidFill>
                  <a:schemeClr val="bg1">
                    <a:lumMod val="50000"/>
                  </a:schemeClr>
                </a:solidFill>
                <a:latin typeface="+mn-lt"/>
              </a:rPr>
              <a:t>Negativity</a:t>
            </a:r>
          </a:p>
          <a:p>
            <a:r>
              <a:rPr lang="en-US" sz="2000" dirty="0">
                <a:solidFill>
                  <a:schemeClr val="bg1">
                    <a:lumMod val="50000"/>
                  </a:schemeClr>
                </a:solidFill>
                <a:latin typeface="+mn-lt"/>
              </a:rPr>
              <a:t>Guilt / shame</a:t>
            </a:r>
          </a:p>
          <a:p>
            <a:r>
              <a:rPr lang="en-US" sz="2000" dirty="0">
                <a:solidFill>
                  <a:schemeClr val="bg1">
                    <a:lumMod val="50000"/>
                  </a:schemeClr>
                </a:solidFill>
                <a:latin typeface="+mn-lt"/>
              </a:rPr>
              <a:t>Feeling inadequate</a:t>
            </a:r>
          </a:p>
          <a:p>
            <a:r>
              <a:rPr lang="en-US" sz="2000" dirty="0">
                <a:solidFill>
                  <a:schemeClr val="bg1">
                    <a:lumMod val="50000"/>
                  </a:schemeClr>
                </a:solidFill>
                <a:latin typeface="+mn-lt"/>
              </a:rPr>
              <a:t>Reduced empathy</a:t>
            </a:r>
          </a:p>
          <a:p>
            <a:r>
              <a:rPr lang="en-US" sz="2000" dirty="0">
                <a:solidFill>
                  <a:schemeClr val="bg1">
                    <a:lumMod val="50000"/>
                  </a:schemeClr>
                </a:solidFill>
                <a:latin typeface="+mn-lt"/>
              </a:rPr>
              <a:t>Resentment</a:t>
            </a:r>
          </a:p>
          <a:p>
            <a:r>
              <a:rPr lang="en-US" sz="2000" dirty="0">
                <a:solidFill>
                  <a:schemeClr val="bg1">
                    <a:lumMod val="50000"/>
                  </a:schemeClr>
                </a:solidFill>
                <a:latin typeface="+mn-lt"/>
              </a:rPr>
              <a:t>Dark </a:t>
            </a:r>
            <a:r>
              <a:rPr lang="en-US" sz="2000" dirty="0" err="1">
                <a:solidFill>
                  <a:schemeClr val="bg1">
                    <a:lumMod val="50000"/>
                  </a:schemeClr>
                </a:solidFill>
                <a:latin typeface="+mn-lt"/>
              </a:rPr>
              <a:t>humour</a:t>
            </a:r>
            <a:r>
              <a:rPr lang="en-US" sz="2000" dirty="0">
                <a:solidFill>
                  <a:schemeClr val="bg1">
                    <a:lumMod val="50000"/>
                  </a:schemeClr>
                </a:solidFill>
                <a:latin typeface="+mn-lt"/>
              </a:rPr>
              <a:t> / sarcasm</a:t>
            </a:r>
          </a:p>
          <a:p>
            <a:endParaRPr lang="en-US" dirty="0"/>
          </a:p>
          <a:p>
            <a:endParaRPr lang="en-US" dirty="0"/>
          </a:p>
        </p:txBody>
      </p:sp>
      <p:sp>
        <p:nvSpPr>
          <p:cNvPr id="2" name="TextBox 1">
            <a:extLst>
              <a:ext uri="{FF2B5EF4-FFF2-40B4-BE49-F238E27FC236}">
                <a16:creationId xmlns:a16="http://schemas.microsoft.com/office/drawing/2014/main" id="{560BB2B2-F101-810A-F851-C34156ED1F19}"/>
              </a:ext>
            </a:extLst>
          </p:cNvPr>
          <p:cNvSpPr txBox="1"/>
          <p:nvPr/>
        </p:nvSpPr>
        <p:spPr>
          <a:xfrm>
            <a:off x="9260958" y="1732083"/>
            <a:ext cx="2612079" cy="5324535"/>
          </a:xfrm>
          <a:prstGeom prst="rect">
            <a:avLst/>
          </a:prstGeom>
          <a:noFill/>
        </p:spPr>
        <p:txBody>
          <a:bodyPr wrap="square" lIns="0" tIns="0" rIns="0" bIns="0" rtlCol="0">
            <a:spAutoFit/>
          </a:bodyPr>
          <a:lstStyle/>
          <a:p>
            <a:pPr>
              <a:lnSpc>
                <a:spcPct val="150000"/>
              </a:lnSpc>
            </a:pPr>
            <a:r>
              <a:rPr lang="en-US" sz="2000" dirty="0">
                <a:solidFill>
                  <a:schemeClr val="bg1">
                    <a:lumMod val="50000"/>
                  </a:schemeClr>
                </a:solidFill>
                <a:latin typeface="+mn-lt"/>
              </a:rPr>
              <a:t>Forgetfulness</a:t>
            </a:r>
          </a:p>
          <a:p>
            <a:pPr>
              <a:lnSpc>
                <a:spcPct val="150000"/>
              </a:lnSpc>
            </a:pPr>
            <a:r>
              <a:rPr lang="en-US" sz="2000" dirty="0">
                <a:solidFill>
                  <a:schemeClr val="bg1">
                    <a:lumMod val="50000"/>
                  </a:schemeClr>
                </a:solidFill>
                <a:latin typeface="+mn-lt"/>
              </a:rPr>
              <a:t>Feeling overwhelmed</a:t>
            </a:r>
          </a:p>
          <a:p>
            <a:pPr>
              <a:lnSpc>
                <a:spcPct val="150000"/>
              </a:lnSpc>
            </a:pPr>
            <a:r>
              <a:rPr lang="en-US" sz="2000" dirty="0">
                <a:solidFill>
                  <a:schemeClr val="bg1">
                    <a:lumMod val="50000"/>
                  </a:schemeClr>
                </a:solidFill>
                <a:latin typeface="+mn-lt"/>
              </a:rPr>
              <a:t>Numb to violence</a:t>
            </a:r>
          </a:p>
          <a:p>
            <a:pPr>
              <a:lnSpc>
                <a:spcPct val="150000"/>
              </a:lnSpc>
            </a:pPr>
            <a:r>
              <a:rPr lang="en-US" sz="2000" dirty="0">
                <a:solidFill>
                  <a:schemeClr val="bg1">
                    <a:lumMod val="50000"/>
                  </a:schemeClr>
                </a:solidFill>
                <a:latin typeface="+mn-lt"/>
              </a:rPr>
              <a:t>Poor decision making</a:t>
            </a:r>
          </a:p>
          <a:p>
            <a:pPr>
              <a:lnSpc>
                <a:spcPct val="150000"/>
              </a:lnSpc>
            </a:pPr>
            <a:r>
              <a:rPr lang="en-US" sz="2000" dirty="0">
                <a:solidFill>
                  <a:schemeClr val="bg1">
                    <a:lumMod val="50000"/>
                  </a:schemeClr>
                </a:solidFill>
                <a:latin typeface="+mn-lt"/>
              </a:rPr>
              <a:t>Reduced sex drive</a:t>
            </a:r>
          </a:p>
          <a:p>
            <a:pPr>
              <a:lnSpc>
                <a:spcPct val="150000"/>
              </a:lnSpc>
            </a:pPr>
            <a:r>
              <a:rPr lang="en-US" sz="2000" dirty="0">
                <a:solidFill>
                  <a:schemeClr val="bg1">
                    <a:lumMod val="50000"/>
                  </a:schemeClr>
                </a:solidFill>
                <a:latin typeface="+mn-lt"/>
              </a:rPr>
              <a:t>Abusing substances</a:t>
            </a:r>
          </a:p>
          <a:p>
            <a:pPr>
              <a:lnSpc>
                <a:spcPct val="150000"/>
              </a:lnSpc>
            </a:pPr>
            <a:r>
              <a:rPr lang="en-US" sz="2000" dirty="0">
                <a:solidFill>
                  <a:schemeClr val="bg1">
                    <a:lumMod val="50000"/>
                  </a:schemeClr>
                </a:solidFill>
                <a:latin typeface="+mn-lt"/>
              </a:rPr>
              <a:t>Poor work / life balance</a:t>
            </a:r>
          </a:p>
          <a:p>
            <a:pPr>
              <a:lnSpc>
                <a:spcPct val="150000"/>
              </a:lnSpc>
            </a:pPr>
            <a:r>
              <a:rPr lang="en-US" sz="2000" dirty="0">
                <a:solidFill>
                  <a:schemeClr val="bg1">
                    <a:lumMod val="50000"/>
                  </a:schemeClr>
                </a:solidFill>
                <a:latin typeface="+mn-lt"/>
              </a:rPr>
              <a:t>Poor relationships</a:t>
            </a:r>
          </a:p>
          <a:p>
            <a:pPr>
              <a:lnSpc>
                <a:spcPct val="150000"/>
              </a:lnSpc>
            </a:pPr>
            <a:r>
              <a:rPr lang="en-US" sz="2000" dirty="0">
                <a:solidFill>
                  <a:schemeClr val="bg1">
                    <a:lumMod val="50000"/>
                  </a:schemeClr>
                </a:solidFill>
                <a:latin typeface="+mn-lt"/>
              </a:rPr>
              <a:t>Seeing yourself as indispensable </a:t>
            </a:r>
          </a:p>
          <a:p>
            <a:pPr algn="l"/>
            <a:endParaRPr lang="en-US" sz="1600" dirty="0" err="1"/>
          </a:p>
        </p:txBody>
      </p:sp>
      <p:sp>
        <p:nvSpPr>
          <p:cNvPr id="4" name="Grafik 50">
            <a:extLst>
              <a:ext uri="{FF2B5EF4-FFF2-40B4-BE49-F238E27FC236}">
                <a16:creationId xmlns:a16="http://schemas.microsoft.com/office/drawing/2014/main" id="{F02BF396-1A33-B2D5-E3E7-735007C1D4ED}"/>
              </a:ext>
            </a:extLst>
          </p:cNvPr>
          <p:cNvSpPr>
            <a:spLocks noChangeAspect="1"/>
          </p:cNvSpPr>
          <p:nvPr/>
        </p:nvSpPr>
        <p:spPr>
          <a:xfrm>
            <a:off x="6576405" y="5605053"/>
            <a:ext cx="1685093" cy="1184240"/>
          </a:xfrm>
          <a:custGeom>
            <a:avLst/>
            <a:gdLst>
              <a:gd name="connsiteX0" fmla="*/ 1360777 w 2014148"/>
              <a:gd name="connsiteY0" fmla="*/ 1408816 h 1415491"/>
              <a:gd name="connsiteX1" fmla="*/ 1394600 w 2014148"/>
              <a:gd name="connsiteY1" fmla="*/ 1408426 h 1415491"/>
              <a:gd name="connsiteX2" fmla="*/ 1414251 w 2014148"/>
              <a:gd name="connsiteY2" fmla="*/ 1383642 h 1415491"/>
              <a:gd name="connsiteX3" fmla="*/ 1389514 w 2014148"/>
              <a:gd name="connsiteY3" fmla="*/ 1354314 h 1415491"/>
              <a:gd name="connsiteX4" fmla="*/ 1383094 w 2014148"/>
              <a:gd name="connsiteY4" fmla="*/ 1348666 h 1415491"/>
              <a:gd name="connsiteX5" fmla="*/ 1370321 w 2014148"/>
              <a:gd name="connsiteY5" fmla="*/ 1291183 h 1415491"/>
              <a:gd name="connsiteX6" fmla="*/ 1408650 w 2014148"/>
              <a:gd name="connsiteY6" fmla="*/ 1207763 h 1415491"/>
              <a:gd name="connsiteX7" fmla="*/ 1466743 w 2014148"/>
              <a:gd name="connsiteY7" fmla="*/ 1114103 h 1415491"/>
              <a:gd name="connsiteX8" fmla="*/ 1471000 w 2014148"/>
              <a:gd name="connsiteY8" fmla="*/ 1117094 h 1415491"/>
              <a:gd name="connsiteX9" fmla="*/ 1480078 w 2014148"/>
              <a:gd name="connsiteY9" fmla="*/ 1123447 h 1415491"/>
              <a:gd name="connsiteX10" fmla="*/ 1492765 w 2014148"/>
              <a:gd name="connsiteY10" fmla="*/ 1131887 h 1415491"/>
              <a:gd name="connsiteX11" fmla="*/ 1495194 w 2014148"/>
              <a:gd name="connsiteY11" fmla="*/ 1133496 h 1415491"/>
              <a:gd name="connsiteX12" fmla="*/ 1502700 w 2014148"/>
              <a:gd name="connsiteY12" fmla="*/ 1138335 h 1415491"/>
              <a:gd name="connsiteX13" fmla="*/ 1570099 w 2014148"/>
              <a:gd name="connsiteY13" fmla="*/ 1184103 h 1415491"/>
              <a:gd name="connsiteX14" fmla="*/ 1574632 w 2014148"/>
              <a:gd name="connsiteY14" fmla="*/ 1187398 h 1415491"/>
              <a:gd name="connsiteX15" fmla="*/ 1637936 w 2014148"/>
              <a:gd name="connsiteY15" fmla="*/ 1234785 h 1415491"/>
              <a:gd name="connsiteX16" fmla="*/ 1657395 w 2014148"/>
              <a:gd name="connsiteY16" fmla="*/ 1250806 h 1415491"/>
              <a:gd name="connsiteX17" fmla="*/ 1665834 w 2014148"/>
              <a:gd name="connsiteY17" fmla="*/ 1258626 h 1415491"/>
              <a:gd name="connsiteX18" fmla="*/ 1669854 w 2014148"/>
              <a:gd name="connsiteY18" fmla="*/ 1262570 h 1415491"/>
              <a:gd name="connsiteX19" fmla="*/ 1675750 w 2014148"/>
              <a:gd name="connsiteY19" fmla="*/ 1268913 h 1415491"/>
              <a:gd name="connsiteX20" fmla="*/ 1679293 w 2014148"/>
              <a:gd name="connsiteY20" fmla="*/ 1272923 h 1415491"/>
              <a:gd name="connsiteX21" fmla="*/ 1685027 w 2014148"/>
              <a:gd name="connsiteY21" fmla="*/ 1280458 h 1415491"/>
              <a:gd name="connsiteX22" fmla="*/ 1687570 w 2014148"/>
              <a:gd name="connsiteY22" fmla="*/ 1283934 h 1415491"/>
              <a:gd name="connsiteX23" fmla="*/ 1694457 w 2014148"/>
              <a:gd name="connsiteY23" fmla="*/ 1295764 h 1415491"/>
              <a:gd name="connsiteX24" fmla="*/ 1700305 w 2014148"/>
              <a:gd name="connsiteY24" fmla="*/ 1310509 h 1415491"/>
              <a:gd name="connsiteX25" fmla="*/ 1707811 w 2014148"/>
              <a:gd name="connsiteY25" fmla="*/ 1348476 h 1415491"/>
              <a:gd name="connsiteX26" fmla="*/ 1773686 w 2014148"/>
              <a:gd name="connsiteY26" fmla="*/ 1400168 h 1415491"/>
              <a:gd name="connsiteX27" fmla="*/ 1781887 w 2014148"/>
              <a:gd name="connsiteY27" fmla="*/ 1323225 h 1415491"/>
              <a:gd name="connsiteX28" fmla="*/ 1777248 w 2014148"/>
              <a:gd name="connsiteY28" fmla="*/ 1302632 h 1415491"/>
              <a:gd name="connsiteX29" fmla="*/ 1748883 w 2014148"/>
              <a:gd name="connsiteY29" fmla="*/ 1232366 h 1415491"/>
              <a:gd name="connsiteX30" fmla="*/ 1651861 w 2014148"/>
              <a:gd name="connsiteY30" fmla="*/ 1106093 h 1415491"/>
              <a:gd name="connsiteX31" fmla="*/ 1636793 w 2014148"/>
              <a:gd name="connsiteY31" fmla="*/ 1090700 h 1415491"/>
              <a:gd name="connsiteX32" fmla="*/ 1598321 w 2014148"/>
              <a:gd name="connsiteY32" fmla="*/ 1025978 h 1415491"/>
              <a:gd name="connsiteX33" fmla="*/ 1624963 w 2014148"/>
              <a:gd name="connsiteY33" fmla="*/ 941596 h 1415491"/>
              <a:gd name="connsiteX34" fmla="*/ 1623248 w 2014148"/>
              <a:gd name="connsiteY34" fmla="*/ 925518 h 1415491"/>
              <a:gd name="connsiteX35" fmla="*/ 1737948 w 2014148"/>
              <a:gd name="connsiteY35" fmla="*/ 833068 h 1415491"/>
              <a:gd name="connsiteX36" fmla="*/ 1795489 w 2014148"/>
              <a:gd name="connsiteY36" fmla="*/ 802864 h 1415491"/>
              <a:gd name="connsiteX37" fmla="*/ 1924762 w 2014148"/>
              <a:gd name="connsiteY37" fmla="*/ 774442 h 1415491"/>
              <a:gd name="connsiteX38" fmla="*/ 1984084 w 2014148"/>
              <a:gd name="connsiteY38" fmla="*/ 753782 h 1415491"/>
              <a:gd name="connsiteX39" fmla="*/ 2003029 w 2014148"/>
              <a:gd name="connsiteY39" fmla="*/ 727074 h 1415491"/>
              <a:gd name="connsiteX40" fmla="*/ 2006782 w 2014148"/>
              <a:gd name="connsiteY40" fmla="*/ 717025 h 1415491"/>
              <a:gd name="connsiteX41" fmla="*/ 2011935 w 2014148"/>
              <a:gd name="connsiteY41" fmla="*/ 696623 h 1415491"/>
              <a:gd name="connsiteX42" fmla="*/ 2012316 w 2014148"/>
              <a:gd name="connsiteY42" fmla="*/ 694518 h 1415491"/>
              <a:gd name="connsiteX43" fmla="*/ 2012887 w 2014148"/>
              <a:gd name="connsiteY43" fmla="*/ 690832 h 1415491"/>
              <a:gd name="connsiteX44" fmla="*/ 2011106 w 2014148"/>
              <a:gd name="connsiteY44" fmla="*/ 659485 h 1415491"/>
              <a:gd name="connsiteX45" fmla="*/ 2005696 w 2014148"/>
              <a:gd name="connsiteY45" fmla="*/ 650017 h 1415491"/>
              <a:gd name="connsiteX46" fmla="*/ 2004743 w 2014148"/>
              <a:gd name="connsiteY46" fmla="*/ 648750 h 1415491"/>
              <a:gd name="connsiteX47" fmla="*/ 1960424 w 2014148"/>
              <a:gd name="connsiteY47" fmla="*/ 607345 h 1415491"/>
              <a:gd name="connsiteX48" fmla="*/ 1959414 w 2014148"/>
              <a:gd name="connsiteY48" fmla="*/ 605630 h 1415491"/>
              <a:gd name="connsiteX49" fmla="*/ 1955280 w 2014148"/>
              <a:gd name="connsiteY49" fmla="*/ 596791 h 1415491"/>
              <a:gd name="connsiteX50" fmla="*/ 1947832 w 2014148"/>
              <a:gd name="connsiteY50" fmla="*/ 576122 h 1415491"/>
              <a:gd name="connsiteX51" fmla="*/ 1866450 w 2014148"/>
              <a:gd name="connsiteY51" fmla="*/ 507456 h 1415491"/>
              <a:gd name="connsiteX52" fmla="*/ 1842733 w 2014148"/>
              <a:gd name="connsiteY52" fmla="*/ 498617 h 1415491"/>
              <a:gd name="connsiteX53" fmla="*/ 1842504 w 2014148"/>
              <a:gd name="connsiteY53" fmla="*/ 498550 h 1415491"/>
              <a:gd name="connsiteX54" fmla="*/ 1820444 w 2014148"/>
              <a:gd name="connsiteY54" fmla="*/ 400043 h 1415491"/>
              <a:gd name="connsiteX55" fmla="*/ 1815825 w 2014148"/>
              <a:gd name="connsiteY55" fmla="*/ 394499 h 1415491"/>
              <a:gd name="connsiteX56" fmla="*/ 1810891 w 2014148"/>
              <a:gd name="connsiteY56" fmla="*/ 398185 h 1415491"/>
              <a:gd name="connsiteX57" fmla="*/ 1777505 w 2014148"/>
              <a:gd name="connsiteY57" fmla="*/ 450735 h 1415491"/>
              <a:gd name="connsiteX58" fmla="*/ 1777496 w 2014148"/>
              <a:gd name="connsiteY58" fmla="*/ 450678 h 1415491"/>
              <a:gd name="connsiteX59" fmla="*/ 1762551 w 2014148"/>
              <a:gd name="connsiteY59" fmla="*/ 398738 h 1415491"/>
              <a:gd name="connsiteX60" fmla="*/ 1750159 w 2014148"/>
              <a:gd name="connsiteY60" fmla="*/ 406996 h 1415491"/>
              <a:gd name="connsiteX61" fmla="*/ 1722184 w 2014148"/>
              <a:gd name="connsiteY61" fmla="*/ 446925 h 1415491"/>
              <a:gd name="connsiteX62" fmla="*/ 1686570 w 2014148"/>
              <a:gd name="connsiteY62" fmla="*/ 512285 h 1415491"/>
              <a:gd name="connsiteX63" fmla="*/ 1686513 w 2014148"/>
              <a:gd name="connsiteY63" fmla="*/ 512285 h 1415491"/>
              <a:gd name="connsiteX64" fmla="*/ 1684922 w 2014148"/>
              <a:gd name="connsiteY64" fmla="*/ 513495 h 1415491"/>
              <a:gd name="connsiteX65" fmla="*/ 1657395 w 2014148"/>
              <a:gd name="connsiteY65" fmla="*/ 543261 h 1415491"/>
              <a:gd name="connsiteX66" fmla="*/ 1653195 w 2014148"/>
              <a:gd name="connsiteY66" fmla="*/ 550700 h 1415491"/>
              <a:gd name="connsiteX67" fmla="*/ 1650461 w 2014148"/>
              <a:gd name="connsiteY67" fmla="*/ 556357 h 1415491"/>
              <a:gd name="connsiteX68" fmla="*/ 1622867 w 2014148"/>
              <a:gd name="connsiteY68" fmla="*/ 572369 h 1415491"/>
              <a:gd name="connsiteX69" fmla="*/ 1599016 w 2014148"/>
              <a:gd name="connsiteY69" fmla="*/ 586237 h 1415491"/>
              <a:gd name="connsiteX70" fmla="*/ 1563164 w 2014148"/>
              <a:gd name="connsiteY70" fmla="*/ 607097 h 1415491"/>
              <a:gd name="connsiteX71" fmla="*/ 1556354 w 2014148"/>
              <a:gd name="connsiteY71" fmla="*/ 611040 h 1415491"/>
              <a:gd name="connsiteX72" fmla="*/ 1545486 w 2014148"/>
              <a:gd name="connsiteY72" fmla="*/ 617137 h 1415491"/>
              <a:gd name="connsiteX73" fmla="*/ 1524693 w 2014148"/>
              <a:gd name="connsiteY73" fmla="*/ 626614 h 1415491"/>
              <a:gd name="connsiteX74" fmla="*/ 1508605 w 2014148"/>
              <a:gd name="connsiteY74" fmla="*/ 630052 h 1415491"/>
              <a:gd name="connsiteX75" fmla="*/ 1468295 w 2014148"/>
              <a:gd name="connsiteY75" fmla="*/ 625919 h 1415491"/>
              <a:gd name="connsiteX76" fmla="*/ 1464609 w 2014148"/>
              <a:gd name="connsiteY76" fmla="*/ 625471 h 1415491"/>
              <a:gd name="connsiteX77" fmla="*/ 1430148 w 2014148"/>
              <a:gd name="connsiteY77" fmla="*/ 626166 h 1415491"/>
              <a:gd name="connsiteX78" fmla="*/ 1390848 w 2014148"/>
              <a:gd name="connsiteY78" fmla="*/ 630814 h 1415491"/>
              <a:gd name="connsiteX79" fmla="*/ 1388752 w 2014148"/>
              <a:gd name="connsiteY79" fmla="*/ 631005 h 1415491"/>
              <a:gd name="connsiteX80" fmla="*/ 1345004 w 2014148"/>
              <a:gd name="connsiteY80" fmla="*/ 631957 h 1415491"/>
              <a:gd name="connsiteX81" fmla="*/ 1296112 w 2014148"/>
              <a:gd name="connsiteY81" fmla="*/ 628271 h 1415491"/>
              <a:gd name="connsiteX82" fmla="*/ 1270109 w 2014148"/>
              <a:gd name="connsiteY82" fmla="*/ 625471 h 1415491"/>
              <a:gd name="connsiteX83" fmla="*/ 1252935 w 2014148"/>
              <a:gd name="connsiteY83" fmla="*/ 623566 h 1415491"/>
              <a:gd name="connsiteX84" fmla="*/ 1225094 w 2014148"/>
              <a:gd name="connsiteY84" fmla="*/ 620889 h 1415491"/>
              <a:gd name="connsiteX85" fmla="*/ 1207729 w 2014148"/>
              <a:gd name="connsiteY85" fmla="*/ 619432 h 1415491"/>
              <a:gd name="connsiteX86" fmla="*/ 1165515 w 2014148"/>
              <a:gd name="connsiteY86" fmla="*/ 616698 h 1415491"/>
              <a:gd name="connsiteX87" fmla="*/ 1134425 w 2014148"/>
              <a:gd name="connsiteY87" fmla="*/ 615365 h 1415491"/>
              <a:gd name="connsiteX88" fmla="*/ 1074913 w 2014148"/>
              <a:gd name="connsiteY88" fmla="*/ 614279 h 1415491"/>
              <a:gd name="connsiteX89" fmla="*/ 1034594 w 2014148"/>
              <a:gd name="connsiteY89" fmla="*/ 614784 h 1415491"/>
              <a:gd name="connsiteX90" fmla="*/ 966937 w 2014148"/>
              <a:gd name="connsiteY90" fmla="*/ 617775 h 1415491"/>
              <a:gd name="connsiteX91" fmla="*/ 933810 w 2014148"/>
              <a:gd name="connsiteY91" fmla="*/ 620318 h 1415491"/>
              <a:gd name="connsiteX92" fmla="*/ 882375 w 2014148"/>
              <a:gd name="connsiteY92" fmla="*/ 625404 h 1415491"/>
              <a:gd name="connsiteX93" fmla="*/ 863753 w 2014148"/>
              <a:gd name="connsiteY93" fmla="*/ 627633 h 1415491"/>
              <a:gd name="connsiteX94" fmla="*/ 852495 w 2014148"/>
              <a:gd name="connsiteY94" fmla="*/ 629090 h 1415491"/>
              <a:gd name="connsiteX95" fmla="*/ 812690 w 2014148"/>
              <a:gd name="connsiteY95" fmla="*/ 634567 h 1415491"/>
              <a:gd name="connsiteX96" fmla="*/ 777981 w 2014148"/>
              <a:gd name="connsiteY96" fmla="*/ 639273 h 1415491"/>
              <a:gd name="connsiteX97" fmla="*/ 736575 w 2014148"/>
              <a:gd name="connsiteY97" fmla="*/ 644226 h 1415491"/>
              <a:gd name="connsiteX98" fmla="*/ 688836 w 2014148"/>
              <a:gd name="connsiteY98" fmla="*/ 648236 h 1415491"/>
              <a:gd name="connsiteX99" fmla="*/ 655956 w 2014148"/>
              <a:gd name="connsiteY99" fmla="*/ 649245 h 1415491"/>
              <a:gd name="connsiteX100" fmla="*/ 549457 w 2014148"/>
              <a:gd name="connsiteY100" fmla="*/ 637225 h 1415491"/>
              <a:gd name="connsiteX101" fmla="*/ 529302 w 2014148"/>
              <a:gd name="connsiteY101" fmla="*/ 631195 h 1415491"/>
              <a:gd name="connsiteX102" fmla="*/ 503803 w 2014148"/>
              <a:gd name="connsiteY102" fmla="*/ 621404 h 1415491"/>
              <a:gd name="connsiteX103" fmla="*/ 483210 w 2014148"/>
              <a:gd name="connsiteY103" fmla="*/ 611288 h 1415491"/>
              <a:gd name="connsiteX104" fmla="*/ 461912 w 2014148"/>
              <a:gd name="connsiteY104" fmla="*/ 598696 h 1415491"/>
              <a:gd name="connsiteX105" fmla="*/ 431194 w 2014148"/>
              <a:gd name="connsiteY105" fmla="*/ 575998 h 1415491"/>
              <a:gd name="connsiteX106" fmla="*/ 414592 w 2014148"/>
              <a:gd name="connsiteY106" fmla="*/ 561187 h 1415491"/>
              <a:gd name="connsiteX107" fmla="*/ 387703 w 2014148"/>
              <a:gd name="connsiteY107" fmla="*/ 533269 h 1415491"/>
              <a:gd name="connsiteX108" fmla="*/ 367672 w 2014148"/>
              <a:gd name="connsiteY108" fmla="*/ 508532 h 1415491"/>
              <a:gd name="connsiteX109" fmla="*/ 350889 w 2014148"/>
              <a:gd name="connsiteY109" fmla="*/ 485072 h 1415491"/>
              <a:gd name="connsiteX110" fmla="*/ 342050 w 2014148"/>
              <a:gd name="connsiteY110" fmla="*/ 471537 h 1415491"/>
              <a:gd name="connsiteX111" fmla="*/ 324000 w 2014148"/>
              <a:gd name="connsiteY111" fmla="*/ 441334 h 1415491"/>
              <a:gd name="connsiteX112" fmla="*/ 301359 w 2014148"/>
              <a:gd name="connsiteY112" fmla="*/ 397719 h 1415491"/>
              <a:gd name="connsiteX113" fmla="*/ 288957 w 2014148"/>
              <a:gd name="connsiteY113" fmla="*/ 370753 h 1415491"/>
              <a:gd name="connsiteX114" fmla="*/ 283423 w 2014148"/>
              <a:gd name="connsiteY114" fmla="*/ 357971 h 1415491"/>
              <a:gd name="connsiteX115" fmla="*/ 259611 w 2014148"/>
              <a:gd name="connsiteY115" fmla="*/ 307050 h 1415491"/>
              <a:gd name="connsiteX116" fmla="*/ 243390 w 2014148"/>
              <a:gd name="connsiteY116" fmla="*/ 272798 h 1415491"/>
              <a:gd name="connsiteX117" fmla="*/ 223568 w 2014148"/>
              <a:gd name="connsiteY117" fmla="*/ 222335 h 1415491"/>
              <a:gd name="connsiteX118" fmla="*/ 192022 w 2014148"/>
              <a:gd name="connsiteY118" fmla="*/ 152040 h 1415491"/>
              <a:gd name="connsiteX119" fmla="*/ 148635 w 2014148"/>
              <a:gd name="connsiteY119" fmla="*/ 64029 h 1415491"/>
              <a:gd name="connsiteX120" fmla="*/ 102353 w 2014148"/>
              <a:gd name="connsiteY120" fmla="*/ 14185 h 1415491"/>
              <a:gd name="connsiteX121" fmla="*/ 89761 w 2014148"/>
              <a:gd name="connsiteY121" fmla="*/ 7060 h 1415491"/>
              <a:gd name="connsiteX122" fmla="*/ 13399 w 2014148"/>
              <a:gd name="connsiteY122" fmla="*/ 18633 h 1415491"/>
              <a:gd name="connsiteX123" fmla="*/ 8122 w 2014148"/>
              <a:gd name="connsiteY123" fmla="*/ 108540 h 1415491"/>
              <a:gd name="connsiteX124" fmla="*/ 31649 w 2014148"/>
              <a:gd name="connsiteY124" fmla="*/ 186683 h 1415491"/>
              <a:gd name="connsiteX125" fmla="*/ 54385 w 2014148"/>
              <a:gd name="connsiteY125" fmla="*/ 250891 h 1415491"/>
              <a:gd name="connsiteX126" fmla="*/ 59634 w 2014148"/>
              <a:gd name="connsiteY126" fmla="*/ 264445 h 1415491"/>
              <a:gd name="connsiteX127" fmla="*/ 64587 w 2014148"/>
              <a:gd name="connsiteY127" fmla="*/ 276770 h 1415491"/>
              <a:gd name="connsiteX128" fmla="*/ 69482 w 2014148"/>
              <a:gd name="connsiteY128" fmla="*/ 288467 h 1415491"/>
              <a:gd name="connsiteX129" fmla="*/ 76540 w 2014148"/>
              <a:gd name="connsiteY129" fmla="*/ 304936 h 1415491"/>
              <a:gd name="connsiteX130" fmla="*/ 77883 w 2014148"/>
              <a:gd name="connsiteY130" fmla="*/ 307888 h 1415491"/>
              <a:gd name="connsiteX131" fmla="*/ 80074 w 2014148"/>
              <a:gd name="connsiteY131" fmla="*/ 312727 h 1415491"/>
              <a:gd name="connsiteX132" fmla="*/ 84999 w 2014148"/>
              <a:gd name="connsiteY132" fmla="*/ 323566 h 1415491"/>
              <a:gd name="connsiteX133" fmla="*/ 92695 w 2014148"/>
              <a:gd name="connsiteY133" fmla="*/ 339911 h 1415491"/>
              <a:gd name="connsiteX134" fmla="*/ 93333 w 2014148"/>
              <a:gd name="connsiteY134" fmla="*/ 341178 h 1415491"/>
              <a:gd name="connsiteX135" fmla="*/ 102048 w 2014148"/>
              <a:gd name="connsiteY135" fmla="*/ 358533 h 1415491"/>
              <a:gd name="connsiteX136" fmla="*/ 106125 w 2014148"/>
              <a:gd name="connsiteY136" fmla="*/ 366162 h 1415491"/>
              <a:gd name="connsiteX137" fmla="*/ 109554 w 2014148"/>
              <a:gd name="connsiteY137" fmla="*/ 372554 h 1415491"/>
              <a:gd name="connsiteX138" fmla="*/ 116412 w 2014148"/>
              <a:gd name="connsiteY138" fmla="*/ 385374 h 1415491"/>
              <a:gd name="connsiteX139" fmla="*/ 131738 w 2014148"/>
              <a:gd name="connsiteY139" fmla="*/ 411692 h 1415491"/>
              <a:gd name="connsiteX140" fmla="*/ 133395 w 2014148"/>
              <a:gd name="connsiteY140" fmla="*/ 414435 h 1415491"/>
              <a:gd name="connsiteX141" fmla="*/ 140777 w 2014148"/>
              <a:gd name="connsiteY141" fmla="*/ 426246 h 1415491"/>
              <a:gd name="connsiteX142" fmla="*/ 151016 w 2014148"/>
              <a:gd name="connsiteY142" fmla="*/ 441829 h 1415491"/>
              <a:gd name="connsiteX143" fmla="*/ 154074 w 2014148"/>
              <a:gd name="connsiteY143" fmla="*/ 446277 h 1415491"/>
              <a:gd name="connsiteX144" fmla="*/ 158779 w 2014148"/>
              <a:gd name="connsiteY144" fmla="*/ 453211 h 1415491"/>
              <a:gd name="connsiteX145" fmla="*/ 162256 w 2014148"/>
              <a:gd name="connsiteY145" fmla="*/ 457936 h 1415491"/>
              <a:gd name="connsiteX146" fmla="*/ 170724 w 2014148"/>
              <a:gd name="connsiteY146" fmla="*/ 469432 h 1415491"/>
              <a:gd name="connsiteX147" fmla="*/ 179201 w 2014148"/>
              <a:gd name="connsiteY147" fmla="*/ 480938 h 1415491"/>
              <a:gd name="connsiteX148" fmla="*/ 185621 w 2014148"/>
              <a:gd name="connsiteY148" fmla="*/ 489140 h 1415491"/>
              <a:gd name="connsiteX149" fmla="*/ 190202 w 2014148"/>
              <a:gd name="connsiteY149" fmla="*/ 494855 h 1415491"/>
              <a:gd name="connsiteX150" fmla="*/ 191279 w 2014148"/>
              <a:gd name="connsiteY150" fmla="*/ 496150 h 1415491"/>
              <a:gd name="connsiteX151" fmla="*/ 191793 w 2014148"/>
              <a:gd name="connsiteY151" fmla="*/ 496769 h 1415491"/>
              <a:gd name="connsiteX152" fmla="*/ 195222 w 2014148"/>
              <a:gd name="connsiteY152" fmla="*/ 500893 h 1415491"/>
              <a:gd name="connsiteX153" fmla="*/ 195412 w 2014148"/>
              <a:gd name="connsiteY153" fmla="*/ 501151 h 1415491"/>
              <a:gd name="connsiteX154" fmla="*/ 205090 w 2014148"/>
              <a:gd name="connsiteY154" fmla="*/ 512466 h 1415491"/>
              <a:gd name="connsiteX155" fmla="*/ 205461 w 2014148"/>
              <a:gd name="connsiteY155" fmla="*/ 512914 h 1415491"/>
              <a:gd name="connsiteX156" fmla="*/ 215186 w 2014148"/>
              <a:gd name="connsiteY156" fmla="*/ 523792 h 1415491"/>
              <a:gd name="connsiteX157" fmla="*/ 218463 w 2014148"/>
              <a:gd name="connsiteY157" fmla="*/ 527268 h 1415491"/>
              <a:gd name="connsiteX158" fmla="*/ 221787 w 2014148"/>
              <a:gd name="connsiteY158" fmla="*/ 530811 h 1415491"/>
              <a:gd name="connsiteX159" fmla="*/ 224854 w 2014148"/>
              <a:gd name="connsiteY159" fmla="*/ 534088 h 1415491"/>
              <a:gd name="connsiteX160" fmla="*/ 236170 w 2014148"/>
              <a:gd name="connsiteY160" fmla="*/ 545728 h 1415491"/>
              <a:gd name="connsiteX161" fmla="*/ 237694 w 2014148"/>
              <a:gd name="connsiteY161" fmla="*/ 547194 h 1415491"/>
              <a:gd name="connsiteX162" fmla="*/ 245895 w 2014148"/>
              <a:gd name="connsiteY162" fmla="*/ 555205 h 1415491"/>
              <a:gd name="connsiteX163" fmla="*/ 248057 w 2014148"/>
              <a:gd name="connsiteY163" fmla="*/ 557234 h 1415491"/>
              <a:gd name="connsiteX164" fmla="*/ 249762 w 2014148"/>
              <a:gd name="connsiteY164" fmla="*/ 558815 h 1415491"/>
              <a:gd name="connsiteX165" fmla="*/ 251534 w 2014148"/>
              <a:gd name="connsiteY165" fmla="*/ 560453 h 1415491"/>
              <a:gd name="connsiteX166" fmla="*/ 258287 w 2014148"/>
              <a:gd name="connsiteY166" fmla="*/ 566711 h 1415491"/>
              <a:gd name="connsiteX167" fmla="*/ 268202 w 2014148"/>
              <a:gd name="connsiteY167" fmla="*/ 575417 h 1415491"/>
              <a:gd name="connsiteX168" fmla="*/ 275965 w 2014148"/>
              <a:gd name="connsiteY168" fmla="*/ 581970 h 1415491"/>
              <a:gd name="connsiteX169" fmla="*/ 282195 w 2014148"/>
              <a:gd name="connsiteY169" fmla="*/ 587057 h 1415491"/>
              <a:gd name="connsiteX170" fmla="*/ 283738 w 2014148"/>
              <a:gd name="connsiteY170" fmla="*/ 588314 h 1415491"/>
              <a:gd name="connsiteX171" fmla="*/ 284986 w 2014148"/>
              <a:gd name="connsiteY171" fmla="*/ 589343 h 1415491"/>
              <a:gd name="connsiteX172" fmla="*/ 294139 w 2014148"/>
              <a:gd name="connsiteY172" fmla="*/ 596467 h 1415491"/>
              <a:gd name="connsiteX173" fmla="*/ 303616 w 2014148"/>
              <a:gd name="connsiteY173" fmla="*/ 603582 h 1415491"/>
              <a:gd name="connsiteX174" fmla="*/ 314170 w 2014148"/>
              <a:gd name="connsiteY174" fmla="*/ 611088 h 1415491"/>
              <a:gd name="connsiteX175" fmla="*/ 316047 w 2014148"/>
              <a:gd name="connsiteY175" fmla="*/ 612326 h 1415491"/>
              <a:gd name="connsiteX176" fmla="*/ 321752 w 2014148"/>
              <a:gd name="connsiteY176" fmla="*/ 616070 h 1415491"/>
              <a:gd name="connsiteX177" fmla="*/ 336106 w 2014148"/>
              <a:gd name="connsiteY177" fmla="*/ 625528 h 1415491"/>
              <a:gd name="connsiteX178" fmla="*/ 343221 w 2014148"/>
              <a:gd name="connsiteY178" fmla="*/ 629910 h 1415491"/>
              <a:gd name="connsiteX179" fmla="*/ 346155 w 2014148"/>
              <a:gd name="connsiteY179" fmla="*/ 631691 h 1415491"/>
              <a:gd name="connsiteX180" fmla="*/ 353585 w 2014148"/>
              <a:gd name="connsiteY180" fmla="*/ 636015 h 1415491"/>
              <a:gd name="connsiteX181" fmla="*/ 363891 w 2014148"/>
              <a:gd name="connsiteY181" fmla="*/ 641730 h 1415491"/>
              <a:gd name="connsiteX182" fmla="*/ 373101 w 2014148"/>
              <a:gd name="connsiteY182" fmla="*/ 646512 h 1415491"/>
              <a:gd name="connsiteX183" fmla="*/ 378569 w 2014148"/>
              <a:gd name="connsiteY183" fmla="*/ 649236 h 1415491"/>
              <a:gd name="connsiteX184" fmla="*/ 388294 w 2014148"/>
              <a:gd name="connsiteY184" fmla="*/ 653941 h 1415491"/>
              <a:gd name="connsiteX185" fmla="*/ 392494 w 2014148"/>
              <a:gd name="connsiteY185" fmla="*/ 655913 h 1415491"/>
              <a:gd name="connsiteX186" fmla="*/ 418050 w 2014148"/>
              <a:gd name="connsiteY186" fmla="*/ 666981 h 1415491"/>
              <a:gd name="connsiteX187" fmla="*/ 418450 w 2014148"/>
              <a:gd name="connsiteY187" fmla="*/ 667133 h 1415491"/>
              <a:gd name="connsiteX188" fmla="*/ 445463 w 2014148"/>
              <a:gd name="connsiteY188" fmla="*/ 678830 h 1415491"/>
              <a:gd name="connsiteX189" fmla="*/ 447453 w 2014148"/>
              <a:gd name="connsiteY189" fmla="*/ 679763 h 1415491"/>
              <a:gd name="connsiteX190" fmla="*/ 471523 w 2014148"/>
              <a:gd name="connsiteY190" fmla="*/ 691927 h 1415491"/>
              <a:gd name="connsiteX191" fmla="*/ 473276 w 2014148"/>
              <a:gd name="connsiteY191" fmla="*/ 692927 h 1415491"/>
              <a:gd name="connsiteX192" fmla="*/ 496774 w 2014148"/>
              <a:gd name="connsiteY192" fmla="*/ 708624 h 1415491"/>
              <a:gd name="connsiteX193" fmla="*/ 517700 w 2014148"/>
              <a:gd name="connsiteY193" fmla="*/ 728703 h 1415491"/>
              <a:gd name="connsiteX194" fmla="*/ 517891 w 2014148"/>
              <a:gd name="connsiteY194" fmla="*/ 728903 h 1415491"/>
              <a:gd name="connsiteX195" fmla="*/ 518110 w 2014148"/>
              <a:gd name="connsiteY195" fmla="*/ 729189 h 1415491"/>
              <a:gd name="connsiteX196" fmla="*/ 534998 w 2014148"/>
              <a:gd name="connsiteY196" fmla="*/ 752753 h 1415491"/>
              <a:gd name="connsiteX197" fmla="*/ 528245 w 2014148"/>
              <a:gd name="connsiteY197" fmla="*/ 786967 h 1415491"/>
              <a:gd name="connsiteX198" fmla="*/ 527121 w 2014148"/>
              <a:gd name="connsiteY198" fmla="*/ 794616 h 1415491"/>
              <a:gd name="connsiteX199" fmla="*/ 513566 w 2014148"/>
              <a:gd name="connsiteY199" fmla="*/ 844508 h 1415491"/>
              <a:gd name="connsiteX200" fmla="*/ 499708 w 2014148"/>
              <a:gd name="connsiteY200" fmla="*/ 915526 h 1415491"/>
              <a:gd name="connsiteX201" fmla="*/ 469571 w 2014148"/>
              <a:gd name="connsiteY201" fmla="*/ 1015853 h 1415491"/>
              <a:gd name="connsiteX202" fmla="*/ 447444 w 2014148"/>
              <a:gd name="connsiteY202" fmla="*/ 1065964 h 1415491"/>
              <a:gd name="connsiteX203" fmla="*/ 383607 w 2014148"/>
              <a:gd name="connsiteY203" fmla="*/ 1118933 h 1415491"/>
              <a:gd name="connsiteX204" fmla="*/ 363576 w 2014148"/>
              <a:gd name="connsiteY204" fmla="*/ 1134506 h 1415491"/>
              <a:gd name="connsiteX205" fmla="*/ 352642 w 2014148"/>
              <a:gd name="connsiteY205" fmla="*/ 1161976 h 1415491"/>
              <a:gd name="connsiteX206" fmla="*/ 318247 w 2014148"/>
              <a:gd name="connsiteY206" fmla="*/ 1306299 h 1415491"/>
              <a:gd name="connsiteX207" fmla="*/ 313160 w 2014148"/>
              <a:gd name="connsiteY207" fmla="*/ 1327540 h 1415491"/>
              <a:gd name="connsiteX208" fmla="*/ 307760 w 2014148"/>
              <a:gd name="connsiteY208" fmla="*/ 1366773 h 1415491"/>
              <a:gd name="connsiteX209" fmla="*/ 324610 w 2014148"/>
              <a:gd name="connsiteY209" fmla="*/ 1401425 h 1415491"/>
              <a:gd name="connsiteX210" fmla="*/ 350422 w 2014148"/>
              <a:gd name="connsiteY210" fmla="*/ 1410198 h 1415491"/>
              <a:gd name="connsiteX211" fmla="*/ 404219 w 2014148"/>
              <a:gd name="connsiteY211" fmla="*/ 1388709 h 1415491"/>
              <a:gd name="connsiteX212" fmla="*/ 399133 w 2014148"/>
              <a:gd name="connsiteY212" fmla="*/ 1349228 h 1415491"/>
              <a:gd name="connsiteX213" fmla="*/ 397219 w 2014148"/>
              <a:gd name="connsiteY213" fmla="*/ 1337655 h 1415491"/>
              <a:gd name="connsiteX214" fmla="*/ 428946 w 2014148"/>
              <a:gd name="connsiteY214" fmla="*/ 1249206 h 1415491"/>
              <a:gd name="connsiteX215" fmla="*/ 516567 w 2014148"/>
              <a:gd name="connsiteY215" fmla="*/ 1186646 h 1415491"/>
              <a:gd name="connsiteX216" fmla="*/ 547676 w 2014148"/>
              <a:gd name="connsiteY216" fmla="*/ 1170549 h 1415491"/>
              <a:gd name="connsiteX217" fmla="*/ 540789 w 2014148"/>
              <a:gd name="connsiteY217" fmla="*/ 1192494 h 1415491"/>
              <a:gd name="connsiteX218" fmla="*/ 539198 w 2014148"/>
              <a:gd name="connsiteY218" fmla="*/ 1214878 h 1415491"/>
              <a:gd name="connsiteX219" fmla="*/ 541484 w 2014148"/>
              <a:gd name="connsiteY219" fmla="*/ 1226384 h 1415491"/>
              <a:gd name="connsiteX220" fmla="*/ 553190 w 2014148"/>
              <a:gd name="connsiteY220" fmla="*/ 1253654 h 1415491"/>
              <a:gd name="connsiteX221" fmla="*/ 554076 w 2014148"/>
              <a:gd name="connsiteY221" fmla="*/ 1255435 h 1415491"/>
              <a:gd name="connsiteX222" fmla="*/ 563859 w 2014148"/>
              <a:gd name="connsiteY222" fmla="*/ 1274009 h 1415491"/>
              <a:gd name="connsiteX223" fmla="*/ 576451 w 2014148"/>
              <a:gd name="connsiteY223" fmla="*/ 1297145 h 1415491"/>
              <a:gd name="connsiteX224" fmla="*/ 591271 w 2014148"/>
              <a:gd name="connsiteY224" fmla="*/ 1323977 h 1415491"/>
              <a:gd name="connsiteX225" fmla="*/ 623190 w 2014148"/>
              <a:gd name="connsiteY225" fmla="*/ 1379422 h 1415491"/>
              <a:gd name="connsiteX226" fmla="*/ 640163 w 2014148"/>
              <a:gd name="connsiteY226" fmla="*/ 1401806 h 1415491"/>
              <a:gd name="connsiteX227" fmla="*/ 694913 w 2014148"/>
              <a:gd name="connsiteY227" fmla="*/ 1415484 h 1415491"/>
              <a:gd name="connsiteX228" fmla="*/ 731975 w 2014148"/>
              <a:gd name="connsiteY228" fmla="*/ 1409121 h 1415491"/>
              <a:gd name="connsiteX229" fmla="*/ 749720 w 2014148"/>
              <a:gd name="connsiteY229" fmla="*/ 1378479 h 1415491"/>
              <a:gd name="connsiteX230" fmla="*/ 707372 w 2014148"/>
              <a:gd name="connsiteY230" fmla="*/ 1338227 h 1415491"/>
              <a:gd name="connsiteX231" fmla="*/ 698342 w 2014148"/>
              <a:gd name="connsiteY231" fmla="*/ 1322329 h 1415491"/>
              <a:gd name="connsiteX232" fmla="*/ 694399 w 2014148"/>
              <a:gd name="connsiteY232" fmla="*/ 1310690 h 1415491"/>
              <a:gd name="connsiteX233" fmla="*/ 673101 w 2014148"/>
              <a:gd name="connsiteY233" fmla="*/ 1243234 h 1415491"/>
              <a:gd name="connsiteX234" fmla="*/ 670558 w 2014148"/>
              <a:gd name="connsiteY234" fmla="*/ 1226765 h 1415491"/>
              <a:gd name="connsiteX235" fmla="*/ 704886 w 2014148"/>
              <a:gd name="connsiteY235" fmla="*/ 1200124 h 1415491"/>
              <a:gd name="connsiteX236" fmla="*/ 806117 w 2014148"/>
              <a:gd name="connsiteY236" fmla="*/ 1126181 h 1415491"/>
              <a:gd name="connsiteX237" fmla="*/ 823662 w 2014148"/>
              <a:gd name="connsiteY237" fmla="*/ 1108627 h 1415491"/>
              <a:gd name="connsiteX238" fmla="*/ 826720 w 2014148"/>
              <a:gd name="connsiteY238" fmla="*/ 1108369 h 1415491"/>
              <a:gd name="connsiteX239" fmla="*/ 827787 w 2014148"/>
              <a:gd name="connsiteY239" fmla="*/ 1108274 h 1415491"/>
              <a:gd name="connsiteX240" fmla="*/ 831340 w 2014148"/>
              <a:gd name="connsiteY240" fmla="*/ 1107969 h 1415491"/>
              <a:gd name="connsiteX241" fmla="*/ 836378 w 2014148"/>
              <a:gd name="connsiteY241" fmla="*/ 1107541 h 1415491"/>
              <a:gd name="connsiteX242" fmla="*/ 849751 w 2014148"/>
              <a:gd name="connsiteY242" fmla="*/ 1106388 h 1415491"/>
              <a:gd name="connsiteX243" fmla="*/ 851256 w 2014148"/>
              <a:gd name="connsiteY243" fmla="*/ 1106245 h 1415491"/>
              <a:gd name="connsiteX244" fmla="*/ 893290 w 2014148"/>
              <a:gd name="connsiteY244" fmla="*/ 1102454 h 1415491"/>
              <a:gd name="connsiteX245" fmla="*/ 908864 w 2014148"/>
              <a:gd name="connsiteY245" fmla="*/ 1100997 h 1415491"/>
              <a:gd name="connsiteX246" fmla="*/ 916884 w 2014148"/>
              <a:gd name="connsiteY246" fmla="*/ 1100235 h 1415491"/>
              <a:gd name="connsiteX247" fmla="*/ 933152 w 2014148"/>
              <a:gd name="connsiteY247" fmla="*/ 1098644 h 1415491"/>
              <a:gd name="connsiteX248" fmla="*/ 941744 w 2014148"/>
              <a:gd name="connsiteY248" fmla="*/ 1097768 h 1415491"/>
              <a:gd name="connsiteX249" fmla="*/ 987540 w 2014148"/>
              <a:gd name="connsiteY249" fmla="*/ 1093072 h 1415491"/>
              <a:gd name="connsiteX250" fmla="*/ 1005285 w 2014148"/>
              <a:gd name="connsiteY250" fmla="*/ 1091167 h 1415491"/>
              <a:gd name="connsiteX251" fmla="*/ 1023926 w 2014148"/>
              <a:gd name="connsiteY251" fmla="*/ 1089138 h 1415491"/>
              <a:gd name="connsiteX252" fmla="*/ 1040108 w 2014148"/>
              <a:gd name="connsiteY252" fmla="*/ 1087300 h 1415491"/>
              <a:gd name="connsiteX253" fmla="*/ 1064083 w 2014148"/>
              <a:gd name="connsiteY253" fmla="*/ 1084538 h 1415491"/>
              <a:gd name="connsiteX254" fmla="*/ 1070512 w 2014148"/>
              <a:gd name="connsiteY254" fmla="*/ 1083776 h 1415491"/>
              <a:gd name="connsiteX255" fmla="*/ 1145169 w 2014148"/>
              <a:gd name="connsiteY255" fmla="*/ 1074460 h 1415491"/>
              <a:gd name="connsiteX256" fmla="*/ 1149398 w 2014148"/>
              <a:gd name="connsiteY256" fmla="*/ 1073917 h 1415491"/>
              <a:gd name="connsiteX257" fmla="*/ 1157885 w 2014148"/>
              <a:gd name="connsiteY257" fmla="*/ 1072755 h 1415491"/>
              <a:gd name="connsiteX258" fmla="*/ 1237467 w 2014148"/>
              <a:gd name="connsiteY258" fmla="*/ 1061335 h 1415491"/>
              <a:gd name="connsiteX259" fmla="*/ 1239810 w 2014148"/>
              <a:gd name="connsiteY259" fmla="*/ 1061002 h 1415491"/>
              <a:gd name="connsiteX260" fmla="*/ 1241657 w 2014148"/>
              <a:gd name="connsiteY260" fmla="*/ 1060706 h 1415491"/>
              <a:gd name="connsiteX261" fmla="*/ 1308199 w 2014148"/>
              <a:gd name="connsiteY261" fmla="*/ 1049753 h 1415491"/>
              <a:gd name="connsiteX262" fmla="*/ 1310142 w 2014148"/>
              <a:gd name="connsiteY262" fmla="*/ 1049429 h 1415491"/>
              <a:gd name="connsiteX263" fmla="*/ 1313819 w 2014148"/>
              <a:gd name="connsiteY263" fmla="*/ 1048800 h 1415491"/>
              <a:gd name="connsiteX264" fmla="*/ 1320429 w 2014148"/>
              <a:gd name="connsiteY264" fmla="*/ 1047581 h 1415491"/>
              <a:gd name="connsiteX265" fmla="*/ 1324830 w 2014148"/>
              <a:gd name="connsiteY265" fmla="*/ 1046790 h 1415491"/>
              <a:gd name="connsiteX266" fmla="*/ 1311028 w 2014148"/>
              <a:gd name="connsiteY266" fmla="*/ 1082490 h 1415491"/>
              <a:gd name="connsiteX267" fmla="*/ 1283501 w 2014148"/>
              <a:gd name="connsiteY267" fmla="*/ 1298041 h 1415491"/>
              <a:gd name="connsiteX268" fmla="*/ 1295760 w 2014148"/>
              <a:gd name="connsiteY268" fmla="*/ 1363792 h 1415491"/>
              <a:gd name="connsiteX269" fmla="*/ 1302884 w 2014148"/>
              <a:gd name="connsiteY269" fmla="*/ 1382413 h 1415491"/>
              <a:gd name="connsiteX270" fmla="*/ 1360777 w 2014148"/>
              <a:gd name="connsiteY270" fmla="*/ 1408816 h 141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Lst>
            <a:rect l="l" t="t" r="r" b="b"/>
            <a:pathLst>
              <a:path w="2014148" h="1415491">
                <a:moveTo>
                  <a:pt x="1360777" y="1408816"/>
                </a:moveTo>
                <a:cubicBezTo>
                  <a:pt x="1372036" y="1410340"/>
                  <a:pt x="1383790" y="1411864"/>
                  <a:pt x="1394600" y="1408426"/>
                </a:cubicBezTo>
                <a:cubicBezTo>
                  <a:pt x="1405478" y="1404930"/>
                  <a:pt x="1415079" y="1394948"/>
                  <a:pt x="1414251" y="1383642"/>
                </a:cubicBezTo>
                <a:cubicBezTo>
                  <a:pt x="1413298" y="1370402"/>
                  <a:pt x="1400325" y="1363039"/>
                  <a:pt x="1389514" y="1354314"/>
                </a:cubicBezTo>
                <a:cubicBezTo>
                  <a:pt x="1387228" y="1352543"/>
                  <a:pt x="1385066" y="1350638"/>
                  <a:pt x="1383094" y="1348666"/>
                </a:cubicBezTo>
                <a:cubicBezTo>
                  <a:pt x="1368854" y="1334102"/>
                  <a:pt x="1366616" y="1311271"/>
                  <a:pt x="1370321" y="1291183"/>
                </a:cubicBezTo>
                <a:cubicBezTo>
                  <a:pt x="1375846" y="1260855"/>
                  <a:pt x="1392438" y="1233890"/>
                  <a:pt x="1408650" y="1207763"/>
                </a:cubicBezTo>
                <a:cubicBezTo>
                  <a:pt x="1428005" y="1176540"/>
                  <a:pt x="1447378" y="1145326"/>
                  <a:pt x="1466743" y="1114103"/>
                </a:cubicBezTo>
                <a:cubicBezTo>
                  <a:pt x="1468124" y="1115142"/>
                  <a:pt x="1469591" y="1116075"/>
                  <a:pt x="1471000" y="1117094"/>
                </a:cubicBezTo>
                <a:cubicBezTo>
                  <a:pt x="1474010" y="1119247"/>
                  <a:pt x="1477011" y="1121371"/>
                  <a:pt x="1480078" y="1123447"/>
                </a:cubicBezTo>
                <a:cubicBezTo>
                  <a:pt x="1484297" y="1126295"/>
                  <a:pt x="1488498" y="1129124"/>
                  <a:pt x="1492765" y="1131887"/>
                </a:cubicBezTo>
                <a:cubicBezTo>
                  <a:pt x="1493584" y="1132411"/>
                  <a:pt x="1494384" y="1132972"/>
                  <a:pt x="1495194" y="1133496"/>
                </a:cubicBezTo>
                <a:cubicBezTo>
                  <a:pt x="1497670" y="1135087"/>
                  <a:pt x="1500214" y="1136744"/>
                  <a:pt x="1502700" y="1138335"/>
                </a:cubicBezTo>
                <a:cubicBezTo>
                  <a:pt x="1525512" y="1153080"/>
                  <a:pt x="1547982" y="1168358"/>
                  <a:pt x="1570099" y="1184103"/>
                </a:cubicBezTo>
                <a:cubicBezTo>
                  <a:pt x="1571623" y="1185188"/>
                  <a:pt x="1573108" y="1186312"/>
                  <a:pt x="1574632" y="1187398"/>
                </a:cubicBezTo>
                <a:cubicBezTo>
                  <a:pt x="1596064" y="1202753"/>
                  <a:pt x="1617209" y="1218507"/>
                  <a:pt x="1637936" y="1234785"/>
                </a:cubicBezTo>
                <a:cubicBezTo>
                  <a:pt x="1644489" y="1239929"/>
                  <a:pt x="1651032" y="1245215"/>
                  <a:pt x="1657395" y="1250806"/>
                </a:cubicBezTo>
                <a:cubicBezTo>
                  <a:pt x="1660291" y="1253330"/>
                  <a:pt x="1663072" y="1255978"/>
                  <a:pt x="1665834" y="1258626"/>
                </a:cubicBezTo>
                <a:cubicBezTo>
                  <a:pt x="1667187" y="1259931"/>
                  <a:pt x="1668530" y="1261236"/>
                  <a:pt x="1669854" y="1262570"/>
                </a:cubicBezTo>
                <a:cubicBezTo>
                  <a:pt x="1671883" y="1264636"/>
                  <a:pt x="1673835" y="1266761"/>
                  <a:pt x="1675750" y="1268913"/>
                </a:cubicBezTo>
                <a:cubicBezTo>
                  <a:pt x="1676940" y="1270237"/>
                  <a:pt x="1678150" y="1271561"/>
                  <a:pt x="1679293" y="1272923"/>
                </a:cubicBezTo>
                <a:cubicBezTo>
                  <a:pt x="1681332" y="1275371"/>
                  <a:pt x="1683198" y="1277895"/>
                  <a:pt x="1685027" y="1280458"/>
                </a:cubicBezTo>
                <a:cubicBezTo>
                  <a:pt x="1685865" y="1281620"/>
                  <a:pt x="1686780" y="1282744"/>
                  <a:pt x="1687570" y="1283934"/>
                </a:cubicBezTo>
                <a:cubicBezTo>
                  <a:pt x="1690123" y="1287754"/>
                  <a:pt x="1692457" y="1291668"/>
                  <a:pt x="1694457" y="1295764"/>
                </a:cubicBezTo>
                <a:cubicBezTo>
                  <a:pt x="1696876" y="1300470"/>
                  <a:pt x="1698781" y="1305356"/>
                  <a:pt x="1700305" y="1310509"/>
                </a:cubicBezTo>
                <a:cubicBezTo>
                  <a:pt x="1703868" y="1322911"/>
                  <a:pt x="1704573" y="1336007"/>
                  <a:pt x="1707811" y="1348476"/>
                </a:cubicBezTo>
                <a:cubicBezTo>
                  <a:pt x="1715507" y="1378165"/>
                  <a:pt x="1743416" y="1405378"/>
                  <a:pt x="1773686" y="1400168"/>
                </a:cubicBezTo>
                <a:cubicBezTo>
                  <a:pt x="1787097" y="1377460"/>
                  <a:pt x="1786659" y="1349171"/>
                  <a:pt x="1781887" y="1323225"/>
                </a:cubicBezTo>
                <a:cubicBezTo>
                  <a:pt x="1780620" y="1316233"/>
                  <a:pt x="1779029" y="1309366"/>
                  <a:pt x="1777248" y="1302632"/>
                </a:cubicBezTo>
                <a:cubicBezTo>
                  <a:pt x="1770762" y="1278086"/>
                  <a:pt x="1760970" y="1254683"/>
                  <a:pt x="1748883" y="1232366"/>
                </a:cubicBezTo>
                <a:cubicBezTo>
                  <a:pt x="1723832" y="1186208"/>
                  <a:pt x="1688866" y="1144488"/>
                  <a:pt x="1651861" y="1106093"/>
                </a:cubicBezTo>
                <a:cubicBezTo>
                  <a:pt x="1646841" y="1100873"/>
                  <a:pt x="1641803" y="1095787"/>
                  <a:pt x="1636793" y="1090700"/>
                </a:cubicBezTo>
                <a:cubicBezTo>
                  <a:pt x="1618600" y="1072460"/>
                  <a:pt x="1598712" y="1051791"/>
                  <a:pt x="1598321" y="1025978"/>
                </a:cubicBezTo>
                <a:cubicBezTo>
                  <a:pt x="1597807" y="996222"/>
                  <a:pt x="1623820" y="971362"/>
                  <a:pt x="1624963" y="941596"/>
                </a:cubicBezTo>
                <a:cubicBezTo>
                  <a:pt x="1625153" y="936081"/>
                  <a:pt x="1624515" y="930661"/>
                  <a:pt x="1623248" y="925518"/>
                </a:cubicBezTo>
                <a:cubicBezTo>
                  <a:pt x="1659291" y="891695"/>
                  <a:pt x="1696810" y="858948"/>
                  <a:pt x="1737948" y="833068"/>
                </a:cubicBezTo>
                <a:cubicBezTo>
                  <a:pt x="1756398" y="821495"/>
                  <a:pt x="1775467" y="811256"/>
                  <a:pt x="1795489" y="802864"/>
                </a:cubicBezTo>
                <a:cubicBezTo>
                  <a:pt x="1837970" y="790787"/>
                  <a:pt x="1881204" y="781624"/>
                  <a:pt x="1924762" y="774442"/>
                </a:cubicBezTo>
                <a:cubicBezTo>
                  <a:pt x="1945746" y="771013"/>
                  <a:pt x="1967929" y="767517"/>
                  <a:pt x="1984084" y="753782"/>
                </a:cubicBezTo>
                <a:cubicBezTo>
                  <a:pt x="1992532" y="746591"/>
                  <a:pt x="1998581" y="737313"/>
                  <a:pt x="2003029" y="727074"/>
                </a:cubicBezTo>
                <a:cubicBezTo>
                  <a:pt x="2004429" y="723826"/>
                  <a:pt x="2005696" y="720454"/>
                  <a:pt x="2006782" y="717025"/>
                </a:cubicBezTo>
                <a:cubicBezTo>
                  <a:pt x="2008944" y="710358"/>
                  <a:pt x="2010592" y="703423"/>
                  <a:pt x="2011935" y="696623"/>
                </a:cubicBezTo>
                <a:cubicBezTo>
                  <a:pt x="2012059" y="695918"/>
                  <a:pt x="2012182" y="695223"/>
                  <a:pt x="2012316" y="694518"/>
                </a:cubicBezTo>
                <a:cubicBezTo>
                  <a:pt x="2012506" y="693317"/>
                  <a:pt x="2012754" y="692108"/>
                  <a:pt x="2012887" y="690832"/>
                </a:cubicBezTo>
                <a:cubicBezTo>
                  <a:pt x="2014602" y="680278"/>
                  <a:pt x="2015049" y="669400"/>
                  <a:pt x="2011106" y="659485"/>
                </a:cubicBezTo>
                <a:cubicBezTo>
                  <a:pt x="2009706" y="656046"/>
                  <a:pt x="2007925" y="652874"/>
                  <a:pt x="2005696" y="650017"/>
                </a:cubicBezTo>
                <a:cubicBezTo>
                  <a:pt x="2005381" y="649560"/>
                  <a:pt x="2005067" y="649179"/>
                  <a:pt x="2004743" y="648750"/>
                </a:cubicBezTo>
                <a:cubicBezTo>
                  <a:pt x="1992599" y="633358"/>
                  <a:pt x="1971234" y="624395"/>
                  <a:pt x="1960424" y="607345"/>
                </a:cubicBezTo>
                <a:cubicBezTo>
                  <a:pt x="1960052" y="606773"/>
                  <a:pt x="1959728" y="606202"/>
                  <a:pt x="1959414" y="605630"/>
                </a:cubicBezTo>
                <a:cubicBezTo>
                  <a:pt x="1957756" y="602773"/>
                  <a:pt x="1956423" y="599849"/>
                  <a:pt x="1955280" y="596791"/>
                </a:cubicBezTo>
                <a:cubicBezTo>
                  <a:pt x="1952603" y="589990"/>
                  <a:pt x="1950641" y="582866"/>
                  <a:pt x="1947832" y="576122"/>
                </a:cubicBezTo>
                <a:cubicBezTo>
                  <a:pt x="1933849" y="542432"/>
                  <a:pt x="1900083" y="521448"/>
                  <a:pt x="1866450" y="507456"/>
                </a:cubicBezTo>
                <a:cubicBezTo>
                  <a:pt x="1858697" y="504218"/>
                  <a:pt x="1850743" y="501227"/>
                  <a:pt x="1842733" y="498617"/>
                </a:cubicBezTo>
                <a:cubicBezTo>
                  <a:pt x="1842656" y="498598"/>
                  <a:pt x="1842580" y="498569"/>
                  <a:pt x="1842504" y="498550"/>
                </a:cubicBezTo>
                <a:cubicBezTo>
                  <a:pt x="1837161" y="465298"/>
                  <a:pt x="1829941" y="432351"/>
                  <a:pt x="1820444" y="400043"/>
                </a:cubicBezTo>
                <a:cubicBezTo>
                  <a:pt x="1819711" y="397576"/>
                  <a:pt x="1818396" y="394613"/>
                  <a:pt x="1815825" y="394499"/>
                </a:cubicBezTo>
                <a:cubicBezTo>
                  <a:pt x="1813672" y="394394"/>
                  <a:pt x="1812091" y="396385"/>
                  <a:pt x="1810891" y="398185"/>
                </a:cubicBezTo>
                <a:cubicBezTo>
                  <a:pt x="1799375" y="415416"/>
                  <a:pt x="1787907" y="432799"/>
                  <a:pt x="1777505" y="450735"/>
                </a:cubicBezTo>
                <a:cubicBezTo>
                  <a:pt x="1777505" y="450735"/>
                  <a:pt x="1777496" y="450697"/>
                  <a:pt x="1777496" y="450678"/>
                </a:cubicBezTo>
                <a:cubicBezTo>
                  <a:pt x="1773305" y="433123"/>
                  <a:pt x="1768409" y="415768"/>
                  <a:pt x="1762551" y="398738"/>
                </a:cubicBezTo>
                <a:cubicBezTo>
                  <a:pt x="1757351" y="398414"/>
                  <a:pt x="1753331" y="402862"/>
                  <a:pt x="1750159" y="406996"/>
                </a:cubicBezTo>
                <a:cubicBezTo>
                  <a:pt x="1740234" y="419845"/>
                  <a:pt x="1730900" y="433199"/>
                  <a:pt x="1722184" y="446925"/>
                </a:cubicBezTo>
                <a:cubicBezTo>
                  <a:pt x="1708830" y="467851"/>
                  <a:pt x="1696876" y="489721"/>
                  <a:pt x="1686570" y="512285"/>
                </a:cubicBezTo>
                <a:lnTo>
                  <a:pt x="1686513" y="512285"/>
                </a:lnTo>
                <a:cubicBezTo>
                  <a:pt x="1685999" y="512666"/>
                  <a:pt x="1685427" y="513047"/>
                  <a:pt x="1684922" y="513495"/>
                </a:cubicBezTo>
                <a:cubicBezTo>
                  <a:pt x="1673978" y="521639"/>
                  <a:pt x="1664568" y="531621"/>
                  <a:pt x="1657395" y="543261"/>
                </a:cubicBezTo>
                <a:cubicBezTo>
                  <a:pt x="1655871" y="545670"/>
                  <a:pt x="1654471" y="548156"/>
                  <a:pt x="1653195" y="550700"/>
                </a:cubicBezTo>
                <a:cubicBezTo>
                  <a:pt x="1652233" y="552538"/>
                  <a:pt x="1651356" y="554452"/>
                  <a:pt x="1650461" y="556357"/>
                </a:cubicBezTo>
                <a:cubicBezTo>
                  <a:pt x="1641241" y="561691"/>
                  <a:pt x="1632087" y="567035"/>
                  <a:pt x="1622867" y="572369"/>
                </a:cubicBezTo>
                <a:cubicBezTo>
                  <a:pt x="1614923" y="577017"/>
                  <a:pt x="1606970" y="581656"/>
                  <a:pt x="1599016" y="586237"/>
                </a:cubicBezTo>
                <a:cubicBezTo>
                  <a:pt x="1587072" y="593229"/>
                  <a:pt x="1575118" y="600163"/>
                  <a:pt x="1563164" y="607097"/>
                </a:cubicBezTo>
                <a:cubicBezTo>
                  <a:pt x="1560869" y="608431"/>
                  <a:pt x="1558650" y="609698"/>
                  <a:pt x="1556354" y="611040"/>
                </a:cubicBezTo>
                <a:cubicBezTo>
                  <a:pt x="1552792" y="613069"/>
                  <a:pt x="1549172" y="615165"/>
                  <a:pt x="1545486" y="617137"/>
                </a:cubicBezTo>
                <a:cubicBezTo>
                  <a:pt x="1538809" y="620832"/>
                  <a:pt x="1531875" y="624204"/>
                  <a:pt x="1524693" y="626614"/>
                </a:cubicBezTo>
                <a:cubicBezTo>
                  <a:pt x="1519483" y="628328"/>
                  <a:pt x="1514082" y="629538"/>
                  <a:pt x="1508605" y="630052"/>
                </a:cubicBezTo>
                <a:cubicBezTo>
                  <a:pt x="1495061" y="631129"/>
                  <a:pt x="1481707" y="627700"/>
                  <a:pt x="1468295" y="625919"/>
                </a:cubicBezTo>
                <a:cubicBezTo>
                  <a:pt x="1467086" y="625718"/>
                  <a:pt x="1465809" y="625595"/>
                  <a:pt x="1464609" y="625471"/>
                </a:cubicBezTo>
                <a:cubicBezTo>
                  <a:pt x="1453094" y="624328"/>
                  <a:pt x="1441644" y="624966"/>
                  <a:pt x="1430148" y="626166"/>
                </a:cubicBezTo>
                <a:cubicBezTo>
                  <a:pt x="1417051" y="627443"/>
                  <a:pt x="1403945" y="629605"/>
                  <a:pt x="1390848" y="630814"/>
                </a:cubicBezTo>
                <a:cubicBezTo>
                  <a:pt x="1390152" y="630881"/>
                  <a:pt x="1389447" y="630938"/>
                  <a:pt x="1388752" y="631005"/>
                </a:cubicBezTo>
                <a:cubicBezTo>
                  <a:pt x="1374188" y="632272"/>
                  <a:pt x="1359568" y="632462"/>
                  <a:pt x="1345004" y="631957"/>
                </a:cubicBezTo>
                <a:cubicBezTo>
                  <a:pt x="1328668" y="631386"/>
                  <a:pt x="1312390" y="629986"/>
                  <a:pt x="1296112" y="628271"/>
                </a:cubicBezTo>
                <a:cubicBezTo>
                  <a:pt x="1287406" y="627376"/>
                  <a:pt x="1278757" y="626423"/>
                  <a:pt x="1270109" y="625471"/>
                </a:cubicBezTo>
                <a:cubicBezTo>
                  <a:pt x="1264384" y="624776"/>
                  <a:pt x="1258660" y="624137"/>
                  <a:pt x="1252935" y="623566"/>
                </a:cubicBezTo>
                <a:cubicBezTo>
                  <a:pt x="1243658" y="622613"/>
                  <a:pt x="1234371" y="621718"/>
                  <a:pt x="1225094" y="620889"/>
                </a:cubicBezTo>
                <a:cubicBezTo>
                  <a:pt x="1219302" y="620385"/>
                  <a:pt x="1213521" y="619880"/>
                  <a:pt x="1207729" y="619432"/>
                </a:cubicBezTo>
                <a:cubicBezTo>
                  <a:pt x="1193680" y="618346"/>
                  <a:pt x="1179631" y="617394"/>
                  <a:pt x="1165515" y="616698"/>
                </a:cubicBezTo>
                <a:cubicBezTo>
                  <a:pt x="1155142" y="616127"/>
                  <a:pt x="1144788" y="615679"/>
                  <a:pt x="1134425" y="615365"/>
                </a:cubicBezTo>
                <a:cubicBezTo>
                  <a:pt x="1114584" y="614593"/>
                  <a:pt x="1094744" y="614279"/>
                  <a:pt x="1074913" y="614279"/>
                </a:cubicBezTo>
                <a:cubicBezTo>
                  <a:pt x="1061492" y="614279"/>
                  <a:pt x="1048071" y="614469"/>
                  <a:pt x="1034594" y="614784"/>
                </a:cubicBezTo>
                <a:cubicBezTo>
                  <a:pt x="1012019" y="615365"/>
                  <a:pt x="989455" y="616317"/>
                  <a:pt x="966937" y="617775"/>
                </a:cubicBezTo>
                <a:cubicBezTo>
                  <a:pt x="955879" y="618480"/>
                  <a:pt x="944811" y="619299"/>
                  <a:pt x="933810" y="620318"/>
                </a:cubicBezTo>
                <a:cubicBezTo>
                  <a:pt x="916645" y="621718"/>
                  <a:pt x="899481" y="623433"/>
                  <a:pt x="882375" y="625404"/>
                </a:cubicBezTo>
                <a:cubicBezTo>
                  <a:pt x="876145" y="626109"/>
                  <a:pt x="869973" y="626862"/>
                  <a:pt x="863753" y="627633"/>
                </a:cubicBezTo>
                <a:cubicBezTo>
                  <a:pt x="860000" y="628138"/>
                  <a:pt x="856238" y="628586"/>
                  <a:pt x="852495" y="629090"/>
                </a:cubicBezTo>
                <a:cubicBezTo>
                  <a:pt x="839331" y="630814"/>
                  <a:pt x="826044" y="632653"/>
                  <a:pt x="812690" y="634567"/>
                </a:cubicBezTo>
                <a:cubicBezTo>
                  <a:pt x="801183" y="636158"/>
                  <a:pt x="789544" y="637739"/>
                  <a:pt x="777981" y="639273"/>
                </a:cubicBezTo>
                <a:cubicBezTo>
                  <a:pt x="764179" y="641111"/>
                  <a:pt x="750377" y="642768"/>
                  <a:pt x="736575" y="644226"/>
                </a:cubicBezTo>
                <a:cubicBezTo>
                  <a:pt x="720621" y="645940"/>
                  <a:pt x="704733" y="647350"/>
                  <a:pt x="688836" y="648236"/>
                </a:cubicBezTo>
                <a:cubicBezTo>
                  <a:pt x="677835" y="648798"/>
                  <a:pt x="666890" y="649179"/>
                  <a:pt x="655956" y="649245"/>
                </a:cubicBezTo>
                <a:cubicBezTo>
                  <a:pt x="619656" y="649436"/>
                  <a:pt x="583975" y="646197"/>
                  <a:pt x="549457" y="637225"/>
                </a:cubicBezTo>
                <a:cubicBezTo>
                  <a:pt x="542713" y="635453"/>
                  <a:pt x="535979" y="633481"/>
                  <a:pt x="529302" y="631195"/>
                </a:cubicBezTo>
                <a:cubicBezTo>
                  <a:pt x="520720" y="628395"/>
                  <a:pt x="512195" y="625090"/>
                  <a:pt x="503803" y="621404"/>
                </a:cubicBezTo>
                <a:cubicBezTo>
                  <a:pt x="496745" y="618289"/>
                  <a:pt x="489887" y="614974"/>
                  <a:pt x="483210" y="611288"/>
                </a:cubicBezTo>
                <a:cubicBezTo>
                  <a:pt x="475895" y="607411"/>
                  <a:pt x="468837" y="603211"/>
                  <a:pt x="461912" y="598696"/>
                </a:cubicBezTo>
                <a:cubicBezTo>
                  <a:pt x="451225" y="591771"/>
                  <a:pt x="440986" y="584142"/>
                  <a:pt x="431194" y="575998"/>
                </a:cubicBezTo>
                <a:cubicBezTo>
                  <a:pt x="425536" y="571302"/>
                  <a:pt x="420012" y="566406"/>
                  <a:pt x="414592" y="561187"/>
                </a:cubicBezTo>
                <a:cubicBezTo>
                  <a:pt x="405258" y="552481"/>
                  <a:pt x="396285" y="543070"/>
                  <a:pt x="387703" y="533269"/>
                </a:cubicBezTo>
                <a:cubicBezTo>
                  <a:pt x="380769" y="525258"/>
                  <a:pt x="374035" y="516991"/>
                  <a:pt x="367672" y="508532"/>
                </a:cubicBezTo>
                <a:cubicBezTo>
                  <a:pt x="361824" y="500903"/>
                  <a:pt x="356223" y="493092"/>
                  <a:pt x="350889" y="485072"/>
                </a:cubicBezTo>
                <a:cubicBezTo>
                  <a:pt x="347841" y="480634"/>
                  <a:pt x="344917" y="476119"/>
                  <a:pt x="342050" y="471537"/>
                </a:cubicBezTo>
                <a:cubicBezTo>
                  <a:pt x="335763" y="461679"/>
                  <a:pt x="329724" y="451573"/>
                  <a:pt x="324000" y="441334"/>
                </a:cubicBezTo>
                <a:cubicBezTo>
                  <a:pt x="315989" y="427027"/>
                  <a:pt x="308417" y="412406"/>
                  <a:pt x="301359" y="397719"/>
                </a:cubicBezTo>
                <a:cubicBezTo>
                  <a:pt x="297101" y="388746"/>
                  <a:pt x="292967" y="379783"/>
                  <a:pt x="288957" y="370753"/>
                </a:cubicBezTo>
                <a:cubicBezTo>
                  <a:pt x="287110" y="366496"/>
                  <a:pt x="285214" y="362228"/>
                  <a:pt x="283423" y="357971"/>
                </a:cubicBezTo>
                <a:cubicBezTo>
                  <a:pt x="275480" y="339473"/>
                  <a:pt x="266983" y="325814"/>
                  <a:pt x="259611" y="307050"/>
                </a:cubicBezTo>
                <a:cubicBezTo>
                  <a:pt x="255163" y="295858"/>
                  <a:pt x="247771" y="283990"/>
                  <a:pt x="243390" y="272798"/>
                </a:cubicBezTo>
                <a:cubicBezTo>
                  <a:pt x="236208" y="254434"/>
                  <a:pt x="231007" y="240518"/>
                  <a:pt x="223568" y="222335"/>
                </a:cubicBezTo>
                <a:cubicBezTo>
                  <a:pt x="214729" y="201037"/>
                  <a:pt x="201928" y="172757"/>
                  <a:pt x="192022" y="152040"/>
                </a:cubicBezTo>
                <a:cubicBezTo>
                  <a:pt x="177715" y="122151"/>
                  <a:pt x="167333" y="91566"/>
                  <a:pt x="148635" y="64029"/>
                </a:cubicBezTo>
                <a:cubicBezTo>
                  <a:pt x="135853" y="45151"/>
                  <a:pt x="121175" y="26586"/>
                  <a:pt x="102353" y="14185"/>
                </a:cubicBezTo>
                <a:cubicBezTo>
                  <a:pt x="98343" y="11451"/>
                  <a:pt x="94152" y="9099"/>
                  <a:pt x="89761" y="7060"/>
                </a:cubicBezTo>
                <a:cubicBezTo>
                  <a:pt x="64653" y="-4636"/>
                  <a:pt x="31268" y="-2474"/>
                  <a:pt x="13399" y="18633"/>
                </a:cubicBezTo>
                <a:cubicBezTo>
                  <a:pt x="-6889" y="42541"/>
                  <a:pt x="-269" y="78336"/>
                  <a:pt x="8122" y="108540"/>
                </a:cubicBezTo>
                <a:cubicBezTo>
                  <a:pt x="15371" y="134667"/>
                  <a:pt x="23191" y="160803"/>
                  <a:pt x="31649" y="186683"/>
                </a:cubicBezTo>
                <a:cubicBezTo>
                  <a:pt x="38707" y="208266"/>
                  <a:pt x="46289" y="229698"/>
                  <a:pt x="54385" y="250891"/>
                </a:cubicBezTo>
                <a:cubicBezTo>
                  <a:pt x="56100" y="255406"/>
                  <a:pt x="57824" y="259949"/>
                  <a:pt x="59634" y="264445"/>
                </a:cubicBezTo>
                <a:cubicBezTo>
                  <a:pt x="61215" y="268579"/>
                  <a:pt x="62872" y="272713"/>
                  <a:pt x="64587" y="276770"/>
                </a:cubicBezTo>
                <a:cubicBezTo>
                  <a:pt x="66177" y="280714"/>
                  <a:pt x="67768" y="284600"/>
                  <a:pt x="69482" y="288467"/>
                </a:cubicBezTo>
                <a:cubicBezTo>
                  <a:pt x="71768" y="294001"/>
                  <a:pt x="74121" y="299468"/>
                  <a:pt x="76540" y="304936"/>
                </a:cubicBezTo>
                <a:cubicBezTo>
                  <a:pt x="76988" y="305926"/>
                  <a:pt x="77436" y="306898"/>
                  <a:pt x="77883" y="307888"/>
                </a:cubicBezTo>
                <a:cubicBezTo>
                  <a:pt x="78598" y="309508"/>
                  <a:pt x="79350" y="311117"/>
                  <a:pt x="80074" y="312727"/>
                </a:cubicBezTo>
                <a:cubicBezTo>
                  <a:pt x="81703" y="316347"/>
                  <a:pt x="83332" y="319976"/>
                  <a:pt x="84999" y="323566"/>
                </a:cubicBezTo>
                <a:cubicBezTo>
                  <a:pt x="87475" y="329034"/>
                  <a:pt x="90085" y="334501"/>
                  <a:pt x="92695" y="339911"/>
                </a:cubicBezTo>
                <a:cubicBezTo>
                  <a:pt x="92885" y="340292"/>
                  <a:pt x="93142" y="340740"/>
                  <a:pt x="93333" y="341178"/>
                </a:cubicBezTo>
                <a:cubicBezTo>
                  <a:pt x="96200" y="346960"/>
                  <a:pt x="99058" y="352818"/>
                  <a:pt x="102048" y="358533"/>
                </a:cubicBezTo>
                <a:cubicBezTo>
                  <a:pt x="103372" y="361105"/>
                  <a:pt x="104782" y="363610"/>
                  <a:pt x="106125" y="366162"/>
                </a:cubicBezTo>
                <a:cubicBezTo>
                  <a:pt x="107259" y="368305"/>
                  <a:pt x="108411" y="370429"/>
                  <a:pt x="109554" y="372554"/>
                </a:cubicBezTo>
                <a:cubicBezTo>
                  <a:pt x="111840" y="376821"/>
                  <a:pt x="114050" y="381145"/>
                  <a:pt x="116412" y="385374"/>
                </a:cubicBezTo>
                <a:cubicBezTo>
                  <a:pt x="121384" y="394271"/>
                  <a:pt x="126461" y="403053"/>
                  <a:pt x="131738" y="411692"/>
                </a:cubicBezTo>
                <a:cubicBezTo>
                  <a:pt x="132243" y="412587"/>
                  <a:pt x="132824" y="413540"/>
                  <a:pt x="133395" y="414435"/>
                </a:cubicBezTo>
                <a:cubicBezTo>
                  <a:pt x="135815" y="418369"/>
                  <a:pt x="138291" y="422312"/>
                  <a:pt x="140777" y="426246"/>
                </a:cubicBezTo>
                <a:cubicBezTo>
                  <a:pt x="144082" y="431475"/>
                  <a:pt x="147521" y="436676"/>
                  <a:pt x="151016" y="441829"/>
                </a:cubicBezTo>
                <a:cubicBezTo>
                  <a:pt x="151969" y="443353"/>
                  <a:pt x="152988" y="444820"/>
                  <a:pt x="154074" y="446277"/>
                </a:cubicBezTo>
                <a:cubicBezTo>
                  <a:pt x="155598" y="448630"/>
                  <a:pt x="157189" y="450925"/>
                  <a:pt x="158779" y="453211"/>
                </a:cubicBezTo>
                <a:cubicBezTo>
                  <a:pt x="159903" y="454811"/>
                  <a:pt x="161122" y="456335"/>
                  <a:pt x="162256" y="457936"/>
                </a:cubicBezTo>
                <a:cubicBezTo>
                  <a:pt x="165018" y="461812"/>
                  <a:pt x="167885" y="465603"/>
                  <a:pt x="170724" y="469432"/>
                </a:cubicBezTo>
                <a:cubicBezTo>
                  <a:pt x="173562" y="473252"/>
                  <a:pt x="176267" y="477167"/>
                  <a:pt x="179201" y="480938"/>
                </a:cubicBezTo>
                <a:cubicBezTo>
                  <a:pt x="181296" y="483663"/>
                  <a:pt x="183401" y="486406"/>
                  <a:pt x="185621" y="489140"/>
                </a:cubicBezTo>
                <a:lnTo>
                  <a:pt x="190202" y="494855"/>
                </a:lnTo>
                <a:cubicBezTo>
                  <a:pt x="190555" y="495293"/>
                  <a:pt x="190917" y="495712"/>
                  <a:pt x="191279" y="496150"/>
                </a:cubicBezTo>
                <a:cubicBezTo>
                  <a:pt x="191450" y="496359"/>
                  <a:pt x="191621" y="496569"/>
                  <a:pt x="191793" y="496769"/>
                </a:cubicBezTo>
                <a:cubicBezTo>
                  <a:pt x="192917" y="498150"/>
                  <a:pt x="194050" y="499550"/>
                  <a:pt x="195222" y="500893"/>
                </a:cubicBezTo>
                <a:cubicBezTo>
                  <a:pt x="195298" y="501027"/>
                  <a:pt x="195346" y="501084"/>
                  <a:pt x="195412" y="501151"/>
                </a:cubicBezTo>
                <a:cubicBezTo>
                  <a:pt x="198603" y="504970"/>
                  <a:pt x="201832" y="508713"/>
                  <a:pt x="205090" y="512466"/>
                </a:cubicBezTo>
                <a:cubicBezTo>
                  <a:pt x="205214" y="512657"/>
                  <a:pt x="205337" y="512790"/>
                  <a:pt x="205461" y="512914"/>
                </a:cubicBezTo>
                <a:cubicBezTo>
                  <a:pt x="208643" y="516600"/>
                  <a:pt x="211881" y="520229"/>
                  <a:pt x="215186" y="523792"/>
                </a:cubicBezTo>
                <a:cubicBezTo>
                  <a:pt x="216263" y="524973"/>
                  <a:pt x="217368" y="526106"/>
                  <a:pt x="218463" y="527268"/>
                </a:cubicBezTo>
                <a:cubicBezTo>
                  <a:pt x="219558" y="528459"/>
                  <a:pt x="220673" y="529640"/>
                  <a:pt x="221787" y="530811"/>
                </a:cubicBezTo>
                <a:cubicBezTo>
                  <a:pt x="222816" y="531907"/>
                  <a:pt x="223806" y="533021"/>
                  <a:pt x="224854" y="534088"/>
                </a:cubicBezTo>
                <a:cubicBezTo>
                  <a:pt x="228540" y="538031"/>
                  <a:pt x="232293" y="541908"/>
                  <a:pt x="236170" y="545728"/>
                </a:cubicBezTo>
                <a:cubicBezTo>
                  <a:pt x="236675" y="546232"/>
                  <a:pt x="237189" y="546747"/>
                  <a:pt x="237694" y="547194"/>
                </a:cubicBezTo>
                <a:cubicBezTo>
                  <a:pt x="240361" y="549928"/>
                  <a:pt x="243104" y="552595"/>
                  <a:pt x="245895" y="555205"/>
                </a:cubicBezTo>
                <a:cubicBezTo>
                  <a:pt x="246590" y="555900"/>
                  <a:pt x="247295" y="556529"/>
                  <a:pt x="248057" y="557234"/>
                </a:cubicBezTo>
                <a:cubicBezTo>
                  <a:pt x="248619" y="557767"/>
                  <a:pt x="249200" y="558291"/>
                  <a:pt x="249762" y="558815"/>
                </a:cubicBezTo>
                <a:cubicBezTo>
                  <a:pt x="250353" y="559367"/>
                  <a:pt x="250943" y="559910"/>
                  <a:pt x="251534" y="560453"/>
                </a:cubicBezTo>
                <a:cubicBezTo>
                  <a:pt x="253782" y="562549"/>
                  <a:pt x="256020" y="564654"/>
                  <a:pt x="258287" y="566711"/>
                </a:cubicBezTo>
                <a:cubicBezTo>
                  <a:pt x="261583" y="569635"/>
                  <a:pt x="264888" y="572550"/>
                  <a:pt x="268202" y="575417"/>
                </a:cubicBezTo>
                <a:cubicBezTo>
                  <a:pt x="270755" y="577646"/>
                  <a:pt x="273356" y="579808"/>
                  <a:pt x="275965" y="581970"/>
                </a:cubicBezTo>
                <a:cubicBezTo>
                  <a:pt x="277975" y="583685"/>
                  <a:pt x="280099" y="585371"/>
                  <a:pt x="282195" y="587057"/>
                </a:cubicBezTo>
                <a:cubicBezTo>
                  <a:pt x="282709" y="587476"/>
                  <a:pt x="283214" y="587904"/>
                  <a:pt x="283738" y="588314"/>
                </a:cubicBezTo>
                <a:cubicBezTo>
                  <a:pt x="284157" y="588657"/>
                  <a:pt x="284566" y="589009"/>
                  <a:pt x="284986" y="589343"/>
                </a:cubicBezTo>
                <a:cubicBezTo>
                  <a:pt x="288034" y="591762"/>
                  <a:pt x="291091" y="594172"/>
                  <a:pt x="294139" y="596467"/>
                </a:cubicBezTo>
                <a:cubicBezTo>
                  <a:pt x="297254" y="598877"/>
                  <a:pt x="300435" y="601230"/>
                  <a:pt x="303616" y="603582"/>
                </a:cubicBezTo>
                <a:cubicBezTo>
                  <a:pt x="307112" y="606126"/>
                  <a:pt x="310608" y="608678"/>
                  <a:pt x="314170" y="611088"/>
                </a:cubicBezTo>
                <a:cubicBezTo>
                  <a:pt x="314780" y="611517"/>
                  <a:pt x="315427" y="611898"/>
                  <a:pt x="316047" y="612326"/>
                </a:cubicBezTo>
                <a:cubicBezTo>
                  <a:pt x="317923" y="613622"/>
                  <a:pt x="319866" y="614812"/>
                  <a:pt x="321752" y="616070"/>
                </a:cubicBezTo>
                <a:cubicBezTo>
                  <a:pt x="326505" y="619270"/>
                  <a:pt x="331239" y="622528"/>
                  <a:pt x="336106" y="625528"/>
                </a:cubicBezTo>
                <a:cubicBezTo>
                  <a:pt x="338449" y="627052"/>
                  <a:pt x="340878" y="628509"/>
                  <a:pt x="343221" y="629910"/>
                </a:cubicBezTo>
                <a:cubicBezTo>
                  <a:pt x="344183" y="630548"/>
                  <a:pt x="345193" y="631119"/>
                  <a:pt x="346155" y="631691"/>
                </a:cubicBezTo>
                <a:cubicBezTo>
                  <a:pt x="348632" y="633158"/>
                  <a:pt x="351118" y="634558"/>
                  <a:pt x="353585" y="636015"/>
                </a:cubicBezTo>
                <a:cubicBezTo>
                  <a:pt x="356956" y="637930"/>
                  <a:pt x="360395" y="639825"/>
                  <a:pt x="363891" y="641730"/>
                </a:cubicBezTo>
                <a:cubicBezTo>
                  <a:pt x="366939" y="643321"/>
                  <a:pt x="369987" y="644911"/>
                  <a:pt x="373101" y="646512"/>
                </a:cubicBezTo>
                <a:cubicBezTo>
                  <a:pt x="374882" y="647464"/>
                  <a:pt x="376730" y="648350"/>
                  <a:pt x="378569" y="649236"/>
                </a:cubicBezTo>
                <a:cubicBezTo>
                  <a:pt x="381807" y="650893"/>
                  <a:pt x="385055" y="652417"/>
                  <a:pt x="388294" y="653941"/>
                </a:cubicBezTo>
                <a:cubicBezTo>
                  <a:pt x="389694" y="654646"/>
                  <a:pt x="391094" y="655275"/>
                  <a:pt x="392494" y="655913"/>
                </a:cubicBezTo>
                <a:cubicBezTo>
                  <a:pt x="400952" y="659732"/>
                  <a:pt x="409477" y="663352"/>
                  <a:pt x="418050" y="666981"/>
                </a:cubicBezTo>
                <a:cubicBezTo>
                  <a:pt x="418193" y="667038"/>
                  <a:pt x="418307" y="667086"/>
                  <a:pt x="418450" y="667133"/>
                </a:cubicBezTo>
                <a:cubicBezTo>
                  <a:pt x="427499" y="670953"/>
                  <a:pt x="436538" y="674782"/>
                  <a:pt x="445463" y="678830"/>
                </a:cubicBezTo>
                <a:cubicBezTo>
                  <a:pt x="446139" y="679135"/>
                  <a:pt x="446787" y="679459"/>
                  <a:pt x="447453" y="679763"/>
                </a:cubicBezTo>
                <a:cubicBezTo>
                  <a:pt x="455645" y="683526"/>
                  <a:pt x="463713" y="687526"/>
                  <a:pt x="471523" y="691927"/>
                </a:cubicBezTo>
                <a:cubicBezTo>
                  <a:pt x="472104" y="692260"/>
                  <a:pt x="472695" y="692584"/>
                  <a:pt x="473276" y="692927"/>
                </a:cubicBezTo>
                <a:cubicBezTo>
                  <a:pt x="481439" y="697632"/>
                  <a:pt x="489344" y="702747"/>
                  <a:pt x="496774" y="708624"/>
                </a:cubicBezTo>
                <a:cubicBezTo>
                  <a:pt x="504384" y="714634"/>
                  <a:pt x="511366" y="721388"/>
                  <a:pt x="517700" y="728703"/>
                </a:cubicBezTo>
                <a:cubicBezTo>
                  <a:pt x="517767" y="728769"/>
                  <a:pt x="517824" y="728836"/>
                  <a:pt x="517891" y="728903"/>
                </a:cubicBezTo>
                <a:cubicBezTo>
                  <a:pt x="517967" y="728998"/>
                  <a:pt x="518043" y="729093"/>
                  <a:pt x="518110" y="729189"/>
                </a:cubicBezTo>
                <a:cubicBezTo>
                  <a:pt x="524406" y="736513"/>
                  <a:pt x="530064" y="744400"/>
                  <a:pt x="534998" y="752753"/>
                </a:cubicBezTo>
                <a:cubicBezTo>
                  <a:pt x="532140" y="764022"/>
                  <a:pt x="530016" y="775461"/>
                  <a:pt x="528245" y="786967"/>
                </a:cubicBezTo>
                <a:cubicBezTo>
                  <a:pt x="527854" y="789520"/>
                  <a:pt x="527463" y="792054"/>
                  <a:pt x="527121" y="794616"/>
                </a:cubicBezTo>
                <a:cubicBezTo>
                  <a:pt x="521910" y="811037"/>
                  <a:pt x="517234" y="827649"/>
                  <a:pt x="513566" y="844508"/>
                </a:cubicBezTo>
                <a:cubicBezTo>
                  <a:pt x="508480" y="868101"/>
                  <a:pt x="504994" y="891999"/>
                  <a:pt x="499708" y="915526"/>
                </a:cubicBezTo>
                <a:cubicBezTo>
                  <a:pt x="492088" y="949607"/>
                  <a:pt x="480829" y="982801"/>
                  <a:pt x="469571" y="1015853"/>
                </a:cubicBezTo>
                <a:cubicBezTo>
                  <a:pt x="463722" y="1033217"/>
                  <a:pt x="457740" y="1050829"/>
                  <a:pt x="447444" y="1065964"/>
                </a:cubicBezTo>
                <a:cubicBezTo>
                  <a:pt x="431737" y="1088976"/>
                  <a:pt x="407515" y="1104559"/>
                  <a:pt x="383607" y="1118933"/>
                </a:cubicBezTo>
                <a:cubicBezTo>
                  <a:pt x="376359" y="1123314"/>
                  <a:pt x="368853" y="1127762"/>
                  <a:pt x="363576" y="1134506"/>
                </a:cubicBezTo>
                <a:cubicBezTo>
                  <a:pt x="357414" y="1142326"/>
                  <a:pt x="354994" y="1152308"/>
                  <a:pt x="352642" y="1161976"/>
                </a:cubicBezTo>
                <a:cubicBezTo>
                  <a:pt x="341202" y="1210106"/>
                  <a:pt x="329696" y="1258169"/>
                  <a:pt x="318247" y="1306299"/>
                </a:cubicBezTo>
                <a:cubicBezTo>
                  <a:pt x="316532" y="1313357"/>
                  <a:pt x="314875" y="1320482"/>
                  <a:pt x="313160" y="1327540"/>
                </a:cubicBezTo>
                <a:cubicBezTo>
                  <a:pt x="310046" y="1340456"/>
                  <a:pt x="306988" y="1353552"/>
                  <a:pt x="307760" y="1366773"/>
                </a:cubicBezTo>
                <a:cubicBezTo>
                  <a:pt x="308588" y="1380061"/>
                  <a:pt x="313865" y="1393605"/>
                  <a:pt x="324610" y="1401425"/>
                </a:cubicBezTo>
                <a:cubicBezTo>
                  <a:pt x="332049" y="1406769"/>
                  <a:pt x="341335" y="1408931"/>
                  <a:pt x="350422" y="1410198"/>
                </a:cubicBezTo>
                <a:cubicBezTo>
                  <a:pt x="371215" y="1413131"/>
                  <a:pt x="397666" y="1408740"/>
                  <a:pt x="404219" y="1388709"/>
                </a:cubicBezTo>
                <a:cubicBezTo>
                  <a:pt x="408420" y="1375927"/>
                  <a:pt x="402248" y="1362325"/>
                  <a:pt x="399133" y="1349228"/>
                </a:cubicBezTo>
                <a:cubicBezTo>
                  <a:pt x="398238" y="1345409"/>
                  <a:pt x="397609" y="1341532"/>
                  <a:pt x="397219" y="1337655"/>
                </a:cubicBezTo>
                <a:cubicBezTo>
                  <a:pt x="394047" y="1305985"/>
                  <a:pt x="407849" y="1273495"/>
                  <a:pt x="428946" y="1249206"/>
                </a:cubicBezTo>
                <a:cubicBezTo>
                  <a:pt x="452606" y="1221936"/>
                  <a:pt x="484525" y="1203305"/>
                  <a:pt x="516567" y="1186646"/>
                </a:cubicBezTo>
                <a:cubicBezTo>
                  <a:pt x="526911" y="1181274"/>
                  <a:pt x="537322" y="1175949"/>
                  <a:pt x="547676" y="1170549"/>
                </a:cubicBezTo>
                <a:cubicBezTo>
                  <a:pt x="544913" y="1177807"/>
                  <a:pt x="542380" y="1185084"/>
                  <a:pt x="540789" y="1192494"/>
                </a:cubicBezTo>
                <a:cubicBezTo>
                  <a:pt x="539198" y="1199809"/>
                  <a:pt x="538436" y="1207248"/>
                  <a:pt x="539198" y="1214878"/>
                </a:cubicBezTo>
                <a:cubicBezTo>
                  <a:pt x="539579" y="1218821"/>
                  <a:pt x="540408" y="1222631"/>
                  <a:pt x="541484" y="1226384"/>
                </a:cubicBezTo>
                <a:cubicBezTo>
                  <a:pt x="544151" y="1235852"/>
                  <a:pt x="548609" y="1244891"/>
                  <a:pt x="553190" y="1253654"/>
                </a:cubicBezTo>
                <a:cubicBezTo>
                  <a:pt x="553448" y="1254235"/>
                  <a:pt x="553762" y="1254864"/>
                  <a:pt x="554076" y="1255435"/>
                </a:cubicBezTo>
                <a:cubicBezTo>
                  <a:pt x="557315" y="1261674"/>
                  <a:pt x="560630" y="1267837"/>
                  <a:pt x="563859" y="1274009"/>
                </a:cubicBezTo>
                <a:cubicBezTo>
                  <a:pt x="568059" y="1281705"/>
                  <a:pt x="572250" y="1289459"/>
                  <a:pt x="576451" y="1297145"/>
                </a:cubicBezTo>
                <a:cubicBezTo>
                  <a:pt x="581346" y="1306108"/>
                  <a:pt x="586242" y="1315081"/>
                  <a:pt x="591271" y="1323977"/>
                </a:cubicBezTo>
                <a:cubicBezTo>
                  <a:pt x="601692" y="1342551"/>
                  <a:pt x="612312" y="1361058"/>
                  <a:pt x="623190" y="1379422"/>
                </a:cubicBezTo>
                <a:cubicBezTo>
                  <a:pt x="628019" y="1387499"/>
                  <a:pt x="632981" y="1395701"/>
                  <a:pt x="640163" y="1401806"/>
                </a:cubicBezTo>
                <a:cubicBezTo>
                  <a:pt x="654784" y="1414274"/>
                  <a:pt x="675644" y="1415608"/>
                  <a:pt x="694913" y="1415484"/>
                </a:cubicBezTo>
                <a:cubicBezTo>
                  <a:pt x="707562" y="1415417"/>
                  <a:pt x="720659" y="1414846"/>
                  <a:pt x="731975" y="1409121"/>
                </a:cubicBezTo>
                <a:cubicBezTo>
                  <a:pt x="743233" y="1403330"/>
                  <a:pt x="752072" y="1390871"/>
                  <a:pt x="749720" y="1378479"/>
                </a:cubicBezTo>
                <a:cubicBezTo>
                  <a:pt x="746024" y="1358829"/>
                  <a:pt x="720526" y="1353229"/>
                  <a:pt x="707372" y="1338227"/>
                </a:cubicBezTo>
                <a:cubicBezTo>
                  <a:pt x="703371" y="1333588"/>
                  <a:pt x="700571" y="1328111"/>
                  <a:pt x="698342" y="1322329"/>
                </a:cubicBezTo>
                <a:cubicBezTo>
                  <a:pt x="696885" y="1318510"/>
                  <a:pt x="695608" y="1314567"/>
                  <a:pt x="694399" y="1310690"/>
                </a:cubicBezTo>
                <a:cubicBezTo>
                  <a:pt x="687283" y="1288249"/>
                  <a:pt x="680225" y="1265741"/>
                  <a:pt x="673101" y="1243234"/>
                </a:cubicBezTo>
                <a:cubicBezTo>
                  <a:pt x="671443" y="1237890"/>
                  <a:pt x="669729" y="1232356"/>
                  <a:pt x="670558" y="1226765"/>
                </a:cubicBezTo>
                <a:cubicBezTo>
                  <a:pt x="672720" y="1211630"/>
                  <a:pt x="690589" y="1205467"/>
                  <a:pt x="704886" y="1200124"/>
                </a:cubicBezTo>
                <a:cubicBezTo>
                  <a:pt x="744376" y="1185436"/>
                  <a:pt x="775971" y="1155556"/>
                  <a:pt x="806117" y="1126181"/>
                </a:cubicBezTo>
                <a:cubicBezTo>
                  <a:pt x="811966" y="1120457"/>
                  <a:pt x="817881" y="1114599"/>
                  <a:pt x="823662" y="1108627"/>
                </a:cubicBezTo>
                <a:cubicBezTo>
                  <a:pt x="824682" y="1108560"/>
                  <a:pt x="825701" y="1108436"/>
                  <a:pt x="826720" y="1108369"/>
                </a:cubicBezTo>
                <a:cubicBezTo>
                  <a:pt x="827053" y="1108341"/>
                  <a:pt x="827425" y="1108303"/>
                  <a:pt x="827787" y="1108274"/>
                </a:cubicBezTo>
                <a:cubicBezTo>
                  <a:pt x="828930" y="1108179"/>
                  <a:pt x="830177" y="1108065"/>
                  <a:pt x="831340" y="1107969"/>
                </a:cubicBezTo>
                <a:cubicBezTo>
                  <a:pt x="833016" y="1107836"/>
                  <a:pt x="834654" y="1107712"/>
                  <a:pt x="836378" y="1107541"/>
                </a:cubicBezTo>
                <a:cubicBezTo>
                  <a:pt x="840636" y="1107188"/>
                  <a:pt x="845303" y="1106769"/>
                  <a:pt x="849751" y="1106388"/>
                </a:cubicBezTo>
                <a:cubicBezTo>
                  <a:pt x="850266" y="1106340"/>
                  <a:pt x="850742" y="1106293"/>
                  <a:pt x="851256" y="1106245"/>
                </a:cubicBezTo>
                <a:cubicBezTo>
                  <a:pt x="864563" y="1105093"/>
                  <a:pt x="878431" y="1103845"/>
                  <a:pt x="893290" y="1102454"/>
                </a:cubicBezTo>
                <a:cubicBezTo>
                  <a:pt x="898377" y="1101949"/>
                  <a:pt x="903587" y="1101502"/>
                  <a:pt x="908864" y="1100997"/>
                </a:cubicBezTo>
                <a:cubicBezTo>
                  <a:pt x="911540" y="1100740"/>
                  <a:pt x="914198" y="1100483"/>
                  <a:pt x="916884" y="1100235"/>
                </a:cubicBezTo>
                <a:cubicBezTo>
                  <a:pt x="922218" y="1099721"/>
                  <a:pt x="927618" y="1099149"/>
                  <a:pt x="933152" y="1098644"/>
                </a:cubicBezTo>
                <a:cubicBezTo>
                  <a:pt x="935981" y="1098368"/>
                  <a:pt x="938877" y="1098063"/>
                  <a:pt x="941744" y="1097768"/>
                </a:cubicBezTo>
                <a:cubicBezTo>
                  <a:pt x="956574" y="1096292"/>
                  <a:pt x="971843" y="1094730"/>
                  <a:pt x="987540" y="1093072"/>
                </a:cubicBezTo>
                <a:cubicBezTo>
                  <a:pt x="993379" y="1092463"/>
                  <a:pt x="999341" y="1091805"/>
                  <a:pt x="1005285" y="1091167"/>
                </a:cubicBezTo>
                <a:cubicBezTo>
                  <a:pt x="1011486" y="1090491"/>
                  <a:pt x="1017629" y="1089834"/>
                  <a:pt x="1023926" y="1089138"/>
                </a:cubicBezTo>
                <a:cubicBezTo>
                  <a:pt x="1029279" y="1088538"/>
                  <a:pt x="1034698" y="1087910"/>
                  <a:pt x="1040108" y="1087300"/>
                </a:cubicBezTo>
                <a:cubicBezTo>
                  <a:pt x="1048062" y="1086395"/>
                  <a:pt x="1056015" y="1085490"/>
                  <a:pt x="1064083" y="1084538"/>
                </a:cubicBezTo>
                <a:cubicBezTo>
                  <a:pt x="1066217" y="1084290"/>
                  <a:pt x="1068369" y="1084033"/>
                  <a:pt x="1070512" y="1083776"/>
                </a:cubicBezTo>
                <a:cubicBezTo>
                  <a:pt x="1095106" y="1080871"/>
                  <a:pt x="1120061" y="1077765"/>
                  <a:pt x="1145169" y="1074460"/>
                </a:cubicBezTo>
                <a:cubicBezTo>
                  <a:pt x="1146569" y="1074279"/>
                  <a:pt x="1147989" y="1074108"/>
                  <a:pt x="1149398" y="1073917"/>
                </a:cubicBezTo>
                <a:cubicBezTo>
                  <a:pt x="1152237" y="1073556"/>
                  <a:pt x="1155066" y="1073155"/>
                  <a:pt x="1157885" y="1072755"/>
                </a:cubicBezTo>
                <a:cubicBezTo>
                  <a:pt x="1184546" y="1069174"/>
                  <a:pt x="1211158" y="1065374"/>
                  <a:pt x="1237467" y="1061335"/>
                </a:cubicBezTo>
                <a:cubicBezTo>
                  <a:pt x="1238238" y="1061221"/>
                  <a:pt x="1239038" y="1061125"/>
                  <a:pt x="1239810" y="1061002"/>
                </a:cubicBezTo>
                <a:cubicBezTo>
                  <a:pt x="1240438" y="1060906"/>
                  <a:pt x="1241038" y="1060802"/>
                  <a:pt x="1241657" y="1060706"/>
                </a:cubicBezTo>
                <a:cubicBezTo>
                  <a:pt x="1264251" y="1057211"/>
                  <a:pt x="1286473" y="1053562"/>
                  <a:pt x="1308199" y="1049753"/>
                </a:cubicBezTo>
                <a:cubicBezTo>
                  <a:pt x="1308828" y="1049638"/>
                  <a:pt x="1309504" y="1049543"/>
                  <a:pt x="1310142" y="1049429"/>
                </a:cubicBezTo>
                <a:cubicBezTo>
                  <a:pt x="1311409" y="1049238"/>
                  <a:pt x="1312619" y="1049048"/>
                  <a:pt x="1313819" y="1048800"/>
                </a:cubicBezTo>
                <a:cubicBezTo>
                  <a:pt x="1316038" y="1048390"/>
                  <a:pt x="1318229" y="1047981"/>
                  <a:pt x="1320429" y="1047581"/>
                </a:cubicBezTo>
                <a:cubicBezTo>
                  <a:pt x="1321887" y="1047314"/>
                  <a:pt x="1323382" y="1047066"/>
                  <a:pt x="1324830" y="1046790"/>
                </a:cubicBezTo>
                <a:cubicBezTo>
                  <a:pt x="1320467" y="1058792"/>
                  <a:pt x="1315648" y="1070622"/>
                  <a:pt x="1311028" y="1082490"/>
                </a:cubicBezTo>
                <a:cubicBezTo>
                  <a:pt x="1284644" y="1150727"/>
                  <a:pt x="1275233" y="1225365"/>
                  <a:pt x="1283501" y="1298041"/>
                </a:cubicBezTo>
                <a:cubicBezTo>
                  <a:pt x="1285911" y="1320234"/>
                  <a:pt x="1289987" y="1342227"/>
                  <a:pt x="1295760" y="1363792"/>
                </a:cubicBezTo>
                <a:cubicBezTo>
                  <a:pt x="1297484" y="1370212"/>
                  <a:pt x="1299389" y="1376689"/>
                  <a:pt x="1302884" y="1382413"/>
                </a:cubicBezTo>
                <a:cubicBezTo>
                  <a:pt x="1314362" y="1401120"/>
                  <a:pt x="1339032" y="1405883"/>
                  <a:pt x="1360777" y="1408816"/>
                </a:cubicBezTo>
              </a:path>
            </a:pathLst>
          </a:custGeom>
          <a:solidFill>
            <a:schemeClr val="accent1"/>
          </a:solidFill>
          <a:ln w="9525" cap="flat">
            <a:noFill/>
            <a:prstDash val="solid"/>
            <a:miter/>
          </a:ln>
        </p:spPr>
        <p:txBody>
          <a:bodyPr rtlCol="0" anchor="ctr"/>
          <a:lstStyle/>
          <a:p>
            <a:endParaRPr lang="en-GB"/>
          </a:p>
        </p:txBody>
      </p:sp>
    </p:spTree>
    <p:extLst>
      <p:ext uri="{BB962C8B-B14F-4D97-AF65-F5344CB8AC3E}">
        <p14:creationId xmlns:p14="http://schemas.microsoft.com/office/powerpoint/2010/main" val="14863286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63AF5F69-FADC-4A18-BB90-96ADFEB3610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06" imgH="306" progId="TCLayout.ActiveDocument.1">
                  <p:embed/>
                </p:oleObj>
              </mc:Choice>
              <mc:Fallback>
                <p:oleObj name="think-cell Slide" r:id="rId5" imgW="306" imgH="306" progId="TCLayout.ActiveDocument.1">
                  <p:embed/>
                  <p:pic>
                    <p:nvPicPr>
                      <p:cNvPr id="7" name="Objekt 6" hidden="1">
                        <a:extLst>
                          <a:ext uri="{FF2B5EF4-FFF2-40B4-BE49-F238E27FC236}">
                            <a16:creationId xmlns:a16="http://schemas.microsoft.com/office/drawing/2014/main" id="{63AF5F69-FADC-4A18-BB90-96ADFEB3610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hteck 7" hidden="1">
            <a:extLst>
              <a:ext uri="{FF2B5EF4-FFF2-40B4-BE49-F238E27FC236}">
                <a16:creationId xmlns:a16="http://schemas.microsoft.com/office/drawing/2014/main" id="{4D35849B-AF18-420E-8183-71FEC0D78F6B}"/>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3200">
              <a:latin typeface="DINPro" panose="020B0504020101020102" pitchFamily="34" charset="0"/>
              <a:ea typeface="+mj-ea"/>
              <a:cs typeface="+mj-cs"/>
              <a:sym typeface="DINPro" panose="020B0504020101020102" pitchFamily="34" charset="0"/>
            </a:endParaRPr>
          </a:p>
        </p:txBody>
      </p:sp>
      <p:sp>
        <p:nvSpPr>
          <p:cNvPr id="26" name="Foliennummernplatzhalter 25">
            <a:extLst>
              <a:ext uri="{FF2B5EF4-FFF2-40B4-BE49-F238E27FC236}">
                <a16:creationId xmlns:a16="http://schemas.microsoft.com/office/drawing/2014/main" id="{0C3D8223-92ED-4E61-2A1A-CADF74DDC1E1}"/>
              </a:ext>
            </a:extLst>
          </p:cNvPr>
          <p:cNvSpPr>
            <a:spLocks noGrp="1"/>
          </p:cNvSpPr>
          <p:nvPr>
            <p:ph type="sldNum" sz="quarter" idx="12"/>
          </p:nvPr>
        </p:nvSpPr>
        <p:spPr>
          <a:xfrm>
            <a:off x="11681762" y="6635405"/>
            <a:ext cx="67326" cy="153888"/>
          </a:xfrm>
        </p:spPr>
        <p:txBody>
          <a:bodyPr/>
          <a:lstStyle/>
          <a:p>
            <a:fld id="{15085F71-AFFB-4208-B08F-D7EFE42E2BC8}" type="slidenum">
              <a:rPr lang="en-GB" smtClean="0"/>
              <a:pPr/>
              <a:t>6</a:t>
            </a:fld>
            <a:endParaRPr lang="en-GB"/>
          </a:p>
        </p:txBody>
      </p:sp>
      <p:sp>
        <p:nvSpPr>
          <p:cNvPr id="3" name="Titel 2">
            <a:extLst>
              <a:ext uri="{FF2B5EF4-FFF2-40B4-BE49-F238E27FC236}">
                <a16:creationId xmlns:a16="http://schemas.microsoft.com/office/drawing/2014/main" id="{B248822C-6DBD-4C4B-A00A-6266351A2877}"/>
              </a:ext>
            </a:extLst>
          </p:cNvPr>
          <p:cNvSpPr>
            <a:spLocks noGrp="1"/>
          </p:cNvSpPr>
          <p:nvPr>
            <p:ph type="title"/>
          </p:nvPr>
        </p:nvSpPr>
        <p:spPr>
          <a:xfrm>
            <a:off x="272792" y="357952"/>
            <a:ext cx="8790620" cy="984885"/>
          </a:xfrm>
        </p:spPr>
        <p:txBody>
          <a:bodyPr vert="horz"/>
          <a:lstStyle/>
          <a:p>
            <a:r>
              <a:rPr lang="en-US" dirty="0"/>
              <a:t>Personal solutions</a:t>
            </a:r>
            <a:br>
              <a:rPr lang="en-US" dirty="0"/>
            </a:br>
            <a:endParaRPr lang="en-GB" dirty="0"/>
          </a:p>
        </p:txBody>
      </p:sp>
      <p:pic>
        <p:nvPicPr>
          <p:cNvPr id="5" name="Picture Placeholder 4">
            <a:extLst>
              <a:ext uri="{FF2B5EF4-FFF2-40B4-BE49-F238E27FC236}">
                <a16:creationId xmlns:a16="http://schemas.microsoft.com/office/drawing/2014/main" id="{5825547B-4580-3C02-6D57-E3D8A9FC4446}"/>
              </a:ext>
            </a:extLst>
          </p:cNvPr>
          <p:cNvPicPr>
            <a:picLocks noGrp="1" noChangeAspect="1"/>
          </p:cNvPicPr>
          <p:nvPr>
            <p:ph type="pic" sz="quarter" idx="23"/>
          </p:nvPr>
        </p:nvPicPr>
        <p:blipFill>
          <a:blip r:embed="rId7"/>
          <a:srcRect l="13334" r="13334"/>
          <a:stretch/>
        </p:blipFill>
        <p:spPr/>
      </p:pic>
      <p:sp>
        <p:nvSpPr>
          <p:cNvPr id="6" name="Title 1">
            <a:extLst>
              <a:ext uri="{FF2B5EF4-FFF2-40B4-BE49-F238E27FC236}">
                <a16:creationId xmlns:a16="http://schemas.microsoft.com/office/drawing/2014/main" id="{43B3CE26-F163-EBE5-FCE9-9F8D2111711B}"/>
              </a:ext>
            </a:extLst>
          </p:cNvPr>
          <p:cNvSpPr txBox="1">
            <a:spLocks/>
          </p:cNvSpPr>
          <p:nvPr/>
        </p:nvSpPr>
        <p:spPr>
          <a:xfrm>
            <a:off x="6695768" y="1483935"/>
            <a:ext cx="9144001" cy="708476"/>
          </a:xfrm>
          <a:prstGeom prst="rect">
            <a:avLst/>
          </a:prstGeom>
        </p:spPr>
        <p:txBody>
          <a:bodyPr vert="horz" wrap="square" lIns="0" tIns="0" rIns="0" bIns="0" rtlCol="0" anchor="b">
            <a:normAutofit/>
          </a:bodyPr>
          <a:lstStyle>
            <a:lvl1pPr algn="l" defTabSz="914400" rtl="0" eaLnBrk="1" latinLnBrk="0" hangingPunct="1">
              <a:lnSpc>
                <a:spcPct val="100000"/>
              </a:lnSpc>
              <a:spcBef>
                <a:spcPct val="0"/>
              </a:spcBef>
              <a:buNone/>
              <a:defRPr sz="3200" kern="1200" cap="all" baseline="0">
                <a:solidFill>
                  <a:srgbClr val="85925A"/>
                </a:solidFill>
                <a:latin typeface="+mj-lt"/>
                <a:ea typeface="+mj-ea"/>
                <a:cs typeface="+mj-cs"/>
              </a:defRPr>
            </a:lvl1pPr>
          </a:lstStyle>
          <a:p>
            <a:endParaRPr lang="en-US" dirty="0"/>
          </a:p>
        </p:txBody>
      </p:sp>
      <p:sp>
        <p:nvSpPr>
          <p:cNvPr id="9" name="Content Placeholder 2">
            <a:extLst>
              <a:ext uri="{FF2B5EF4-FFF2-40B4-BE49-F238E27FC236}">
                <a16:creationId xmlns:a16="http://schemas.microsoft.com/office/drawing/2014/main" id="{B7F9D029-ED40-FE2E-B8DD-142BADEF7BD6}"/>
              </a:ext>
            </a:extLst>
          </p:cNvPr>
          <p:cNvSpPr txBox="1">
            <a:spLocks/>
          </p:cNvSpPr>
          <p:nvPr/>
        </p:nvSpPr>
        <p:spPr>
          <a:xfrm>
            <a:off x="7009029" y="1732083"/>
            <a:ext cx="4527297" cy="4605944"/>
          </a:xfrm>
          <a:prstGeom prst="rect">
            <a:avLst/>
          </a:prstGeo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sz="1600" b="0" kern="1200">
                <a:solidFill>
                  <a:srgbClr val="4A4A49"/>
                </a:solidFill>
                <a:latin typeface="+mj-lt"/>
                <a:ea typeface="+mn-ea"/>
                <a:cs typeface="+mn-cs"/>
              </a:defRPr>
            </a:lvl1pPr>
            <a:lvl2pPr marL="0" indent="0" algn="l" defTabSz="914400" rtl="0" eaLnBrk="1" latinLnBrk="0" hangingPunct="1">
              <a:lnSpc>
                <a:spcPct val="100000"/>
              </a:lnSpc>
              <a:spcBef>
                <a:spcPts val="600"/>
              </a:spcBef>
              <a:buFont typeface="Arial" panose="020B0604020202020204" pitchFamily="34" charset="0"/>
              <a:buNone/>
              <a:defRPr sz="1600" kern="1200">
                <a:solidFill>
                  <a:srgbClr val="4A4A49"/>
                </a:solidFill>
                <a:latin typeface="+mn-lt"/>
                <a:ea typeface="+mn-ea"/>
                <a:cs typeface="+mn-cs"/>
              </a:defRPr>
            </a:lvl2pPr>
            <a:lvl3pPr marL="182563" indent="-179388" algn="l" defTabSz="914400" rtl="0" eaLnBrk="1" latinLnBrk="0" hangingPunct="1">
              <a:lnSpc>
                <a:spcPct val="100000"/>
              </a:lnSpc>
              <a:spcBef>
                <a:spcPts val="300"/>
              </a:spcBef>
              <a:buFont typeface="Arial" panose="020B0604020202020204" pitchFamily="34" charset="0"/>
              <a:buChar char="•"/>
              <a:defRPr sz="1600" kern="1200">
                <a:solidFill>
                  <a:srgbClr val="4A4A49"/>
                </a:solidFill>
                <a:latin typeface="+mn-lt"/>
                <a:ea typeface="+mn-ea"/>
                <a:cs typeface="+mn-cs"/>
              </a:defRPr>
            </a:lvl3pPr>
            <a:lvl4pPr marL="355600" indent="-180975" algn="l" defTabSz="914400" rtl="0" eaLnBrk="1" latinLnBrk="0" hangingPunct="1">
              <a:lnSpc>
                <a:spcPct val="100000"/>
              </a:lnSpc>
              <a:spcBef>
                <a:spcPts val="0"/>
              </a:spcBef>
              <a:buFont typeface="Symbol" panose="05050102010706020507" pitchFamily="18" charset="2"/>
              <a:buChar char="-"/>
              <a:tabLst>
                <a:tab pos="981075" algn="l"/>
              </a:tabLst>
              <a:defRPr sz="1600" kern="1200">
                <a:solidFill>
                  <a:srgbClr val="4A4A49"/>
                </a:solidFill>
                <a:latin typeface="+mn-lt"/>
                <a:ea typeface="+mn-ea"/>
                <a:cs typeface="+mn-cs"/>
              </a:defRPr>
            </a:lvl4pPr>
            <a:lvl5pPr marL="539750" indent="-177800" algn="l" defTabSz="914400" rtl="0" eaLnBrk="1" latinLnBrk="0" hangingPunct="1">
              <a:lnSpc>
                <a:spcPct val="100000"/>
              </a:lnSpc>
              <a:spcBef>
                <a:spcPts val="0"/>
              </a:spcBef>
              <a:buFont typeface="Courier New" panose="02070309020205020404" pitchFamily="49" charset="0"/>
              <a:buChar char="o"/>
              <a:defRPr sz="1600" kern="1200">
                <a:solidFill>
                  <a:srgbClr val="4A4A49"/>
                </a:solidFill>
                <a:latin typeface="+mn-lt"/>
                <a:ea typeface="+mn-ea"/>
                <a:cs typeface="+mn-cs"/>
              </a:defRPr>
            </a:lvl5pPr>
            <a:lvl6pPr marL="717550" indent="-179388" algn="l" defTabSz="914400" rtl="0" eaLnBrk="1" latinLnBrk="0" hangingPunct="1">
              <a:lnSpc>
                <a:spcPct val="100000"/>
              </a:lnSpc>
              <a:spcBef>
                <a:spcPts val="0"/>
              </a:spcBef>
              <a:buFont typeface="Symbol" panose="05050102010706020507" pitchFamily="18" charset="2"/>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bg1">
                    <a:lumMod val="50000"/>
                  </a:schemeClr>
                </a:solidFill>
                <a:latin typeface="+mn-lt"/>
              </a:rPr>
              <a:t>Be honest with yourself – identify thoughts and feelings as they come up, </a:t>
            </a:r>
            <a:r>
              <a:rPr lang="en-US" sz="2400" b="1" u="sng" dirty="0">
                <a:solidFill>
                  <a:schemeClr val="bg1">
                    <a:lumMod val="50000"/>
                  </a:schemeClr>
                </a:solidFill>
                <a:latin typeface="+mn-lt"/>
              </a:rPr>
              <a:t>without judgement</a:t>
            </a:r>
          </a:p>
          <a:p>
            <a:r>
              <a:rPr lang="en-US" sz="2400" b="1" u="sng" dirty="0">
                <a:solidFill>
                  <a:schemeClr val="bg1">
                    <a:lumMod val="50000"/>
                  </a:schemeClr>
                </a:solidFill>
                <a:latin typeface="+mn-lt"/>
              </a:rPr>
              <a:t>Share</a:t>
            </a:r>
            <a:r>
              <a:rPr lang="en-US" sz="2400" dirty="0">
                <a:solidFill>
                  <a:schemeClr val="bg1">
                    <a:lumMod val="50000"/>
                  </a:schemeClr>
                </a:solidFill>
                <a:latin typeface="+mn-lt"/>
              </a:rPr>
              <a:t> how you feel with someone you trust</a:t>
            </a:r>
          </a:p>
          <a:p>
            <a:r>
              <a:rPr lang="en-US" sz="2400" b="1" u="sng" dirty="0">
                <a:solidFill>
                  <a:schemeClr val="bg1">
                    <a:lumMod val="50000"/>
                  </a:schemeClr>
                </a:solidFill>
                <a:latin typeface="+mn-lt"/>
              </a:rPr>
              <a:t>Be kind </a:t>
            </a:r>
            <a:r>
              <a:rPr lang="en-US" sz="2400" dirty="0">
                <a:solidFill>
                  <a:schemeClr val="bg1">
                    <a:lumMod val="50000"/>
                  </a:schemeClr>
                </a:solidFill>
                <a:latin typeface="+mn-lt"/>
              </a:rPr>
              <a:t>to yourself (and others). Do things that bring you joy!</a:t>
            </a:r>
          </a:p>
          <a:p>
            <a:r>
              <a:rPr lang="en-US" sz="2400" dirty="0">
                <a:solidFill>
                  <a:schemeClr val="bg1">
                    <a:lumMod val="50000"/>
                  </a:schemeClr>
                </a:solidFill>
                <a:latin typeface="+mn-lt"/>
              </a:rPr>
              <a:t>Educate yourself – resources available after this presentation</a:t>
            </a:r>
          </a:p>
          <a:p>
            <a:endParaRPr lang="en-US" dirty="0"/>
          </a:p>
        </p:txBody>
      </p:sp>
    </p:spTree>
    <p:extLst>
      <p:ext uri="{BB962C8B-B14F-4D97-AF65-F5344CB8AC3E}">
        <p14:creationId xmlns:p14="http://schemas.microsoft.com/office/powerpoint/2010/main" val="4456961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63AF5F69-FADC-4A18-BB90-96ADFEB3610A}"/>
              </a:ext>
            </a:extLst>
          </p:cNvPr>
          <p:cNvGraphicFramePr>
            <a:graphicFrameLocks noChangeAspect="1"/>
          </p:cNvGraphicFramePr>
          <p:nvPr>
            <p:custDataLst>
              <p:tags r:id="rId1"/>
            </p:custDataLst>
            <p:extLst>
              <p:ext uri="{D42A27DB-BD31-4B8C-83A1-F6EECF244321}">
                <p14:modId xmlns:p14="http://schemas.microsoft.com/office/powerpoint/2010/main" val="20085782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06" imgH="306" progId="TCLayout.ActiveDocument.1">
                  <p:embed/>
                </p:oleObj>
              </mc:Choice>
              <mc:Fallback>
                <p:oleObj name="think-cell Slide" r:id="rId5" imgW="306" imgH="306" progId="TCLayout.ActiveDocument.1">
                  <p:embed/>
                  <p:pic>
                    <p:nvPicPr>
                      <p:cNvPr id="7" name="Objekt 6" hidden="1">
                        <a:extLst>
                          <a:ext uri="{FF2B5EF4-FFF2-40B4-BE49-F238E27FC236}">
                            <a16:creationId xmlns:a16="http://schemas.microsoft.com/office/drawing/2014/main" id="{63AF5F69-FADC-4A18-BB90-96ADFEB3610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hteck 7" hidden="1">
            <a:extLst>
              <a:ext uri="{FF2B5EF4-FFF2-40B4-BE49-F238E27FC236}">
                <a16:creationId xmlns:a16="http://schemas.microsoft.com/office/drawing/2014/main" id="{4D35849B-AF18-420E-8183-71FEC0D78F6B}"/>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3200">
              <a:latin typeface="DINPro" panose="020B0504020101020102" pitchFamily="34" charset="0"/>
              <a:ea typeface="+mj-ea"/>
              <a:cs typeface="+mj-cs"/>
              <a:sym typeface="DINPro" panose="020B0504020101020102" pitchFamily="34" charset="0"/>
            </a:endParaRPr>
          </a:p>
        </p:txBody>
      </p:sp>
      <p:sp>
        <p:nvSpPr>
          <p:cNvPr id="13" name="Foliennummernplatzhalter 12">
            <a:extLst>
              <a:ext uri="{FF2B5EF4-FFF2-40B4-BE49-F238E27FC236}">
                <a16:creationId xmlns:a16="http://schemas.microsoft.com/office/drawing/2014/main" id="{15059A4D-5708-074A-70FA-FBB32CEEFCAD}"/>
              </a:ext>
            </a:extLst>
          </p:cNvPr>
          <p:cNvSpPr>
            <a:spLocks noGrp="1"/>
          </p:cNvSpPr>
          <p:nvPr>
            <p:ph type="sldNum" sz="quarter" idx="12"/>
          </p:nvPr>
        </p:nvSpPr>
        <p:spPr>
          <a:xfrm>
            <a:off x="11614436" y="6635405"/>
            <a:ext cx="134652" cy="153888"/>
          </a:xfrm>
        </p:spPr>
        <p:txBody>
          <a:bodyPr/>
          <a:lstStyle/>
          <a:p>
            <a:fld id="{15085F71-AFFB-4208-B08F-D7EFE42E2BC8}" type="slidenum">
              <a:rPr lang="en-GB" smtClean="0"/>
              <a:pPr/>
              <a:t>7</a:t>
            </a:fld>
            <a:endParaRPr lang="en-GB"/>
          </a:p>
        </p:txBody>
      </p:sp>
      <p:pic>
        <p:nvPicPr>
          <p:cNvPr id="12" name="Grafik 11">
            <a:extLst>
              <a:ext uri="{FF2B5EF4-FFF2-40B4-BE49-F238E27FC236}">
                <a16:creationId xmlns:a16="http://schemas.microsoft.com/office/drawing/2014/main" id="{50321E87-9763-1761-630D-968D3742FA9F}"/>
              </a:ext>
            </a:extLst>
          </p:cNvPr>
          <p:cNvPicPr>
            <a:picLocks noChangeAspect="1"/>
          </p:cNvPicPr>
          <p:nvPr/>
        </p:nvPicPr>
        <p:blipFill>
          <a:blip r:embed="rId7"/>
          <a:stretch>
            <a:fillRect/>
          </a:stretch>
        </p:blipFill>
        <p:spPr>
          <a:xfrm>
            <a:off x="9773356" y="238741"/>
            <a:ext cx="1975732" cy="692150"/>
          </a:xfrm>
          <a:prstGeom prst="rect">
            <a:avLst/>
          </a:prstGeom>
          <a:noFill/>
        </p:spPr>
      </p:pic>
      <p:sp>
        <p:nvSpPr>
          <p:cNvPr id="4" name="TextBox 3">
            <a:extLst>
              <a:ext uri="{FF2B5EF4-FFF2-40B4-BE49-F238E27FC236}">
                <a16:creationId xmlns:a16="http://schemas.microsoft.com/office/drawing/2014/main" id="{E4560C9C-EF4A-9526-CE80-A24F3F4B2174}"/>
              </a:ext>
            </a:extLst>
          </p:cNvPr>
          <p:cNvSpPr txBox="1"/>
          <p:nvPr/>
        </p:nvSpPr>
        <p:spPr>
          <a:xfrm>
            <a:off x="0" y="5465854"/>
            <a:ext cx="6400164" cy="1169551"/>
          </a:xfrm>
          <a:prstGeom prst="rect">
            <a:avLst/>
          </a:prstGeom>
          <a:noFill/>
        </p:spPr>
        <p:txBody>
          <a:bodyPr wrap="square">
            <a:spAutoFit/>
          </a:bodyPr>
          <a:lstStyle/>
          <a:p>
            <a:r>
              <a:rPr lang="en-US" sz="1400" dirty="0">
                <a:hlinkClick r:id="rId8"/>
              </a:rPr>
              <a:t>https://www.veterinaryworld.org/Vol.16/June-2023/12.pdf</a:t>
            </a:r>
            <a:endParaRPr lang="en-US" sz="1400" dirty="0"/>
          </a:p>
          <a:p>
            <a:r>
              <a:rPr lang="en-US" sz="1400" dirty="0">
                <a:hlinkClick r:id="rId9"/>
              </a:rPr>
              <a:t>https://www.ncbi.nlm.nih.gov/pmc/articles/PMC4266064/pdf/cvj_01_89.pdf</a:t>
            </a:r>
            <a:endParaRPr lang="en-US" sz="1400" dirty="0"/>
          </a:p>
          <a:p>
            <a:r>
              <a:rPr lang="en-US" sz="1400" dirty="0">
                <a:hlinkClick r:id="rId10"/>
              </a:rPr>
              <a:t>https://www.ncbi.nlm.nih.gov/pmc/articles/PMC7764342/pdf/ijerph-17-09196.pdf</a:t>
            </a:r>
            <a:endParaRPr lang="en-US" sz="1400" dirty="0"/>
          </a:p>
          <a:p>
            <a:endParaRPr lang="en-US" sz="1400" dirty="0"/>
          </a:p>
        </p:txBody>
      </p:sp>
      <p:pic>
        <p:nvPicPr>
          <p:cNvPr id="10" name="Picture Placeholder 5">
            <a:extLst>
              <a:ext uri="{FF2B5EF4-FFF2-40B4-BE49-F238E27FC236}">
                <a16:creationId xmlns:a16="http://schemas.microsoft.com/office/drawing/2014/main" id="{9B355902-B653-7CAE-A932-C242BF2AEE78}"/>
              </a:ext>
            </a:extLst>
          </p:cNvPr>
          <p:cNvPicPr>
            <a:picLocks noChangeAspect="1"/>
          </p:cNvPicPr>
          <p:nvPr/>
        </p:nvPicPr>
        <p:blipFill>
          <a:blip r:embed="rId11"/>
          <a:srcRect t="5728" b="5728"/>
          <a:stretch/>
        </p:blipFill>
        <p:spPr>
          <a:xfrm>
            <a:off x="0" y="706756"/>
            <a:ext cx="7904478" cy="4446269"/>
          </a:xfrm>
          <a:prstGeom prst="rect">
            <a:avLst/>
          </a:prstGeom>
          <a:solidFill>
            <a:schemeClr val="tx1">
              <a:lumMod val="50000"/>
              <a:lumOff val="50000"/>
            </a:schemeClr>
          </a:solidFill>
          <a:ln w="28575">
            <a:noFill/>
          </a:ln>
        </p:spPr>
      </p:pic>
      <p:pic>
        <p:nvPicPr>
          <p:cNvPr id="6" name="Picture Placeholder 5">
            <a:extLst>
              <a:ext uri="{FF2B5EF4-FFF2-40B4-BE49-F238E27FC236}">
                <a16:creationId xmlns:a16="http://schemas.microsoft.com/office/drawing/2014/main" id="{6354615E-32EB-5BFC-9D6D-6870E85BF5A8}"/>
              </a:ext>
            </a:extLst>
          </p:cNvPr>
          <p:cNvPicPr>
            <a:picLocks noGrp="1" noChangeAspect="1"/>
          </p:cNvPicPr>
          <p:nvPr>
            <p:ph type="pic" sz="quarter" idx="23"/>
          </p:nvPr>
        </p:nvPicPr>
        <p:blipFill>
          <a:blip r:embed="rId12"/>
          <a:srcRect t="5228" b="5228"/>
          <a:stretch/>
        </p:blipFill>
        <p:spPr>
          <a:xfrm>
            <a:off x="5625259" y="2627513"/>
            <a:ext cx="6566741" cy="3693792"/>
          </a:xfrm>
        </p:spPr>
      </p:pic>
      <p:sp>
        <p:nvSpPr>
          <p:cNvPr id="20" name="Titel 2">
            <a:extLst>
              <a:ext uri="{FF2B5EF4-FFF2-40B4-BE49-F238E27FC236}">
                <a16:creationId xmlns:a16="http://schemas.microsoft.com/office/drawing/2014/main" id="{819D550E-9CEC-AE04-D571-5244DA27E24A}"/>
              </a:ext>
            </a:extLst>
          </p:cNvPr>
          <p:cNvSpPr txBox="1">
            <a:spLocks/>
          </p:cNvSpPr>
          <p:nvPr/>
        </p:nvSpPr>
        <p:spPr>
          <a:xfrm>
            <a:off x="235786" y="301875"/>
            <a:ext cx="8790620" cy="984885"/>
          </a:xfrm>
          <a:prstGeom prst="rect">
            <a:avLst/>
          </a:prstGeom>
        </p:spPr>
        <p:txBody>
          <a:bodyPr vert="horz" wrap="square" lIns="0" tIns="0" rIns="0" bIns="0" rtlCol="0" anchor="b">
            <a:spAutoFit/>
          </a:bodyPr>
          <a:lstStyle>
            <a:lvl1pPr algn="l" defTabSz="914400" rtl="0" eaLnBrk="1" latinLnBrk="0" hangingPunct="1">
              <a:lnSpc>
                <a:spcPct val="100000"/>
              </a:lnSpc>
              <a:spcBef>
                <a:spcPct val="0"/>
              </a:spcBef>
              <a:buNone/>
              <a:defRPr sz="3200" kern="1200" cap="all" baseline="0">
                <a:solidFill>
                  <a:schemeClr val="bg1"/>
                </a:solidFill>
                <a:latin typeface="+mj-lt"/>
                <a:ea typeface="+mj-ea"/>
                <a:cs typeface="+mj-cs"/>
              </a:defRPr>
            </a:lvl1pPr>
          </a:lstStyle>
          <a:p>
            <a:r>
              <a:rPr lang="en-US" dirty="0">
                <a:solidFill>
                  <a:srgbClr val="85925A"/>
                </a:solidFill>
              </a:rPr>
              <a:t>Suicide in veterinary professionals</a:t>
            </a:r>
            <a:br>
              <a:rPr lang="en-US" dirty="0">
                <a:solidFill>
                  <a:srgbClr val="85925A"/>
                </a:solidFill>
              </a:rPr>
            </a:br>
            <a:endParaRPr lang="en-GB" dirty="0">
              <a:solidFill>
                <a:srgbClr val="85925A"/>
              </a:solidFill>
            </a:endParaRPr>
          </a:p>
        </p:txBody>
      </p:sp>
    </p:spTree>
    <p:extLst>
      <p:ext uri="{BB962C8B-B14F-4D97-AF65-F5344CB8AC3E}">
        <p14:creationId xmlns:p14="http://schemas.microsoft.com/office/powerpoint/2010/main" val="18851532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63AF5F69-FADC-4A18-BB90-96ADFEB3610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06" imgH="306" progId="TCLayout.ActiveDocument.1">
                  <p:embed/>
                </p:oleObj>
              </mc:Choice>
              <mc:Fallback>
                <p:oleObj name="think-cell Slide" r:id="rId5" imgW="306" imgH="306" progId="TCLayout.ActiveDocument.1">
                  <p:embed/>
                  <p:pic>
                    <p:nvPicPr>
                      <p:cNvPr id="7" name="Objekt 6" hidden="1">
                        <a:extLst>
                          <a:ext uri="{FF2B5EF4-FFF2-40B4-BE49-F238E27FC236}">
                            <a16:creationId xmlns:a16="http://schemas.microsoft.com/office/drawing/2014/main" id="{63AF5F69-FADC-4A18-BB90-96ADFEB3610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hteck 7" hidden="1">
            <a:extLst>
              <a:ext uri="{FF2B5EF4-FFF2-40B4-BE49-F238E27FC236}">
                <a16:creationId xmlns:a16="http://schemas.microsoft.com/office/drawing/2014/main" id="{4D35849B-AF18-420E-8183-71FEC0D78F6B}"/>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3200">
              <a:latin typeface="DINPro" panose="020B0504020101020102" pitchFamily="34" charset="0"/>
              <a:ea typeface="+mj-ea"/>
              <a:cs typeface="+mj-cs"/>
              <a:sym typeface="DINPro" panose="020B0504020101020102" pitchFamily="34" charset="0"/>
            </a:endParaRPr>
          </a:p>
        </p:txBody>
      </p:sp>
      <p:sp>
        <p:nvSpPr>
          <p:cNvPr id="26" name="Foliennummernplatzhalter 25">
            <a:extLst>
              <a:ext uri="{FF2B5EF4-FFF2-40B4-BE49-F238E27FC236}">
                <a16:creationId xmlns:a16="http://schemas.microsoft.com/office/drawing/2014/main" id="{0C3D8223-92ED-4E61-2A1A-CADF74DDC1E1}"/>
              </a:ext>
            </a:extLst>
          </p:cNvPr>
          <p:cNvSpPr>
            <a:spLocks noGrp="1"/>
          </p:cNvSpPr>
          <p:nvPr>
            <p:ph type="sldNum" sz="quarter" idx="12"/>
          </p:nvPr>
        </p:nvSpPr>
        <p:spPr>
          <a:xfrm>
            <a:off x="11681762" y="6635405"/>
            <a:ext cx="67326" cy="153888"/>
          </a:xfrm>
        </p:spPr>
        <p:txBody>
          <a:bodyPr/>
          <a:lstStyle/>
          <a:p>
            <a:fld id="{15085F71-AFFB-4208-B08F-D7EFE42E2BC8}" type="slidenum">
              <a:rPr lang="en-GB" smtClean="0"/>
              <a:pPr/>
              <a:t>8</a:t>
            </a:fld>
            <a:endParaRPr lang="en-GB"/>
          </a:p>
        </p:txBody>
      </p:sp>
      <p:sp>
        <p:nvSpPr>
          <p:cNvPr id="3" name="Titel 2">
            <a:extLst>
              <a:ext uri="{FF2B5EF4-FFF2-40B4-BE49-F238E27FC236}">
                <a16:creationId xmlns:a16="http://schemas.microsoft.com/office/drawing/2014/main" id="{B248822C-6DBD-4C4B-A00A-6266351A2877}"/>
              </a:ext>
            </a:extLst>
          </p:cNvPr>
          <p:cNvSpPr>
            <a:spLocks noGrp="1"/>
          </p:cNvSpPr>
          <p:nvPr>
            <p:ph type="title"/>
          </p:nvPr>
        </p:nvSpPr>
        <p:spPr>
          <a:xfrm>
            <a:off x="272792" y="357952"/>
            <a:ext cx="8790620" cy="984885"/>
          </a:xfrm>
        </p:spPr>
        <p:txBody>
          <a:bodyPr vert="horz"/>
          <a:lstStyle/>
          <a:p>
            <a:r>
              <a:rPr lang="en-US" dirty="0"/>
              <a:t>Resources and support</a:t>
            </a:r>
            <a:br>
              <a:rPr lang="en-US" dirty="0"/>
            </a:br>
            <a:endParaRPr lang="en-GB" dirty="0"/>
          </a:p>
        </p:txBody>
      </p:sp>
      <p:sp>
        <p:nvSpPr>
          <p:cNvPr id="6" name="Title 1">
            <a:extLst>
              <a:ext uri="{FF2B5EF4-FFF2-40B4-BE49-F238E27FC236}">
                <a16:creationId xmlns:a16="http://schemas.microsoft.com/office/drawing/2014/main" id="{43B3CE26-F163-EBE5-FCE9-9F8D2111711B}"/>
              </a:ext>
            </a:extLst>
          </p:cNvPr>
          <p:cNvSpPr txBox="1">
            <a:spLocks/>
          </p:cNvSpPr>
          <p:nvPr/>
        </p:nvSpPr>
        <p:spPr>
          <a:xfrm>
            <a:off x="6695768" y="1483935"/>
            <a:ext cx="9144001" cy="708476"/>
          </a:xfrm>
          <a:prstGeom prst="rect">
            <a:avLst/>
          </a:prstGeom>
        </p:spPr>
        <p:txBody>
          <a:bodyPr vert="horz" wrap="square" lIns="0" tIns="0" rIns="0" bIns="0" rtlCol="0" anchor="b">
            <a:normAutofit/>
          </a:bodyPr>
          <a:lstStyle>
            <a:lvl1pPr algn="l" defTabSz="914400" rtl="0" eaLnBrk="1" latinLnBrk="0" hangingPunct="1">
              <a:lnSpc>
                <a:spcPct val="100000"/>
              </a:lnSpc>
              <a:spcBef>
                <a:spcPct val="0"/>
              </a:spcBef>
              <a:buNone/>
              <a:defRPr sz="3200" kern="1200" cap="all" baseline="0">
                <a:solidFill>
                  <a:srgbClr val="85925A"/>
                </a:solidFill>
                <a:latin typeface="+mj-lt"/>
                <a:ea typeface="+mj-ea"/>
                <a:cs typeface="+mj-cs"/>
              </a:defRPr>
            </a:lvl1pPr>
          </a:lstStyle>
          <a:p>
            <a:endParaRPr lang="en-US" dirty="0"/>
          </a:p>
        </p:txBody>
      </p:sp>
      <p:sp>
        <p:nvSpPr>
          <p:cNvPr id="9" name="Content Placeholder 2">
            <a:extLst>
              <a:ext uri="{FF2B5EF4-FFF2-40B4-BE49-F238E27FC236}">
                <a16:creationId xmlns:a16="http://schemas.microsoft.com/office/drawing/2014/main" id="{B7F9D029-ED40-FE2E-B8DD-142BADEF7BD6}"/>
              </a:ext>
            </a:extLst>
          </p:cNvPr>
          <p:cNvSpPr txBox="1">
            <a:spLocks/>
          </p:cNvSpPr>
          <p:nvPr/>
        </p:nvSpPr>
        <p:spPr>
          <a:xfrm>
            <a:off x="7079943" y="1838173"/>
            <a:ext cx="4419599" cy="4419600"/>
          </a:xfrm>
          <a:prstGeom prst="rect">
            <a:avLst/>
          </a:prstGeo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sz="1600" b="0" kern="1200">
                <a:solidFill>
                  <a:srgbClr val="4A4A49"/>
                </a:solidFill>
                <a:latin typeface="+mj-lt"/>
                <a:ea typeface="+mn-ea"/>
                <a:cs typeface="+mn-cs"/>
              </a:defRPr>
            </a:lvl1pPr>
            <a:lvl2pPr marL="0" indent="0" algn="l" defTabSz="914400" rtl="0" eaLnBrk="1" latinLnBrk="0" hangingPunct="1">
              <a:lnSpc>
                <a:spcPct val="100000"/>
              </a:lnSpc>
              <a:spcBef>
                <a:spcPts val="600"/>
              </a:spcBef>
              <a:buFont typeface="Arial" panose="020B0604020202020204" pitchFamily="34" charset="0"/>
              <a:buNone/>
              <a:defRPr sz="1600" kern="1200">
                <a:solidFill>
                  <a:srgbClr val="4A4A49"/>
                </a:solidFill>
                <a:latin typeface="+mn-lt"/>
                <a:ea typeface="+mn-ea"/>
                <a:cs typeface="+mn-cs"/>
              </a:defRPr>
            </a:lvl2pPr>
            <a:lvl3pPr marL="182563" indent="-179388" algn="l" defTabSz="914400" rtl="0" eaLnBrk="1" latinLnBrk="0" hangingPunct="1">
              <a:lnSpc>
                <a:spcPct val="100000"/>
              </a:lnSpc>
              <a:spcBef>
                <a:spcPts val="300"/>
              </a:spcBef>
              <a:buFont typeface="Arial" panose="020B0604020202020204" pitchFamily="34" charset="0"/>
              <a:buChar char="•"/>
              <a:defRPr sz="1600" kern="1200">
                <a:solidFill>
                  <a:srgbClr val="4A4A49"/>
                </a:solidFill>
                <a:latin typeface="+mn-lt"/>
                <a:ea typeface="+mn-ea"/>
                <a:cs typeface="+mn-cs"/>
              </a:defRPr>
            </a:lvl3pPr>
            <a:lvl4pPr marL="355600" indent="-180975" algn="l" defTabSz="914400" rtl="0" eaLnBrk="1" latinLnBrk="0" hangingPunct="1">
              <a:lnSpc>
                <a:spcPct val="100000"/>
              </a:lnSpc>
              <a:spcBef>
                <a:spcPts val="0"/>
              </a:spcBef>
              <a:buFont typeface="Symbol" panose="05050102010706020507" pitchFamily="18" charset="2"/>
              <a:buChar char="-"/>
              <a:tabLst>
                <a:tab pos="981075" algn="l"/>
              </a:tabLst>
              <a:defRPr sz="1600" kern="1200">
                <a:solidFill>
                  <a:srgbClr val="4A4A49"/>
                </a:solidFill>
                <a:latin typeface="+mn-lt"/>
                <a:ea typeface="+mn-ea"/>
                <a:cs typeface="+mn-cs"/>
              </a:defRPr>
            </a:lvl4pPr>
            <a:lvl5pPr marL="539750" indent="-177800" algn="l" defTabSz="914400" rtl="0" eaLnBrk="1" latinLnBrk="0" hangingPunct="1">
              <a:lnSpc>
                <a:spcPct val="100000"/>
              </a:lnSpc>
              <a:spcBef>
                <a:spcPts val="0"/>
              </a:spcBef>
              <a:buFont typeface="Courier New" panose="02070309020205020404" pitchFamily="49" charset="0"/>
              <a:buChar char="o"/>
              <a:defRPr sz="1600" kern="1200">
                <a:solidFill>
                  <a:srgbClr val="4A4A49"/>
                </a:solidFill>
                <a:latin typeface="+mn-lt"/>
                <a:ea typeface="+mn-ea"/>
                <a:cs typeface="+mn-cs"/>
              </a:defRPr>
            </a:lvl5pPr>
            <a:lvl6pPr marL="717550" indent="-179388" algn="l" defTabSz="914400" rtl="0" eaLnBrk="1" latinLnBrk="0" hangingPunct="1">
              <a:lnSpc>
                <a:spcPct val="100000"/>
              </a:lnSpc>
              <a:spcBef>
                <a:spcPts val="0"/>
              </a:spcBef>
              <a:buFont typeface="Symbol" panose="05050102010706020507" pitchFamily="18" charset="2"/>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solidFill>
                  <a:schemeClr val="bg1">
                    <a:lumMod val="50000"/>
                  </a:schemeClr>
                </a:solidFill>
                <a:latin typeface="+mn-lt"/>
              </a:rPr>
              <a:t>Not One More Vet: </a:t>
            </a:r>
            <a:r>
              <a:rPr lang="en-US" sz="2400" dirty="0">
                <a:solidFill>
                  <a:schemeClr val="bg1">
                    <a:lumMod val="50000"/>
                  </a:schemeClr>
                </a:solidFill>
                <a:latin typeface="+mn-lt"/>
                <a:hlinkClick r:id="rId7">
                  <a:extLst>
                    <a:ext uri="{A12FA001-AC4F-418D-AE19-62706E023703}">
                      <ahyp:hlinkClr xmlns:ahyp="http://schemas.microsoft.com/office/drawing/2018/hyperlinkcolor" val="tx"/>
                    </a:ext>
                  </a:extLst>
                </a:hlinkClick>
              </a:rPr>
              <a:t>https://www.nomv.org</a:t>
            </a:r>
            <a:endParaRPr lang="en-US" sz="2400" dirty="0">
              <a:solidFill>
                <a:schemeClr val="bg1">
                  <a:lumMod val="50000"/>
                </a:schemeClr>
              </a:solidFill>
              <a:latin typeface="+mn-lt"/>
            </a:endParaRPr>
          </a:p>
          <a:p>
            <a:endParaRPr lang="en-US" sz="2400" dirty="0">
              <a:solidFill>
                <a:schemeClr val="bg1">
                  <a:lumMod val="50000"/>
                </a:schemeClr>
              </a:solidFill>
              <a:latin typeface="+mn-lt"/>
            </a:endParaRPr>
          </a:p>
          <a:p>
            <a:r>
              <a:rPr lang="en-US" sz="2400" b="1" dirty="0">
                <a:solidFill>
                  <a:schemeClr val="bg1">
                    <a:lumMod val="50000"/>
                  </a:schemeClr>
                </a:solidFill>
                <a:latin typeface="+mn-lt"/>
              </a:rPr>
              <a:t>Open Counselling: </a:t>
            </a:r>
            <a:r>
              <a:rPr lang="en-US" sz="2400" dirty="0">
                <a:solidFill>
                  <a:schemeClr val="bg1">
                    <a:lumMod val="50000"/>
                  </a:schemeClr>
                </a:solidFill>
                <a:latin typeface="+mn-lt"/>
                <a:hlinkClick r:id="rId8">
                  <a:extLst>
                    <a:ext uri="{A12FA001-AC4F-418D-AE19-62706E023703}">
                      <ahyp:hlinkClr xmlns:ahyp="http://schemas.microsoft.com/office/drawing/2018/hyperlinkcolor" val="tx"/>
                    </a:ext>
                  </a:extLst>
                </a:hlinkClick>
              </a:rPr>
              <a:t>https://blog.opencounseling.com/hotlines-id/</a:t>
            </a:r>
            <a:endParaRPr lang="en-US" sz="2400" dirty="0">
              <a:solidFill>
                <a:schemeClr val="bg1">
                  <a:lumMod val="50000"/>
                </a:schemeClr>
              </a:solidFill>
              <a:latin typeface="+mn-lt"/>
            </a:endParaRPr>
          </a:p>
          <a:p>
            <a:endParaRPr lang="en-US" sz="2400" dirty="0">
              <a:solidFill>
                <a:schemeClr val="bg1">
                  <a:lumMod val="50000"/>
                </a:schemeClr>
              </a:solidFill>
              <a:latin typeface="+mn-lt"/>
            </a:endParaRPr>
          </a:p>
          <a:p>
            <a:r>
              <a:rPr lang="en-US" sz="2400" b="1" dirty="0">
                <a:solidFill>
                  <a:schemeClr val="bg1">
                    <a:lumMod val="50000"/>
                  </a:schemeClr>
                </a:solidFill>
                <a:latin typeface="+mn-lt"/>
              </a:rPr>
              <a:t>Bisa Helpline:</a:t>
            </a:r>
          </a:p>
          <a:p>
            <a:r>
              <a:rPr lang="en-US" sz="2400" dirty="0">
                <a:solidFill>
                  <a:schemeClr val="bg1">
                    <a:lumMod val="50000"/>
                  </a:schemeClr>
                </a:solidFill>
                <a:latin typeface="+mn-lt"/>
                <a:hlinkClick r:id="rId9">
                  <a:extLst>
                    <a:ext uri="{A12FA001-AC4F-418D-AE19-62706E023703}">
                      <ahyp:hlinkClr xmlns:ahyp="http://schemas.microsoft.com/office/drawing/2018/hyperlinkcolor" val="tx"/>
                    </a:ext>
                  </a:extLst>
                </a:hlinkClick>
              </a:rPr>
              <a:t>https://bisahelpline.org/</a:t>
            </a:r>
            <a:r>
              <a:rPr lang="en-US" sz="2400" dirty="0">
                <a:solidFill>
                  <a:schemeClr val="bg1">
                    <a:lumMod val="50000"/>
                  </a:schemeClr>
                </a:solidFill>
                <a:latin typeface="+mn-lt"/>
              </a:rPr>
              <a:t> </a:t>
            </a:r>
          </a:p>
        </p:txBody>
      </p:sp>
      <p:pic>
        <p:nvPicPr>
          <p:cNvPr id="13" name="Picture Placeholder 5">
            <a:extLst>
              <a:ext uri="{FF2B5EF4-FFF2-40B4-BE49-F238E27FC236}">
                <a16:creationId xmlns:a16="http://schemas.microsoft.com/office/drawing/2014/main" id="{338C75AA-C7D6-BFD5-65A9-0AE121E5287B}"/>
              </a:ext>
            </a:extLst>
          </p:cNvPr>
          <p:cNvPicPr>
            <a:picLocks noGrp="1" noChangeAspect="1"/>
          </p:cNvPicPr>
          <p:nvPr>
            <p:ph type="pic" sz="quarter" idx="23"/>
          </p:nvPr>
        </p:nvPicPr>
        <p:blipFill>
          <a:blip r:embed="rId10"/>
          <a:srcRect t="11789" b="11789"/>
          <a:stretch/>
        </p:blipFill>
        <p:spPr>
          <a:xfrm>
            <a:off x="454025" y="1731963"/>
            <a:ext cx="6026150" cy="4605337"/>
          </a:xfrm>
          <a:prstGeom prst="rect">
            <a:avLst/>
          </a:prstGeom>
          <a:solidFill>
            <a:schemeClr val="tx1">
              <a:lumMod val="50000"/>
              <a:lumOff val="50000"/>
            </a:schemeClr>
          </a:solidFill>
          <a:ln w="28575">
            <a:noFill/>
          </a:ln>
        </p:spPr>
      </p:pic>
    </p:spTree>
    <p:extLst>
      <p:ext uri="{BB962C8B-B14F-4D97-AF65-F5344CB8AC3E}">
        <p14:creationId xmlns:p14="http://schemas.microsoft.com/office/powerpoint/2010/main" val="57519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63AF5F69-FADC-4A18-BB90-96ADFEB3610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06" imgH="306" progId="TCLayout.ActiveDocument.1">
                  <p:embed/>
                </p:oleObj>
              </mc:Choice>
              <mc:Fallback>
                <p:oleObj name="think-cell Slide" r:id="rId5" imgW="306" imgH="306" progId="TCLayout.ActiveDocument.1">
                  <p:embed/>
                  <p:pic>
                    <p:nvPicPr>
                      <p:cNvPr id="7" name="Objekt 6" hidden="1">
                        <a:extLst>
                          <a:ext uri="{FF2B5EF4-FFF2-40B4-BE49-F238E27FC236}">
                            <a16:creationId xmlns:a16="http://schemas.microsoft.com/office/drawing/2014/main" id="{63AF5F69-FADC-4A18-BB90-96ADFEB3610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hteck 7" hidden="1">
            <a:extLst>
              <a:ext uri="{FF2B5EF4-FFF2-40B4-BE49-F238E27FC236}">
                <a16:creationId xmlns:a16="http://schemas.microsoft.com/office/drawing/2014/main" id="{4D35849B-AF18-420E-8183-71FEC0D78F6B}"/>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3200">
              <a:latin typeface="DINPro" panose="020B0504020101020102" pitchFamily="34" charset="0"/>
              <a:ea typeface="+mj-ea"/>
              <a:cs typeface="+mj-cs"/>
              <a:sym typeface="DINPro" panose="020B0504020101020102" pitchFamily="34" charset="0"/>
            </a:endParaRPr>
          </a:p>
        </p:txBody>
      </p:sp>
      <p:sp>
        <p:nvSpPr>
          <p:cNvPr id="26" name="Foliennummernplatzhalter 25">
            <a:extLst>
              <a:ext uri="{FF2B5EF4-FFF2-40B4-BE49-F238E27FC236}">
                <a16:creationId xmlns:a16="http://schemas.microsoft.com/office/drawing/2014/main" id="{0C3D8223-92ED-4E61-2A1A-CADF74DDC1E1}"/>
              </a:ext>
            </a:extLst>
          </p:cNvPr>
          <p:cNvSpPr>
            <a:spLocks noGrp="1"/>
          </p:cNvSpPr>
          <p:nvPr>
            <p:ph type="sldNum" sz="quarter" idx="12"/>
          </p:nvPr>
        </p:nvSpPr>
        <p:spPr>
          <a:xfrm>
            <a:off x="11681762" y="6635405"/>
            <a:ext cx="67326" cy="153888"/>
          </a:xfrm>
        </p:spPr>
        <p:txBody>
          <a:bodyPr/>
          <a:lstStyle/>
          <a:p>
            <a:fld id="{15085F71-AFFB-4208-B08F-D7EFE42E2BC8}" type="slidenum">
              <a:rPr lang="en-GB" smtClean="0"/>
              <a:pPr/>
              <a:t>9</a:t>
            </a:fld>
            <a:endParaRPr lang="en-GB"/>
          </a:p>
        </p:txBody>
      </p:sp>
      <p:sp>
        <p:nvSpPr>
          <p:cNvPr id="3" name="Titel 2">
            <a:extLst>
              <a:ext uri="{FF2B5EF4-FFF2-40B4-BE49-F238E27FC236}">
                <a16:creationId xmlns:a16="http://schemas.microsoft.com/office/drawing/2014/main" id="{B248822C-6DBD-4C4B-A00A-6266351A2877}"/>
              </a:ext>
            </a:extLst>
          </p:cNvPr>
          <p:cNvSpPr>
            <a:spLocks noGrp="1"/>
          </p:cNvSpPr>
          <p:nvPr>
            <p:ph type="title"/>
          </p:nvPr>
        </p:nvSpPr>
        <p:spPr>
          <a:xfrm>
            <a:off x="294057" y="321470"/>
            <a:ext cx="8790620" cy="984885"/>
          </a:xfrm>
        </p:spPr>
        <p:txBody>
          <a:bodyPr vert="horz"/>
          <a:lstStyle/>
          <a:p>
            <a:r>
              <a:rPr lang="en-US" dirty="0"/>
              <a:t>employer solutions</a:t>
            </a:r>
            <a:br>
              <a:rPr lang="en-US" dirty="0"/>
            </a:br>
            <a:endParaRPr lang="en-GB" dirty="0"/>
          </a:p>
        </p:txBody>
      </p:sp>
      <p:pic>
        <p:nvPicPr>
          <p:cNvPr id="5" name="Picture Placeholder 4">
            <a:extLst>
              <a:ext uri="{FF2B5EF4-FFF2-40B4-BE49-F238E27FC236}">
                <a16:creationId xmlns:a16="http://schemas.microsoft.com/office/drawing/2014/main" id="{5825547B-4580-3C02-6D57-E3D8A9FC4446}"/>
              </a:ext>
            </a:extLst>
          </p:cNvPr>
          <p:cNvPicPr>
            <a:picLocks noGrp="1" noChangeAspect="1"/>
          </p:cNvPicPr>
          <p:nvPr>
            <p:ph type="pic" sz="quarter" idx="23"/>
          </p:nvPr>
        </p:nvPicPr>
        <p:blipFill>
          <a:blip r:embed="rId7"/>
          <a:srcRect l="13334" r="13334"/>
          <a:stretch/>
        </p:blipFill>
        <p:spPr/>
      </p:pic>
      <p:sp>
        <p:nvSpPr>
          <p:cNvPr id="6" name="Title 1">
            <a:extLst>
              <a:ext uri="{FF2B5EF4-FFF2-40B4-BE49-F238E27FC236}">
                <a16:creationId xmlns:a16="http://schemas.microsoft.com/office/drawing/2014/main" id="{43B3CE26-F163-EBE5-FCE9-9F8D2111711B}"/>
              </a:ext>
            </a:extLst>
          </p:cNvPr>
          <p:cNvSpPr txBox="1">
            <a:spLocks/>
          </p:cNvSpPr>
          <p:nvPr/>
        </p:nvSpPr>
        <p:spPr>
          <a:xfrm>
            <a:off x="6695768" y="1483935"/>
            <a:ext cx="9144001" cy="708476"/>
          </a:xfrm>
          <a:prstGeom prst="rect">
            <a:avLst/>
          </a:prstGeom>
        </p:spPr>
        <p:txBody>
          <a:bodyPr vert="horz" wrap="square" lIns="0" tIns="0" rIns="0" bIns="0" rtlCol="0" anchor="b">
            <a:normAutofit/>
          </a:bodyPr>
          <a:lstStyle>
            <a:lvl1pPr algn="l" defTabSz="914400" rtl="0" eaLnBrk="1" latinLnBrk="0" hangingPunct="1">
              <a:lnSpc>
                <a:spcPct val="100000"/>
              </a:lnSpc>
              <a:spcBef>
                <a:spcPct val="0"/>
              </a:spcBef>
              <a:buNone/>
              <a:defRPr sz="3200" kern="1200" cap="all" baseline="0">
                <a:solidFill>
                  <a:srgbClr val="85925A"/>
                </a:solidFill>
                <a:latin typeface="+mj-lt"/>
                <a:ea typeface="+mj-ea"/>
                <a:cs typeface="+mj-cs"/>
              </a:defRPr>
            </a:lvl1pPr>
          </a:lstStyle>
          <a:p>
            <a:endParaRPr lang="en-US" dirty="0"/>
          </a:p>
        </p:txBody>
      </p:sp>
      <p:sp>
        <p:nvSpPr>
          <p:cNvPr id="9" name="Content Placeholder 2">
            <a:extLst>
              <a:ext uri="{FF2B5EF4-FFF2-40B4-BE49-F238E27FC236}">
                <a16:creationId xmlns:a16="http://schemas.microsoft.com/office/drawing/2014/main" id="{B7F9D029-ED40-FE2E-B8DD-142BADEF7BD6}"/>
              </a:ext>
            </a:extLst>
          </p:cNvPr>
          <p:cNvSpPr txBox="1">
            <a:spLocks/>
          </p:cNvSpPr>
          <p:nvPr/>
        </p:nvSpPr>
        <p:spPr>
          <a:xfrm>
            <a:off x="6604992" y="1732083"/>
            <a:ext cx="4697417" cy="4605944"/>
          </a:xfrm>
          <a:prstGeom prst="rect">
            <a:avLst/>
          </a:prstGeo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sz="1600" b="0" kern="1200">
                <a:solidFill>
                  <a:srgbClr val="4A4A49"/>
                </a:solidFill>
                <a:latin typeface="+mj-lt"/>
                <a:ea typeface="+mn-ea"/>
                <a:cs typeface="+mn-cs"/>
              </a:defRPr>
            </a:lvl1pPr>
            <a:lvl2pPr marL="0" indent="0" algn="l" defTabSz="914400" rtl="0" eaLnBrk="1" latinLnBrk="0" hangingPunct="1">
              <a:lnSpc>
                <a:spcPct val="100000"/>
              </a:lnSpc>
              <a:spcBef>
                <a:spcPts val="600"/>
              </a:spcBef>
              <a:buFont typeface="Arial" panose="020B0604020202020204" pitchFamily="34" charset="0"/>
              <a:buNone/>
              <a:defRPr sz="1600" kern="1200">
                <a:solidFill>
                  <a:srgbClr val="4A4A49"/>
                </a:solidFill>
                <a:latin typeface="+mn-lt"/>
                <a:ea typeface="+mn-ea"/>
                <a:cs typeface="+mn-cs"/>
              </a:defRPr>
            </a:lvl2pPr>
            <a:lvl3pPr marL="182563" indent="-179388" algn="l" defTabSz="914400" rtl="0" eaLnBrk="1" latinLnBrk="0" hangingPunct="1">
              <a:lnSpc>
                <a:spcPct val="100000"/>
              </a:lnSpc>
              <a:spcBef>
                <a:spcPts val="300"/>
              </a:spcBef>
              <a:buFont typeface="Arial" panose="020B0604020202020204" pitchFamily="34" charset="0"/>
              <a:buChar char="•"/>
              <a:defRPr sz="1600" kern="1200">
                <a:solidFill>
                  <a:srgbClr val="4A4A49"/>
                </a:solidFill>
                <a:latin typeface="+mn-lt"/>
                <a:ea typeface="+mn-ea"/>
                <a:cs typeface="+mn-cs"/>
              </a:defRPr>
            </a:lvl3pPr>
            <a:lvl4pPr marL="355600" indent="-180975" algn="l" defTabSz="914400" rtl="0" eaLnBrk="1" latinLnBrk="0" hangingPunct="1">
              <a:lnSpc>
                <a:spcPct val="100000"/>
              </a:lnSpc>
              <a:spcBef>
                <a:spcPts val="0"/>
              </a:spcBef>
              <a:buFont typeface="Symbol" panose="05050102010706020507" pitchFamily="18" charset="2"/>
              <a:buChar char="-"/>
              <a:tabLst>
                <a:tab pos="981075" algn="l"/>
              </a:tabLst>
              <a:defRPr sz="1600" kern="1200">
                <a:solidFill>
                  <a:srgbClr val="4A4A49"/>
                </a:solidFill>
                <a:latin typeface="+mn-lt"/>
                <a:ea typeface="+mn-ea"/>
                <a:cs typeface="+mn-cs"/>
              </a:defRPr>
            </a:lvl4pPr>
            <a:lvl5pPr marL="539750" indent="-177800" algn="l" defTabSz="914400" rtl="0" eaLnBrk="1" latinLnBrk="0" hangingPunct="1">
              <a:lnSpc>
                <a:spcPct val="100000"/>
              </a:lnSpc>
              <a:spcBef>
                <a:spcPts val="0"/>
              </a:spcBef>
              <a:buFont typeface="Courier New" panose="02070309020205020404" pitchFamily="49" charset="0"/>
              <a:buChar char="o"/>
              <a:defRPr sz="1600" kern="1200">
                <a:solidFill>
                  <a:srgbClr val="4A4A49"/>
                </a:solidFill>
                <a:latin typeface="+mn-lt"/>
                <a:ea typeface="+mn-ea"/>
                <a:cs typeface="+mn-cs"/>
              </a:defRPr>
            </a:lvl5pPr>
            <a:lvl6pPr marL="717550" indent="-179388" algn="l" defTabSz="914400" rtl="0" eaLnBrk="1" latinLnBrk="0" hangingPunct="1">
              <a:lnSpc>
                <a:spcPct val="100000"/>
              </a:lnSpc>
              <a:spcBef>
                <a:spcPts val="0"/>
              </a:spcBef>
              <a:buFont typeface="Symbol" panose="05050102010706020507" pitchFamily="18" charset="2"/>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bg1">
                    <a:lumMod val="50000"/>
                  </a:schemeClr>
                </a:solidFill>
                <a:latin typeface="+mn-lt"/>
              </a:rPr>
              <a:t>Provide training and information about CF</a:t>
            </a:r>
            <a:endParaRPr lang="en-US" sz="2000" b="1" dirty="0">
              <a:solidFill>
                <a:schemeClr val="bg1">
                  <a:lumMod val="50000"/>
                </a:schemeClr>
              </a:solidFill>
              <a:latin typeface="+mn-lt"/>
            </a:endParaRPr>
          </a:p>
          <a:p>
            <a:r>
              <a:rPr lang="en-US" sz="2000" dirty="0">
                <a:solidFill>
                  <a:schemeClr val="bg1">
                    <a:lumMod val="50000"/>
                  </a:schemeClr>
                </a:solidFill>
                <a:latin typeface="+mn-lt"/>
              </a:rPr>
              <a:t>Reduce stress in the workplace (or at home)</a:t>
            </a:r>
          </a:p>
          <a:p>
            <a:r>
              <a:rPr lang="en-US" sz="2000" dirty="0">
                <a:solidFill>
                  <a:schemeClr val="bg1">
                    <a:lumMod val="50000"/>
                  </a:schemeClr>
                </a:solidFill>
                <a:latin typeface="+mn-lt"/>
              </a:rPr>
              <a:t>Have a support system for employees</a:t>
            </a:r>
          </a:p>
          <a:p>
            <a:r>
              <a:rPr lang="en-US" sz="2000" dirty="0">
                <a:solidFill>
                  <a:schemeClr val="bg1">
                    <a:lumMod val="50000"/>
                  </a:schemeClr>
                </a:solidFill>
                <a:latin typeface="+mn-lt"/>
              </a:rPr>
              <a:t>Respect privacy outside working hours</a:t>
            </a:r>
          </a:p>
          <a:p>
            <a:r>
              <a:rPr lang="en-US" sz="2000" dirty="0">
                <a:solidFill>
                  <a:schemeClr val="bg1">
                    <a:lumMod val="50000"/>
                  </a:schemeClr>
                </a:solidFill>
                <a:latin typeface="+mn-lt"/>
              </a:rPr>
              <a:t>Be open to feedback and listen to what employees have to say</a:t>
            </a:r>
          </a:p>
          <a:p>
            <a:endParaRPr lang="en-US" dirty="0"/>
          </a:p>
        </p:txBody>
      </p:sp>
      <p:sp>
        <p:nvSpPr>
          <p:cNvPr id="10" name="Grafik 44">
            <a:extLst>
              <a:ext uri="{FF2B5EF4-FFF2-40B4-BE49-F238E27FC236}">
                <a16:creationId xmlns:a16="http://schemas.microsoft.com/office/drawing/2014/main" id="{C1B22AF3-0D7F-F5E7-3D8E-24A0519E43B0}"/>
              </a:ext>
            </a:extLst>
          </p:cNvPr>
          <p:cNvSpPr>
            <a:spLocks noChangeAspect="1"/>
          </p:cNvSpPr>
          <p:nvPr/>
        </p:nvSpPr>
        <p:spPr>
          <a:xfrm>
            <a:off x="9698486" y="4848133"/>
            <a:ext cx="2207784" cy="1787272"/>
          </a:xfrm>
          <a:custGeom>
            <a:avLst/>
            <a:gdLst>
              <a:gd name="connsiteX0" fmla="*/ 1973541 w 1984661"/>
              <a:gd name="connsiteY0" fmla="*/ 240745 h 1606647"/>
              <a:gd name="connsiteX1" fmla="*/ 1936012 w 1984661"/>
              <a:gd name="connsiteY1" fmla="*/ 178738 h 1606647"/>
              <a:gd name="connsiteX2" fmla="*/ 1880577 w 1984661"/>
              <a:gd name="connsiteY2" fmla="*/ 150734 h 1606647"/>
              <a:gd name="connsiteX3" fmla="*/ 1742655 w 1984661"/>
              <a:gd name="connsiteY3" fmla="*/ 1192 h 1606647"/>
              <a:gd name="connsiteX4" fmla="*/ 1576729 w 1984661"/>
              <a:gd name="connsiteY4" fmla="*/ 28052 h 1606647"/>
              <a:gd name="connsiteX5" fmla="*/ 1388515 w 1984661"/>
              <a:gd name="connsiteY5" fmla="*/ 151306 h 1606647"/>
              <a:gd name="connsiteX6" fmla="*/ 1381086 w 1984661"/>
              <a:gd name="connsiteY6" fmla="*/ 238364 h 1606647"/>
              <a:gd name="connsiteX7" fmla="*/ 1444237 w 1984661"/>
              <a:gd name="connsiteY7" fmla="*/ 337710 h 1606647"/>
              <a:gd name="connsiteX8" fmla="*/ 1370513 w 1984661"/>
              <a:gd name="connsiteY8" fmla="*/ 404385 h 1606647"/>
              <a:gd name="connsiteX9" fmla="*/ 1296313 w 1984661"/>
              <a:gd name="connsiteY9" fmla="*/ 431150 h 1606647"/>
              <a:gd name="connsiteX10" fmla="*/ 1020850 w 1984661"/>
              <a:gd name="connsiteY10" fmla="*/ 458868 h 1606647"/>
              <a:gd name="connsiteX11" fmla="*/ 754817 w 1984661"/>
              <a:gd name="connsiteY11" fmla="*/ 430293 h 1606647"/>
              <a:gd name="connsiteX12" fmla="*/ 456780 w 1984661"/>
              <a:gd name="connsiteY12" fmla="*/ 615649 h 1606647"/>
              <a:gd name="connsiteX13" fmla="*/ 122833 w 1984661"/>
              <a:gd name="connsiteY13" fmla="*/ 985124 h 1606647"/>
              <a:gd name="connsiteX14" fmla="*/ 30822 w 1984661"/>
              <a:gd name="connsiteY14" fmla="*/ 1028653 h 1606647"/>
              <a:gd name="connsiteX15" fmla="*/ 475449 w 1984661"/>
              <a:gd name="connsiteY15" fmla="*/ 786814 h 1606647"/>
              <a:gd name="connsiteX16" fmla="*/ 465924 w 1984661"/>
              <a:gd name="connsiteY16" fmla="*/ 1009508 h 1606647"/>
              <a:gd name="connsiteX17" fmla="*/ 314095 w 1984661"/>
              <a:gd name="connsiteY17" fmla="*/ 1204866 h 1606647"/>
              <a:gd name="connsiteX18" fmla="*/ 277043 w 1984661"/>
              <a:gd name="connsiteY18" fmla="*/ 1502713 h 1606647"/>
              <a:gd name="connsiteX19" fmla="*/ 308380 w 1984661"/>
              <a:gd name="connsiteY19" fmla="*/ 1550338 h 1606647"/>
              <a:gd name="connsiteX20" fmla="*/ 471258 w 1984661"/>
              <a:gd name="connsiteY20" fmla="*/ 1544718 h 1606647"/>
              <a:gd name="connsiteX21" fmla="*/ 402011 w 1984661"/>
              <a:gd name="connsiteY21" fmla="*/ 1428513 h 1606647"/>
              <a:gd name="connsiteX22" fmla="*/ 527360 w 1984661"/>
              <a:gd name="connsiteY22" fmla="*/ 1195817 h 1606647"/>
              <a:gd name="connsiteX23" fmla="*/ 683665 w 1984661"/>
              <a:gd name="connsiteY23" fmla="*/ 1066849 h 1606647"/>
              <a:gd name="connsiteX24" fmla="*/ 604322 w 1984661"/>
              <a:gd name="connsiteY24" fmla="*/ 1213724 h 1606647"/>
              <a:gd name="connsiteX25" fmla="*/ 720622 w 1984661"/>
              <a:gd name="connsiteY25" fmla="*/ 1402414 h 1606647"/>
              <a:gd name="connsiteX26" fmla="*/ 759579 w 1984661"/>
              <a:gd name="connsiteY26" fmla="*/ 1457374 h 1606647"/>
              <a:gd name="connsiteX27" fmla="*/ 908074 w 1984661"/>
              <a:gd name="connsiteY27" fmla="*/ 1450039 h 1606647"/>
              <a:gd name="connsiteX28" fmla="*/ 828350 w 1984661"/>
              <a:gd name="connsiteY28" fmla="*/ 1346788 h 1606647"/>
              <a:gd name="connsiteX29" fmla="*/ 758151 w 1984661"/>
              <a:gd name="connsiteY29" fmla="*/ 1246871 h 1606647"/>
              <a:gd name="connsiteX30" fmla="*/ 846733 w 1984661"/>
              <a:gd name="connsiteY30" fmla="*/ 1065896 h 1606647"/>
              <a:gd name="connsiteX31" fmla="*/ 908169 w 1984661"/>
              <a:gd name="connsiteY31" fmla="*/ 915496 h 1606647"/>
              <a:gd name="connsiteX32" fmla="*/ 987799 w 1984661"/>
              <a:gd name="connsiteY32" fmla="*/ 871967 h 1606647"/>
              <a:gd name="connsiteX33" fmla="*/ 1351939 w 1984661"/>
              <a:gd name="connsiteY33" fmla="*/ 1011223 h 1606647"/>
              <a:gd name="connsiteX34" fmla="*/ 1367179 w 1984661"/>
              <a:gd name="connsiteY34" fmla="*/ 1279923 h 1606647"/>
              <a:gd name="connsiteX35" fmla="*/ 1376704 w 1984661"/>
              <a:gd name="connsiteY35" fmla="*/ 1500522 h 1606647"/>
              <a:gd name="connsiteX36" fmla="*/ 1431283 w 1984661"/>
              <a:gd name="connsiteY36" fmla="*/ 1601106 h 1606647"/>
              <a:gd name="connsiteX37" fmla="*/ 1572157 w 1984661"/>
              <a:gd name="connsiteY37" fmla="*/ 1593867 h 1606647"/>
              <a:gd name="connsiteX38" fmla="*/ 1528723 w 1984661"/>
              <a:gd name="connsiteY38" fmla="*/ 1498617 h 1606647"/>
              <a:gd name="connsiteX39" fmla="*/ 1494338 w 1984661"/>
              <a:gd name="connsiteY39" fmla="*/ 1303164 h 1606647"/>
              <a:gd name="connsiteX40" fmla="*/ 1537582 w 1984661"/>
              <a:gd name="connsiteY40" fmla="*/ 1011604 h 1606647"/>
              <a:gd name="connsiteX41" fmla="*/ 1584064 w 1984661"/>
              <a:gd name="connsiteY41" fmla="*/ 1325262 h 1606647"/>
              <a:gd name="connsiteX42" fmla="*/ 1669789 w 1984661"/>
              <a:gd name="connsiteY42" fmla="*/ 1485282 h 1606647"/>
              <a:gd name="connsiteX43" fmla="*/ 1793614 w 1984661"/>
              <a:gd name="connsiteY43" fmla="*/ 1515095 h 1606647"/>
              <a:gd name="connsiteX44" fmla="*/ 1834666 w 1984661"/>
              <a:gd name="connsiteY44" fmla="*/ 1500331 h 1606647"/>
              <a:gd name="connsiteX45" fmla="*/ 1853716 w 1984661"/>
              <a:gd name="connsiteY45" fmla="*/ 1495950 h 1606647"/>
              <a:gd name="connsiteX46" fmla="*/ 1775992 w 1984661"/>
              <a:gd name="connsiteY46" fmla="*/ 1394128 h 1606647"/>
              <a:gd name="connsiteX47" fmla="*/ 1688934 w 1984661"/>
              <a:gd name="connsiteY47" fmla="*/ 1264683 h 1606647"/>
              <a:gd name="connsiteX48" fmla="*/ 1703602 w 1984661"/>
              <a:gd name="connsiteY48" fmla="*/ 848631 h 1606647"/>
              <a:gd name="connsiteX49" fmla="*/ 1722652 w 1984661"/>
              <a:gd name="connsiteY49" fmla="*/ 593932 h 1606647"/>
              <a:gd name="connsiteX50" fmla="*/ 1744655 w 1984661"/>
              <a:gd name="connsiteY50" fmla="*/ 511541 h 1606647"/>
              <a:gd name="connsiteX51" fmla="*/ 1783898 w 1984661"/>
              <a:gd name="connsiteY51" fmla="*/ 392002 h 1606647"/>
              <a:gd name="connsiteX52" fmla="*/ 1904104 w 1984661"/>
              <a:gd name="connsiteY52" fmla="*/ 368190 h 1606647"/>
              <a:gd name="connsiteX53" fmla="*/ 1934203 w 1984661"/>
              <a:gd name="connsiteY53" fmla="*/ 332376 h 1606647"/>
              <a:gd name="connsiteX54" fmla="*/ 1962111 w 1984661"/>
              <a:gd name="connsiteY54" fmla="*/ 340186 h 1606647"/>
              <a:gd name="connsiteX55" fmla="*/ 1984304 w 1984661"/>
              <a:gd name="connsiteY55" fmla="*/ 280560 h 1606647"/>
              <a:gd name="connsiteX56" fmla="*/ 1973827 w 1984661"/>
              <a:gd name="connsiteY56" fmla="*/ 240269 h 160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984661" h="1606647">
                <a:moveTo>
                  <a:pt x="1973541" y="240745"/>
                </a:moveTo>
                <a:cubicBezTo>
                  <a:pt x="1996306" y="210361"/>
                  <a:pt x="1961063" y="182262"/>
                  <a:pt x="1936012" y="178738"/>
                </a:cubicBezTo>
                <a:cubicBezTo>
                  <a:pt x="1910962" y="175213"/>
                  <a:pt x="1880577" y="150734"/>
                  <a:pt x="1880577" y="150734"/>
                </a:cubicBezTo>
                <a:cubicBezTo>
                  <a:pt x="1882768" y="49769"/>
                  <a:pt x="1767134" y="6811"/>
                  <a:pt x="1742655" y="1192"/>
                </a:cubicBezTo>
                <a:cubicBezTo>
                  <a:pt x="1718175" y="-4428"/>
                  <a:pt x="1600447" y="10717"/>
                  <a:pt x="1576729" y="28052"/>
                </a:cubicBezTo>
                <a:cubicBezTo>
                  <a:pt x="1553012" y="45388"/>
                  <a:pt x="1404803" y="137494"/>
                  <a:pt x="1388515" y="151306"/>
                </a:cubicBezTo>
                <a:cubicBezTo>
                  <a:pt x="1372228" y="165117"/>
                  <a:pt x="1386324" y="196264"/>
                  <a:pt x="1381086" y="238364"/>
                </a:cubicBezTo>
                <a:cubicBezTo>
                  <a:pt x="1375847" y="280465"/>
                  <a:pt x="1444237" y="337710"/>
                  <a:pt x="1444237" y="337710"/>
                </a:cubicBezTo>
                <a:cubicBezTo>
                  <a:pt x="1444237" y="337710"/>
                  <a:pt x="1425187" y="363523"/>
                  <a:pt x="1370513" y="404385"/>
                </a:cubicBezTo>
                <a:cubicBezTo>
                  <a:pt x="1357273" y="414481"/>
                  <a:pt x="1329937" y="423435"/>
                  <a:pt x="1296313" y="431150"/>
                </a:cubicBezTo>
                <a:cubicBezTo>
                  <a:pt x="1189252" y="452105"/>
                  <a:pt x="1020850" y="458868"/>
                  <a:pt x="1020850" y="458868"/>
                </a:cubicBezTo>
                <a:cubicBezTo>
                  <a:pt x="999800" y="465250"/>
                  <a:pt x="899407" y="432198"/>
                  <a:pt x="754817" y="430293"/>
                </a:cubicBezTo>
                <a:cubicBezTo>
                  <a:pt x="610228" y="428388"/>
                  <a:pt x="470496" y="570691"/>
                  <a:pt x="456780" y="615649"/>
                </a:cubicBezTo>
                <a:cubicBezTo>
                  <a:pt x="456780" y="615649"/>
                  <a:pt x="295331" y="976933"/>
                  <a:pt x="122833" y="985124"/>
                </a:cubicBezTo>
                <a:cubicBezTo>
                  <a:pt x="-10517" y="991601"/>
                  <a:pt x="-25281" y="1012842"/>
                  <a:pt x="30822" y="1028653"/>
                </a:cubicBezTo>
                <a:cubicBezTo>
                  <a:pt x="86924" y="1044465"/>
                  <a:pt x="241419" y="1106758"/>
                  <a:pt x="475449" y="786814"/>
                </a:cubicBezTo>
                <a:cubicBezTo>
                  <a:pt x="475449" y="786814"/>
                  <a:pt x="470210" y="890731"/>
                  <a:pt x="465924" y="1009508"/>
                </a:cubicBezTo>
                <a:cubicBezTo>
                  <a:pt x="461637" y="1128285"/>
                  <a:pt x="329526" y="1179148"/>
                  <a:pt x="314095" y="1204866"/>
                </a:cubicBezTo>
                <a:cubicBezTo>
                  <a:pt x="298665" y="1230583"/>
                  <a:pt x="277043" y="1502713"/>
                  <a:pt x="277043" y="1502713"/>
                </a:cubicBezTo>
                <a:cubicBezTo>
                  <a:pt x="282255" y="1521472"/>
                  <a:pt x="293214" y="1538127"/>
                  <a:pt x="308380" y="1550338"/>
                </a:cubicBezTo>
                <a:cubicBezTo>
                  <a:pt x="332764" y="1568816"/>
                  <a:pt x="471258" y="1544718"/>
                  <a:pt x="471258" y="1544718"/>
                </a:cubicBezTo>
                <a:cubicBezTo>
                  <a:pt x="474687" y="1471947"/>
                  <a:pt x="434396" y="1505951"/>
                  <a:pt x="402011" y="1428513"/>
                </a:cubicBezTo>
                <a:cubicBezTo>
                  <a:pt x="369626" y="1351075"/>
                  <a:pt x="448874" y="1242966"/>
                  <a:pt x="527360" y="1195817"/>
                </a:cubicBezTo>
                <a:cubicBezTo>
                  <a:pt x="605846" y="1148668"/>
                  <a:pt x="683665" y="1066849"/>
                  <a:pt x="683665" y="1066849"/>
                </a:cubicBezTo>
                <a:cubicBezTo>
                  <a:pt x="680713" y="1108473"/>
                  <a:pt x="596321" y="1199151"/>
                  <a:pt x="604322" y="1213724"/>
                </a:cubicBezTo>
                <a:cubicBezTo>
                  <a:pt x="612323" y="1228297"/>
                  <a:pt x="701382" y="1363076"/>
                  <a:pt x="720622" y="1402414"/>
                </a:cubicBezTo>
                <a:cubicBezTo>
                  <a:pt x="729697" y="1423215"/>
                  <a:pt x="742958" y="1441923"/>
                  <a:pt x="759579" y="1457374"/>
                </a:cubicBezTo>
                <a:cubicBezTo>
                  <a:pt x="815301" y="1482139"/>
                  <a:pt x="908074" y="1450039"/>
                  <a:pt x="908074" y="1450039"/>
                </a:cubicBezTo>
                <a:cubicBezTo>
                  <a:pt x="905598" y="1421941"/>
                  <a:pt x="898549" y="1353265"/>
                  <a:pt x="828350" y="1346788"/>
                </a:cubicBezTo>
                <a:cubicBezTo>
                  <a:pt x="758151" y="1340311"/>
                  <a:pt x="788726" y="1315546"/>
                  <a:pt x="758151" y="1246871"/>
                </a:cubicBezTo>
                <a:cubicBezTo>
                  <a:pt x="727576" y="1178196"/>
                  <a:pt x="799775" y="1122094"/>
                  <a:pt x="846733" y="1065896"/>
                </a:cubicBezTo>
                <a:cubicBezTo>
                  <a:pt x="893692" y="1009699"/>
                  <a:pt x="892453" y="973885"/>
                  <a:pt x="908169" y="915496"/>
                </a:cubicBezTo>
                <a:cubicBezTo>
                  <a:pt x="923886" y="857108"/>
                  <a:pt x="987799" y="871967"/>
                  <a:pt x="987799" y="871967"/>
                </a:cubicBezTo>
                <a:cubicBezTo>
                  <a:pt x="1071714" y="983219"/>
                  <a:pt x="1336890" y="1005317"/>
                  <a:pt x="1351939" y="1011223"/>
                </a:cubicBezTo>
                <a:cubicBezTo>
                  <a:pt x="1366989" y="1017128"/>
                  <a:pt x="1367179" y="1279923"/>
                  <a:pt x="1367179" y="1279923"/>
                </a:cubicBezTo>
                <a:cubicBezTo>
                  <a:pt x="1367179" y="1279923"/>
                  <a:pt x="1371847" y="1454707"/>
                  <a:pt x="1376704" y="1500522"/>
                </a:cubicBezTo>
                <a:cubicBezTo>
                  <a:pt x="1381562" y="1546337"/>
                  <a:pt x="1399945" y="1596248"/>
                  <a:pt x="1431283" y="1601106"/>
                </a:cubicBezTo>
                <a:cubicBezTo>
                  <a:pt x="1537582" y="1616917"/>
                  <a:pt x="1572157" y="1593867"/>
                  <a:pt x="1572157" y="1593867"/>
                </a:cubicBezTo>
                <a:cubicBezTo>
                  <a:pt x="1572157" y="1593867"/>
                  <a:pt x="1602066" y="1539765"/>
                  <a:pt x="1528723" y="1498617"/>
                </a:cubicBezTo>
                <a:cubicBezTo>
                  <a:pt x="1463477" y="1454897"/>
                  <a:pt x="1491481" y="1347741"/>
                  <a:pt x="1494338" y="1303164"/>
                </a:cubicBezTo>
                <a:cubicBezTo>
                  <a:pt x="1497195" y="1258587"/>
                  <a:pt x="1537582" y="1011604"/>
                  <a:pt x="1537582" y="1011604"/>
                </a:cubicBezTo>
                <a:lnTo>
                  <a:pt x="1584064" y="1325262"/>
                </a:lnTo>
                <a:cubicBezTo>
                  <a:pt x="1584064" y="1325262"/>
                  <a:pt x="1645119" y="1458040"/>
                  <a:pt x="1669789" y="1485282"/>
                </a:cubicBezTo>
                <a:cubicBezTo>
                  <a:pt x="1694458" y="1512523"/>
                  <a:pt x="1773135" y="1515857"/>
                  <a:pt x="1793614" y="1515095"/>
                </a:cubicBezTo>
                <a:cubicBezTo>
                  <a:pt x="1808298" y="1513599"/>
                  <a:pt x="1822393" y="1508530"/>
                  <a:pt x="1834666" y="1500331"/>
                </a:cubicBezTo>
                <a:lnTo>
                  <a:pt x="1853716" y="1495950"/>
                </a:lnTo>
                <a:cubicBezTo>
                  <a:pt x="1865241" y="1456897"/>
                  <a:pt x="1835904" y="1411273"/>
                  <a:pt x="1775992" y="1394128"/>
                </a:cubicBezTo>
                <a:cubicBezTo>
                  <a:pt x="1716080" y="1376983"/>
                  <a:pt x="1701507" y="1304307"/>
                  <a:pt x="1688934" y="1264683"/>
                </a:cubicBezTo>
                <a:cubicBezTo>
                  <a:pt x="1676361" y="1225059"/>
                  <a:pt x="1679409" y="935499"/>
                  <a:pt x="1703602" y="848631"/>
                </a:cubicBezTo>
                <a:cubicBezTo>
                  <a:pt x="1727796" y="761763"/>
                  <a:pt x="1704841" y="659845"/>
                  <a:pt x="1722652" y="593932"/>
                </a:cubicBezTo>
                <a:cubicBezTo>
                  <a:pt x="1728748" y="571072"/>
                  <a:pt x="1736559" y="541450"/>
                  <a:pt x="1744655" y="511541"/>
                </a:cubicBezTo>
                <a:cubicBezTo>
                  <a:pt x="1760371" y="457534"/>
                  <a:pt x="1776659" y="404766"/>
                  <a:pt x="1783898" y="392002"/>
                </a:cubicBezTo>
                <a:cubicBezTo>
                  <a:pt x="1795519" y="371524"/>
                  <a:pt x="1872004" y="375429"/>
                  <a:pt x="1904104" y="368190"/>
                </a:cubicBezTo>
                <a:cubicBezTo>
                  <a:pt x="1921734" y="365552"/>
                  <a:pt x="1934639" y="350197"/>
                  <a:pt x="1934203" y="332376"/>
                </a:cubicBezTo>
                <a:cubicBezTo>
                  <a:pt x="1941115" y="340313"/>
                  <a:pt x="1952083" y="343382"/>
                  <a:pt x="1962111" y="340186"/>
                </a:cubicBezTo>
                <a:cubicBezTo>
                  <a:pt x="1979256" y="334567"/>
                  <a:pt x="1981637" y="297800"/>
                  <a:pt x="1984304" y="280560"/>
                </a:cubicBezTo>
                <a:cubicBezTo>
                  <a:pt x="1986971" y="263320"/>
                  <a:pt x="1973827" y="240269"/>
                  <a:pt x="1973827" y="240269"/>
                </a:cubicBezTo>
              </a:path>
            </a:pathLst>
          </a:custGeom>
          <a:solidFill>
            <a:schemeClr val="accent1"/>
          </a:solidFill>
          <a:ln w="9525" cap="flat">
            <a:noFill/>
            <a:prstDash val="solid"/>
            <a:miter/>
          </a:ln>
        </p:spPr>
        <p:txBody>
          <a:bodyPr rtlCol="0" anchor="ctr"/>
          <a:lstStyle/>
          <a:p>
            <a:endParaRPr lang="en-GB"/>
          </a:p>
        </p:txBody>
      </p:sp>
    </p:spTree>
    <p:extLst>
      <p:ext uri="{BB962C8B-B14F-4D97-AF65-F5344CB8AC3E}">
        <p14:creationId xmlns:p14="http://schemas.microsoft.com/office/powerpoint/2010/main" val="14908661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E4P_STYLE_ID" val="93678626-a57f-4bd8-92d6-a0ab5d9f946f"/>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DYNQjonuT8DYMbvedLaYb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DYNQjonuT8DYMbvedLaYb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DYNQjonuT8DYMbvedLaYb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yRBUwM0gVZCA8VTHA1Gkr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DYNQjonuT8DYMbvedLaYbA"/>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DYNQjonuT8DYMbvedLaYb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DYNQjonuT8DYMbvedLaYbA"/>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DYNQjonuT8DYMbvedLaYb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DYNQjonuT8DYMbvedLaYb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UyoEbKoAxZ3Ov.KTnIXFXw"/>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DYNQjonuT8DYMbvedLaYb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DYNQjonuT8DYMbvedLaYb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DYNQjonuT8DYMbvedLaYbA"/>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DYNQjonuT8DYMbvedLaYb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DYNQjonuT8DYMbvedLaYb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ExKRPPifeCtKu668zvPAEA"/>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ExKRPPifeCtKu668zvPAEA"/>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ExKRPPifeCtKu668zvPAEA"/>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ExKRPPifeCtKu668zvPAEA"/>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ExKRPPifeCtKu668zvPAEA"/>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ExKRPPifeCtKu668zvPAEA"/>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ExKRPPifeCtKu668zvPAEA"/>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ExKRPPifeCtKu668zvPAEA"/>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ExKRPPifeCtKu668zvPAE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DYNQjonuT8DYMbvedLaYbA"/>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TezlMSdDTF60Iqx3PYQMc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DYNQjonuT8DYMbvedLaYb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Four Paws">
  <a:themeElements>
    <a:clrScheme name="Four Paws">
      <a:dk1>
        <a:srgbClr val="000000"/>
      </a:dk1>
      <a:lt1>
        <a:sysClr val="window" lastClr="FFFFFF"/>
      </a:lt1>
      <a:dk2>
        <a:srgbClr val="D8874C"/>
      </a:dk2>
      <a:lt2>
        <a:srgbClr val="E30613"/>
      </a:lt2>
      <a:accent1>
        <a:srgbClr val="A0AE6C"/>
      </a:accent1>
      <a:accent2>
        <a:srgbClr val="6EB0D9"/>
      </a:accent2>
      <a:accent3>
        <a:srgbClr val="B7AA85"/>
      </a:accent3>
      <a:accent4>
        <a:srgbClr val="F4C132"/>
      </a:accent4>
      <a:accent5>
        <a:srgbClr val="F18C97"/>
      </a:accent5>
      <a:accent6>
        <a:srgbClr val="CCA6CE"/>
      </a:accent6>
      <a:hlink>
        <a:srgbClr val="A0AE6C"/>
      </a:hlink>
      <a:folHlink>
        <a:srgbClr val="86925B"/>
      </a:folHlink>
    </a:clrScheme>
    <a:fontScheme name="Four Pawn">
      <a:majorFont>
        <a:latin typeface="DINPro-Bold"/>
        <a:ea typeface=""/>
        <a:cs typeface=""/>
      </a:majorFont>
      <a:minorFont>
        <a:latin typeface="DIN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9525">
          <a:noFill/>
        </a:ln>
      </a:spPr>
      <a:bodyPr rtlCol="0" anchor="ctr"/>
      <a:lstStyle>
        <a:defPPr algn="ctr">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rgbClr val="4A4A4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600" dirty="0" err="1" smtClean="0"/>
        </a:defPPr>
      </a:lstStyle>
    </a:txDef>
  </a:objectDefaults>
  <a:extraClrSchemeLst/>
  <a:custClrLst>
    <a:custClr name="Secondary colour orange dark">
      <a:srgbClr val="C47B45"/>
    </a:custClr>
    <a:custClr name="Secondary colour green dark">
      <a:srgbClr val="85925A"/>
    </a:custClr>
    <a:custClr name="Secondary colour blue dark">
      <a:srgbClr val="619BBE"/>
    </a:custClr>
    <a:custClr name="Secondary colour brown dark">
      <a:srgbClr val="9D9474"/>
    </a:custClr>
    <a:custClr name="Secondary colour yellow dark">
      <a:srgbClr val="D7AC2D"/>
    </a:custClr>
    <a:custClr name="Secondary colour pink dark">
      <a:srgbClr val="D57D87"/>
    </a:custClr>
    <a:custClr name="Secondary colour purple dark">
      <a:srgbClr val="B695B8"/>
    </a:custClr>
    <a:custClr name="White">
      <a:srgbClr val="FFFFFF"/>
    </a:custClr>
    <a:custClr name="White">
      <a:srgbClr val="FFFFFF"/>
    </a:custClr>
    <a:custClr name="White">
      <a:srgbClr val="FFFFFF"/>
    </a:custClr>
    <a:custClr name="Secondary colour orange light">
      <a:srgbClr val="D8874C"/>
    </a:custClr>
    <a:custClr name="Secondary colour green light">
      <a:srgbClr val="A0AE6C"/>
    </a:custClr>
    <a:custClr name="Secondary colour blue light">
      <a:srgbClr val="6EB0D9"/>
    </a:custClr>
    <a:custClr name="Secondary colour brown light">
      <a:srgbClr val="B7AA85"/>
    </a:custClr>
    <a:custClr name="Secondary colour yellow light">
      <a:srgbClr val="F3C132"/>
    </a:custClr>
    <a:custClr name="Secondary colour pink light">
      <a:srgbClr val="F08C97"/>
    </a:custClr>
    <a:custClr name="Secondary colour purple light">
      <a:srgbClr val="CCA6CE"/>
    </a:custClr>
    <a:custClr name="White">
      <a:srgbClr val="FFFFFF"/>
    </a:custClr>
    <a:custClr name="White">
      <a:srgbClr val="FFFFFF"/>
    </a:custClr>
    <a:custClr name="White">
      <a:srgbClr val="FFFFFF"/>
    </a:custClr>
    <a:custClr name="Big cat sanctuaries">
      <a:srgbClr val="E98D00"/>
    </a:custClr>
    <a:custClr name="Bear sanctuaries">
      <a:srgbClr val="4B8C2B"/>
    </a:custClr>
    <a:custClr name="Orangutan forest school">
      <a:srgbClr val="BDAF00"/>
    </a:custClr>
    <a:custClr name="Mixed species sanctuaries">
      <a:srgbClr val="A28065"/>
    </a:custClr>
    <a:custClr name="Stray animal clinic Bankya and AAI">
      <a:srgbClr val="009DB1"/>
    </a:custClr>
    <a:custClr name="White">
      <a:srgbClr val="FFFFFF"/>
    </a:custClr>
    <a:custClr name="White">
      <a:srgbClr val="FFFFFF"/>
    </a:custClr>
    <a:custClr name="White">
      <a:srgbClr val="FFFFFF"/>
    </a:custClr>
    <a:custClr name="White">
      <a:srgbClr val="FFFFFF"/>
    </a:custClr>
    <a:custClr name="White">
      <a:srgbClr val="FFFFFF"/>
    </a:custClr>
    <a:custClr name="Dark grey for text">
      <a:srgbClr val="4A4A49"/>
    </a:custClr>
  </a:custClrLst>
  <a:extLst>
    <a:ext uri="{05A4C25C-085E-4340-85A3-A5531E510DB2}">
      <thm15:themeFamily xmlns:thm15="http://schemas.microsoft.com/office/thememl/2012/main" name="Präsentation1" id="{E1836B23-6155-47DB-A548-F591E45778EA}" vid="{8247D440-B73B-4C9B-8767-CE2DD9520F30}"/>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BCAC7F4-90A9-4F6D-AE43-DBD40D8B2C9F}">
  <we:reference id="fd624fb9-2cff-43d6-a4a7-5636de2a5b64" version="1.5.0.0" store="EXCatalog" storeType="EXCatalog"/>
  <we:alternateReferences>
    <we:reference id="WA200001766" version="1.5.0.0" store="en-US" storeType="OMEX"/>
  </we:alternateReferences>
  <we:properties>
    <we:property name="CantoAssets" value="&quot;[{\&quot;scheme\&quot;:\&quot;image\&quot;,\&quot;id\&quot;:\&quot;q2vmfoes91735b9icqim87t260\&quot;,\&quot;tenant\&quot;:\&quot;four-paws.canto.global\&quot;,\&quot;time\&quot;:\&quot;20230209193203000\&quot;,\&quot;name\&quot;:\&quot;VIER_PFOTEN_2023-02-09_00009.jpg.JPG\&quot;,\&quot;addedby\&quot;:\&quot;test\&quot;},{\&quot;scheme\&quot;:\&quot;image\&quot;,\&quot;id\&quot;:\&quot;l75spgnbkp21l2gufth0opno6p\&quot;,\&quot;tenant\&quot;:\&quot;four-paws.canto.global\&quot;,\&quot;time\&quot;:\&quot;20230209161317000\&quot;,\&quot;name\&quot;:\&quot;VIER_PFOTEN_23-02-09-00032.jpg\&quot;,\&quot;addedby\&quot;:\&quot;test\&quot;},{\&quot;scheme\&quot;:\&quot;image\&quot;,\&quot;id\&quot;:\&quot;g0fnkksvvd7gt0f8vo95dha55m\&quot;,\&quot;tenant\&quot;:\&quot;four-paws.canto.global\&quot;,\&quot;time\&quot;:\&quot;20230209161116000\&quot;,\&quot;name\&quot;:\&quot;VIER_PFOTEN_23-02-09-00021.jpg\&quot;,\&quot;addedby\&quot;:\&quot;test\&quot;},{\&quot;scheme\&quot;:\&quot;image\&quot;,\&quot;id\&quot;:\&quot;ctc17ae9ip2op1nc14moirrq0t\&quot;,\&quot;tenant\&quot;:\&quot;four-paws.canto.global\&quot;,\&quot;time\&quot;:\&quot;20230209161041000\&quot;,\&quot;name\&quot;:\&quot;VIER_PFOTEN_23-02-09-00022.jpg\&quot;,\&quot;addedby\&quot;:\&quot;test\&quot;},{\&quot;scheme\&quot;:\&quot;image\&quot;,\&quot;id\&quot;:\&quot;8hif8v62ut5c996shovo970u7b\&quot;,\&quot;tenant\&quot;:\&quot;four-paws.canto.global\&quot;,\&quot;time\&quot;:\&quot;20230215131219000\&quot;,\&quot;name\&quot;:\&quot;Puppy trade 2.jpg\&quot;,\&quot;addedby\&quot;:\&quot;test\&quot;},{\&quot;scheme\&quot;:\&quot;image\&quot;,\&quot;id\&quot;:\&quot;j87mddfdop14334cb04b7c3b28\&quot;,\&quot;tenant\&quot;:\&quot;four-paws.canto.global\&quot;,\&quot;time\&quot;:\&quot;20230215104229000\&quot;,\&quot;name\&quot;:\&quot;VIER_PFOTEN_2023-02-15_00001.jpg\&quot;,\&quot;addedby\&quot;:\&quot;test\&quot;},{\&quot;scheme\&quot;:\&quot;image\&quot;,\&quot;id\&quot;:\&quot;pk5pdgrj5p4v90god78bssqq4m\&quot;,\&quot;tenant\&quot;:\&quot;four-paws.canto.global\&quot;,\&quot;time\&quot;:\&quot;20230215103423000\&quot;,\&quot;name\&quot;:\&quot;VIER PFOTEN_2023-01-31_00062.jpeg\&quot;,\&quot;addedby\&quot;:\&quot;test\&quot;},{\&quot;scheme\&quot;:\&quot;image\&quot;,\&quot;id\&quot;:\&quot;fbdenkaa3d29na3ppe2tb6fg1j\&quot;,\&quot;tenant\&quot;:\&quot;four-paws.canto.global\&quot;,\&quot;time\&quot;:\&quot;20230323130419000\&quot;,\&quot;name\&quot;:\&quot;VIER PFOTEN_2023-03-23_00023.jpg\&quot;,\&quot;addedby\&quot;:\&quot;test\&quot;},{\&quot;scheme\&quot;:\&quot;image\&quot;,\&quot;id\&quot;:\&quot;k39a1ae4rp2mj7uo8jhqqe9a6t\&quot;,\&quot;tenant\&quot;:\&quot;four-paws.canto.global\&quot;,\&quot;time\&quot;:\&quot;20220915093234000\&quot;,\&quot;name\&quot;:\&quot;FP Silhouette_pig_green.png\&quot;,\&quot;addedby\&quot;:\&quot;test\&quot;},{\&quot;scheme\&quot;:\&quot;image\&quot;,\&quot;id\&quot;:\&quot;66j7ak3nh908d9kdgcq8ugaq64\&quot;,\&quot;tenant\&quot;:\&quot;four-paws.canto.global\&quot;,\&quot;time\&quot;:\&quot;20220831120842000\&quot;,\&quot;name\&quot;:\&quot;FP Silhouette_dog_green.png\&quot;,\&quot;addedby\&quot;:\&quot;test\&quot;},{\&quot;scheme\&quot;:\&quot;image\&quot;,\&quot;id\&quot;:\&quot;35kt0dqqh529v557fp6ahuqs4p\&quot;,\&quot;tenant\&quot;:\&quot;four-paws.canto.global\&quot;,\&quot;time\&quot;:\&quot;20220726155535000\&quot;,\&quot;name\&quot;:\&quot;FP Silhouette_cat walking_green_png.png\&quot;,\&quot;addedby\&quot;:\&quot;test\&quot;},{\&quot;scheme\&quot;:\&quot;image\&quot;,\&quot;id\&quot;:\&quot;87ptvgp9p54nhc71qvmk1jtq24\&quot;,\&quot;tenant\&quot;:\&quot;four-paws.canto.global\&quot;,\&quot;time\&quot;:\&quot;20220726155535000\&quot;,\&quot;name\&quot;:\&quot;FP Silhouette_Australian Heeler_green_png.png\&quot;,\&quot;addedby\&quot;:\&quot;test\&quot;},{\&quot;scheme\&quot;:\&quot;image\&quot;,\&quot;id\&quot;:\&quot;d2hds4u0ct2pl4f9j2lvjps15u\&quot;,\&quot;tenant\&quot;:\&quot;four-paws.canto.global\&quot;,\&quot;time\&quot;:\&quot;20220726155535000\&quot;,\&quot;name\&quot;:\&quot;FP Silhouette_border collie_green_png.png\&quot;,\&quot;addedby\&quot;:\&quot;test\&quot;},{\&quot;scheme\&quot;:\&quot;image\&quot;,\&quot;id\&quot;:\&quot;mfm20f7nst5et8j4f4l2r47d5h\&quot;,\&quot;tenant\&quot;:\&quot;four-paws.canto.global\&quot;,\&quot;time\&quot;:\&quot;20220915093235000\&quot;,\&quot;name\&quot;:\&quot;FP Silhouette_pig_white.png\&quot;,\&quot;addedby\&quot;:\&quot;test\&quot;},{\&quot;scheme\&quot;:\&quot;image\&quot;,\&quot;id\&quot;:\&quot;m5bkc7ogv94mh9okqjsgpr0976\&quot;,\&quot;tenant\&quot;:\&quot;four-paws.canto.global\&quot;,\&quot;time\&quot;:\&quot;20220915111549000\&quot;,\&quot;name\&quot;:\&quot;FP Silhouette_pig_green.jpg\&quot;,\&quot;addedby\&quot;:\&quot;test\&quot;},{\&quot;scheme\&quot;:\&quot;image\&quot;,\&quot;id\&quot;:\&quot;hsf82lo8dt5sdd47c571ocfr7k\&quot;,\&quot;tenant\&quot;:\&quot;four-paws.canto.global\&quot;,\&quot;time\&quot;:\&quot;20220726155535000\&quot;,\&quot;name\&quot;:\&quot;FP Silhouette_Brown Bear_sitting_green.png\&quot;,\&quot;addedby\&quot;:\&quot;test\&quot;},{\&quot;scheme\&quot;:\&quot;image\&quot;,\&quot;id\&quot;:\&quot;qic8jj1nh502j0i895fbp9111t\&quot;,\&quot;tenant\&quot;:\&quot;four-paws.canto.global\&quot;,\&quot;time\&quot;:\&quot;20220726155535000\&quot;,\&quot;name\&quot;:\&quot;FP Silhouette_Brown Bear_standing_green_png.png\&quot;,\&quot;addedby\&quot;:\&quot;test\&quot;},{\&quot;scheme\&quot;:\&quot;image\&quot;,\&quot;id\&quot;:\&quot;7o365voikd4urcf1lirrvebn14\&quot;,\&quot;tenant\&quot;:\&quot;four-paws.canto.global\&quot;,\&quot;time\&quot;:\&quot;20220401142313000\&quot;,\&quot;name\&quot;:\&quot;FP silhouette_kragenbaer sitzend_green.png\&quot;,\&quot;addedby\&quot;:\&quot;test\&quot;},{\&quot;scheme\&quot;:\&quot;image\&quot;,\&quot;id\&quot;:\&quot;1nslj7r7td7qhftukher0obl1h\&quot;,\&quot;tenant\&quot;:\&quot;four-paws.canto.global\&quot;,\&quot;time\&quot;:\&quot;20220401142236000\&quot;,\&quot;name\&quot;:\&quot;FP silhouette_tiger 2_green.png\&quot;,\&quot;addedby\&quot;:\&quot;test\&quot;},{\&quot;scheme\&quot;:\&quot;image\&quot;,\&quot;id\&quot;:\&quot;calaff813p5cr4iqn1doo1od0c\&quot;,\&quot;tenant\&quot;:\&quot;four-paws.canto.global\&quot;,\&quot;time\&quot;:\&quot;20220726155535000\&quot;,\&quot;name\&quot;:\&quot;FP Silhouette_dairy cow_green_png.png\&quot;,\&quot;addedby\&quot;:\&quot;test\&quot;},{\&quot;scheme\&quot;:\&quot;image\&quot;,\&quot;id\&quot;:\&quot;3tj5ir22kl4c12s4m21en0qb1e\&quot;,\&quot;tenant\&quot;:\&quot;four-paws.canto.global\&quot;,\&quot;time\&quot;:\&quot;20220610130434000\&quot;,\&quot;name\&quot;:\&quot;chick_1_chick_1.png\&quot;,\&quot;addedby\&quot;:\&quot;test\&quot;},{\&quot;scheme\&quot;:\&quot;image\&quot;,\&quot;id\&quot;:\&quot;3fvvqh5t313i59eoa29mgj484l\&quot;,\&quot;tenant\&quot;:\&quot;four-paws.canto.global\&quot;,\&quot;time\&quot;:\&quot;20220510110602000\&quot;,\&quot;name\&quot;:\&quot;BS Belitsa_original Logo_BG.png\&quot;,\&quot;addedby\&quot;:\&quot;test\&quot;},{\&quot;scheme\&quot;:\&quot;image\&quot;,\&quot;id\&quot;:\&quot;vrivu2ug9p7vj32o74i6pb7k5h\&quot;,\&quot;tenant\&quot;:\&quot;four-paws.canto.global\&quot;,\&quot;time\&quot;:\&quot;20220510110602000\&quot;,\&quot;name\&quot;:\&quot;BS Belitsa_original logo_EN.png\&quot;,\&quot;addedby\&quot;:\&quot;test\&quot;},{\&quot;scheme\&quot;:\&quot;image\&quot;,\&quot;id\&quot;:\&quot;ql11qn61892vja3pa01h8eph4h\&quot;,\&quot;tenant\&quot;:\&quot;four-paws.canto.global\&quot;,\&quot;time\&quot;:\&quot;20220510110602000\&quot;,\&quot;name\&quot;:\&quot;BS Belitsa_logo with outline_BG.png\&quot;,\&quot;addedby\&quot;:\&quot;test\&quot;},{\&quot;scheme\&quot;:\&quot;image\&quot;,\&quot;id\&quot;:\&quot;dg1i6faav57qparhq187m87e47\&quot;,\&quot;tenant\&quot;:\&quot;four-paws.canto.global\&quot;,\&quot;time\&quot;:\&quot;20220510110601000\&quot;,\&quot;name\&quot;:\&quot;BS Belitsa_logo with outline_EN.png\&quot;,\&quot;addedby\&quot;:\&quot;test\&quot;},{\&quot;scheme\&quot;:\&quot;image\&quot;,\&quot;id\&quot;:\&quot;titljpv36532l27mn5pjs8lg03\&quot;,\&quot;tenant\&quot;:\&quot;four-paws.canto.global\&quot;,\&quot;time\&quot;:\&quot;20230516120752000\&quot;,\&quot;name\&quot;:\&quot;FP Silhouette_Brown Bear-sitting yellow.svg\&quot;,\&quot;addedby\&quot;:\&quot;test\&quot;},{\&quot;scheme\&quot;:\&quot;image\&quot;,\&quot;id\&quot;:\&quot;31jm9h5rgl1gh030eero2nsn7m\&quot;,\&quot;tenant\&quot;:\&quot;four-paws.canto.global\&quot;,\&quot;time\&quot;:\&quot;20230516120752000\&quot;,\&quot;name\&quot;:\&quot;FP Silhouette_Asiatic Bear-2 yellow.svg\&quot;,\&quot;addedby\&quot;:\&quot;test\&quot;},{\&quot;scheme\&quot;:\&quot;image\&quot;,\&quot;id\&quot;:\&quot;let5s8auj96tr0k2tk98fpts1k\&quot;,\&quot;tenant\&quot;:\&quot;four-paws.canto.global\&quot;,\&quot;time\&quot;:\&quot;20230525114348000\&quot;,\&quot;name\&quot;:\&quot;VIER PFOTEN_2023-05-25_00022.png\&quot;,\&quot;addedby\&quot;:\&quot;test\&quot;},{\&quot;scheme\&quot;:\&quot;image\&quot;,\&quot;id\&quot;:\&quot;5b377eunpp04t69m5klntl8u2f\&quot;,\&quot;tenant\&quot;:\&quot;four-paws.canto.global\&quot;,\&quot;time\&quot;:\&quot;20230517130423000\&quot;,\&quot;name\&quot;:\&quot;VIER PFOTEN_2023-05-17_00019.jpg\&quot;,\&quot;addedby\&quot;:\&quot;test\&quot;},{\&quot;scheme\&quot;:\&quot;image\&quot;,\&quot;id\&quot;:\&quot;9q1332qtmd6dra6ctec2qpqc4m\&quot;,\&quot;tenant\&quot;:\&quot;four-paws.canto.global\&quot;,\&quot;time\&quot;:\&quot;20230524154504000\&quot;,\&quot;name\&quot;:\&quot;VIER PFOTEN_2023-05-30_00015.jpg\&quot;,\&quot;addedby\&quot;:\&quot;test\&quot;},{\&quot;scheme\&quot;:\&quot;image\&quot;,\&quot;id\&quot;:\&quot;jhbm3k9rlt4t5b0i7a375ppv6k\&quot;,\&quot;tenant\&quot;:\&quot;four-paws.canto.global\&quot;,\&quot;time\&quot;:\&quot;20230517125840000\&quot;,\&quot;name\&quot;:\&quot;VIER PFOTEN_2023-05-17_00021.jpg\&quot;,\&quot;addedby\&quot;:\&quot;test\&quot;},{\&quot;scheme\&quot;:\&quot;image\&quot;,\&quot;id\&quot;:\&quot;ia2s41qil54315fquqn7f2ac0t\&quot;,\&quot;tenant\&quot;:\&quot;four-paws.canto.global\&quot;,\&quot;time\&quot;:\&quot;20230517130041000\&quot;,\&quot;name\&quot;:\&quot;VIER PFOTEN_2023-05-17_00020.jpg\&quot;,\&quot;addedby\&quot;:\&quot;test\&quot;},{\&quot;scheme\&quot;:\&quot;image\&quot;,\&quot;id\&quot;:\&quot;mcigdchtqh1eta7b2c63kln80f\&quot;,\&quot;tenant\&quot;:\&quot;four-paws.canto.global\&quot;,\&quot;time\&quot;:\&quot;20230517125815000\&quot;,\&quot;name\&quot;:\&quot;VIER PFOTEN_2023-05-17_00022.jpg\&quot;,\&quot;addedby\&quot;:\&quot;test\&quot;},{\&quot;scheme\&quot;:\&quot;image\&quot;,\&quot;id\&quot;:\&quot;bmiflgject3jtdh9lek9c3tt6n\&quot;,\&quot;tenant\&quot;:\&quot;four-paws.canto.global\&quot;,\&quot;time\&quot;:\&quot;20230517140418000\&quot;,\&quot;name\&quot;:\&quot;VIER PFOTEN_2023-05-30_00002.jpg\&quot;,\&quot;addedby\&quot;:\&quot;test\&quot;},{\&quot;scheme\&quot;:\&quot;image\&quot;,\&quot;id\&quot;:\&quot;ct0u6f6bb90dh2hlurjuei5p11\&quot;,\&quot;tenant\&quot;:\&quot;four-paws.canto.global\&quot;,\&quot;time\&quot;:\&quot;20230525114348000\&quot;,\&quot;name\&quot;:\&quot;VIER PFOTEN_2023-05-25_00023.png\&quot;,\&quot;addedby\&quot;:\&quot;test\&quot;},{\&quot;scheme\&quot;:\&quot;image\&quot;,\&quot;id\&quot;:\&quot;6f8ui237q55ntejpcurujt9m5s\&quot;,\&quot;tenant\&quot;:\&quot;four-paws.canto.global\&quot;,\&quot;time\&quot;:\&quot;20230525114348000\&quot;,\&quot;name\&quot;:\&quot;VIER PFOTEN_2023-05-25_00031.jpg\&quot;,\&quot;addedby\&quot;:\&quot;test\&quot;}]&quot;"/>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03e8db2e-5668-48f9-8431-8baf92e32e8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DE48879CD70674E8670DE49FE9C49C0" ma:contentTypeVersion="17" ma:contentTypeDescription="Create a new document." ma:contentTypeScope="" ma:versionID="54dd1f718752aa5226563a946349b001">
  <xsd:schema xmlns:xsd="http://www.w3.org/2001/XMLSchema" xmlns:xs="http://www.w3.org/2001/XMLSchema" xmlns:p="http://schemas.microsoft.com/office/2006/metadata/properties" xmlns:ns3="03e8db2e-5668-48f9-8431-8baf92e32e82" xmlns:ns4="ced60f66-676e-4774-b5f5-9a89e2ab697a" targetNamespace="http://schemas.microsoft.com/office/2006/metadata/properties" ma:root="true" ma:fieldsID="9b1d33a8fc9e2d492060a64094779a50" ns3:_="" ns4:_="">
    <xsd:import namespace="03e8db2e-5668-48f9-8431-8baf92e32e82"/>
    <xsd:import namespace="ced60f66-676e-4774-b5f5-9a89e2ab697a"/>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MediaServiceLocation" minOccurs="0"/>
                <xsd:element ref="ns3:MediaServiceOCR" minOccurs="0"/>
                <xsd:element ref="ns3:MediaLengthInSeconds" minOccurs="0"/>
                <xsd:element ref="ns3:_activity" minOccurs="0"/>
                <xsd:element ref="ns3:MediaServiceObjectDetectorVersion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e8db2e-5668-48f9-8431-8baf92e32e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ed60f66-676e-4774-b5f5-9a89e2ab697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4D564BA-8010-473C-9C0D-DF43B0DA87DB}">
  <ds:schemaRefs>
    <ds:schemaRef ds:uri="http://schemas.microsoft.com/sharepoint/v3/contenttype/forms"/>
  </ds:schemaRefs>
</ds:datastoreItem>
</file>

<file path=customXml/itemProps2.xml><?xml version="1.0" encoding="utf-8"?>
<ds:datastoreItem xmlns:ds="http://schemas.openxmlformats.org/officeDocument/2006/customXml" ds:itemID="{5429FBFA-6E6F-4812-8A8E-87DA6AB1C1D5}">
  <ds:schemaRefs>
    <ds:schemaRef ds:uri="http://schemas.microsoft.com/office/2006/metadata/properties"/>
    <ds:schemaRef ds:uri="http://purl.org/dc/terms/"/>
    <ds:schemaRef ds:uri="03e8db2e-5668-48f9-8431-8baf92e32e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ced60f66-676e-4774-b5f5-9a89e2ab697a"/>
    <ds:schemaRef ds:uri="http://www.w3.org/XML/1998/namespace"/>
    <ds:schemaRef ds:uri="http://purl.org/dc/dcmitype/"/>
  </ds:schemaRefs>
</ds:datastoreItem>
</file>

<file path=customXml/itemProps3.xml><?xml version="1.0" encoding="utf-8"?>
<ds:datastoreItem xmlns:ds="http://schemas.openxmlformats.org/officeDocument/2006/customXml" ds:itemID="{A2A2AC84-68BC-4B31-BDE8-C70F7877E6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3e8db2e-5668-48f9-8431-8baf92e32e82"/>
    <ds:schemaRef ds:uri="ced60f66-676e-4774-b5f5-9a89e2ab697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01_FOUR PAWS</Template>
  <TotalTime>2106</TotalTime>
  <Words>639</Words>
  <Application>Microsoft Office PowerPoint</Application>
  <PresentationFormat>Widescreen</PresentationFormat>
  <Paragraphs>104</Paragraphs>
  <Slides>12</Slides>
  <Notes>12</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12</vt:i4>
      </vt:variant>
    </vt:vector>
  </HeadingPairs>
  <TitlesOfParts>
    <vt:vector size="22" baseType="lpstr">
      <vt:lpstr>Arial</vt:lpstr>
      <vt:lpstr>Calibri</vt:lpstr>
      <vt:lpstr>Courier New</vt:lpstr>
      <vt:lpstr>DIN Pro Medium</vt:lpstr>
      <vt:lpstr>DINPro</vt:lpstr>
      <vt:lpstr>DINPro-Bold</vt:lpstr>
      <vt:lpstr>DINPro-Light</vt:lpstr>
      <vt:lpstr>Symbol</vt:lpstr>
      <vt:lpstr>Four Paws</vt:lpstr>
      <vt:lpstr>think-cell Slide</vt:lpstr>
      <vt:lpstr>Understanding compassion fatigue – supporting good mental health in animal welfare professionals</vt:lpstr>
      <vt:lpstr>Definitions and key terms</vt:lpstr>
      <vt:lpstr>What is compassion fatigue?</vt:lpstr>
      <vt:lpstr>Title of the slide max 2 lines</vt:lpstr>
      <vt:lpstr>Signs and symptoms</vt:lpstr>
      <vt:lpstr>Personal solutions </vt:lpstr>
      <vt:lpstr>PowerPoint Presentation</vt:lpstr>
      <vt:lpstr>Resources and support </vt:lpstr>
      <vt:lpstr>employer solutions </vt:lpstr>
      <vt:lpstr>PowerPoint Presentation</vt:lpstr>
      <vt:lpstr>Resources on compassion fatigue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 Whole Team Update meeting</dc:title>
  <dc:creator>Benedetta Rondanelli</dc:creator>
  <cp:lastModifiedBy>Matt Backhouse</cp:lastModifiedBy>
  <cp:revision>19</cp:revision>
  <dcterms:created xsi:type="dcterms:W3CDTF">2023-06-02T09:26:48Z</dcterms:created>
  <dcterms:modified xsi:type="dcterms:W3CDTF">2023-12-06T08:37:59Z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160799300.000000</vt:lpwstr>
  </property>
  <property fmtid="{D5CDD505-2E9C-101B-9397-08002B2CF9AE}" pid="3" name="xd_Signature">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MediaServiceImageTags">
    <vt:lpwstr/>
  </property>
  <property fmtid="{D5CDD505-2E9C-101B-9397-08002B2CF9AE}" pid="10" name="ContentTypeId">
    <vt:lpwstr>0x0101007DE48879CD70674E8670DE49FE9C49C0</vt:lpwstr>
  </property>
</Properties>
</file>