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3.xml" ContentType="application/vnd.openxmlformats-officedocument.theme+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notesSlides/notesSlide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notesSlides/notesSlide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16"/>
  </p:notesMasterIdLst>
  <p:sldIdLst>
    <p:sldId id="284" r:id="rId3"/>
    <p:sldId id="367" r:id="rId4"/>
    <p:sldId id="382" r:id="rId5"/>
    <p:sldId id="386" r:id="rId6"/>
    <p:sldId id="376" r:id="rId7"/>
    <p:sldId id="372" r:id="rId8"/>
    <p:sldId id="383" r:id="rId9"/>
    <p:sldId id="373" r:id="rId10"/>
    <p:sldId id="385" r:id="rId11"/>
    <p:sldId id="379" r:id="rId12"/>
    <p:sldId id="380" r:id="rId13"/>
    <p:sldId id="384"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1E7C70-94A5-16DD-B3EF-557E343F8AF1}" name="Karan Kukreja" initials="KK" userId="S::Karan.Kukreja@four-paws.org::3dd15dd4-74a9-42af-9876-d55e695c9497" providerId="AD"/>
  <p188:author id="{B1F9BAC4-7B9A-545F-3879-8B5E2E155029}" name="Preeyanut Glaewketgarn" initials="PG" userId="S::Preeyanut.Glaewketgarn@four-paws.org::f72ea637-a520-468c-912d-a621c4841f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B82A4-491B-4A77-BFF4-94D07654A65D}" v="4" dt="2023-12-06T21:24:10.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6"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an Kukreja" userId="3dd15dd4-74a9-42af-9876-d55e695c9497" providerId="ADAL" clId="{808B82A4-491B-4A77-BFF4-94D07654A65D}"/>
    <pc:docChg chg="undo custSel modSld">
      <pc:chgData name="Karan Kukreja" userId="3dd15dd4-74a9-42af-9876-d55e695c9497" providerId="ADAL" clId="{808B82A4-491B-4A77-BFF4-94D07654A65D}" dt="2023-12-06T21:24:24.312" v="87" actId="1076"/>
      <pc:docMkLst>
        <pc:docMk/>
      </pc:docMkLst>
      <pc:sldChg chg="modSp mod">
        <pc:chgData name="Karan Kukreja" userId="3dd15dd4-74a9-42af-9876-d55e695c9497" providerId="ADAL" clId="{808B82A4-491B-4A77-BFF4-94D07654A65D}" dt="2023-12-06T20:08:31.972" v="23" actId="20577"/>
        <pc:sldMkLst>
          <pc:docMk/>
          <pc:sldMk cId="95486286" sldId="284"/>
        </pc:sldMkLst>
        <pc:spChg chg="mod">
          <ac:chgData name="Karan Kukreja" userId="3dd15dd4-74a9-42af-9876-d55e695c9497" providerId="ADAL" clId="{808B82A4-491B-4A77-BFF4-94D07654A65D}" dt="2023-12-06T20:08:31.972" v="23" actId="20577"/>
          <ac:spMkLst>
            <pc:docMk/>
            <pc:sldMk cId="95486286" sldId="284"/>
            <ac:spMk id="13" creationId="{03101B57-F333-8FC0-CF08-D337B718B026}"/>
          </ac:spMkLst>
        </pc:spChg>
      </pc:sldChg>
      <pc:sldChg chg="modSp mod delCm">
        <pc:chgData name="Karan Kukreja" userId="3dd15dd4-74a9-42af-9876-d55e695c9497" providerId="ADAL" clId="{808B82A4-491B-4A77-BFF4-94D07654A65D}" dt="2023-12-06T20:09:01.915" v="31" actId="20577"/>
        <pc:sldMkLst>
          <pc:docMk/>
          <pc:sldMk cId="4241503905" sldId="382"/>
        </pc:sldMkLst>
        <pc:spChg chg="mod">
          <ac:chgData name="Karan Kukreja" userId="3dd15dd4-74a9-42af-9876-d55e695c9497" providerId="ADAL" clId="{808B82A4-491B-4A77-BFF4-94D07654A65D}" dt="2023-12-06T20:09:01.915" v="31" actId="20577"/>
          <ac:spMkLst>
            <pc:docMk/>
            <pc:sldMk cId="4241503905" sldId="382"/>
            <ac:spMk id="25" creationId="{543A2662-0A31-04F5-0CF5-4A4D2AD4911F}"/>
          </ac:spMkLst>
        </pc:spChg>
        <pc:extLst>
          <p:ext xmlns:p="http://schemas.openxmlformats.org/presentationml/2006/main" uri="{D6D511B9-2390-475A-947B-AFAB55BFBCF1}">
            <pc226:cmChg xmlns:pc226="http://schemas.microsoft.com/office/powerpoint/2022/06/main/command" chg="del">
              <pc226:chgData name="Karan Kukreja" userId="3dd15dd4-74a9-42af-9876-d55e695c9497" providerId="ADAL" clId="{808B82A4-491B-4A77-BFF4-94D07654A65D}" dt="2023-12-06T20:08:48.109" v="24"/>
              <pc2:cmMkLst xmlns:pc2="http://schemas.microsoft.com/office/powerpoint/2019/9/main/command">
                <pc:docMk/>
                <pc:sldMk cId="4241503905" sldId="382"/>
                <pc2:cmMk id="{A9A74A13-E982-4793-84F1-82F3F6C8F3E7}"/>
              </pc2:cmMkLst>
            </pc226:cmChg>
          </p:ext>
        </pc:extLst>
      </pc:sldChg>
      <pc:sldChg chg="addSp delSp modSp mod">
        <pc:chgData name="Karan Kukreja" userId="3dd15dd4-74a9-42af-9876-d55e695c9497" providerId="ADAL" clId="{808B82A4-491B-4A77-BFF4-94D07654A65D}" dt="2023-12-06T21:24:24.312" v="87" actId="1076"/>
        <pc:sldMkLst>
          <pc:docMk/>
          <pc:sldMk cId="1646994614" sldId="383"/>
        </pc:sldMkLst>
        <pc:spChg chg="add mod">
          <ac:chgData name="Karan Kukreja" userId="3dd15dd4-74a9-42af-9876-d55e695c9497" providerId="ADAL" clId="{808B82A4-491B-4A77-BFF4-94D07654A65D}" dt="2023-12-06T21:19:55.815" v="33" actId="1076"/>
          <ac:spMkLst>
            <pc:docMk/>
            <pc:sldMk cId="1646994614" sldId="383"/>
            <ac:spMk id="3" creationId="{9AAFFEFE-0821-CDC6-46DE-7D371BC5278C}"/>
          </ac:spMkLst>
        </pc:spChg>
        <pc:spChg chg="del">
          <ac:chgData name="Karan Kukreja" userId="3dd15dd4-74a9-42af-9876-d55e695c9497" providerId="ADAL" clId="{808B82A4-491B-4A77-BFF4-94D07654A65D}" dt="2023-12-06T20:08:14.546" v="1" actId="931"/>
          <ac:spMkLst>
            <pc:docMk/>
            <pc:sldMk cId="1646994614" sldId="383"/>
            <ac:spMk id="7" creationId="{C8529A36-CF80-39C5-C744-C2A7BB5861AA}"/>
          </ac:spMkLst>
        </pc:spChg>
        <pc:spChg chg="mod">
          <ac:chgData name="Karan Kukreja" userId="3dd15dd4-74a9-42af-9876-d55e695c9497" providerId="ADAL" clId="{808B82A4-491B-4A77-BFF4-94D07654A65D}" dt="2023-12-06T21:20:14.294" v="79" actId="20577"/>
          <ac:spMkLst>
            <pc:docMk/>
            <pc:sldMk cId="1646994614" sldId="383"/>
            <ac:spMk id="10" creationId="{AAC5409F-EADB-9D24-8A44-FD563ABB86C4}"/>
          </ac:spMkLst>
        </pc:spChg>
        <pc:picChg chg="del">
          <ac:chgData name="Karan Kukreja" userId="3dd15dd4-74a9-42af-9876-d55e695c9497" providerId="ADAL" clId="{808B82A4-491B-4A77-BFF4-94D07654A65D}" dt="2023-12-06T20:08:00.998" v="0" actId="478"/>
          <ac:picMkLst>
            <pc:docMk/>
            <pc:sldMk cId="1646994614" sldId="383"/>
            <ac:picMk id="11" creationId="{522269F3-FE81-03D1-6426-7D678A3CEBFC}"/>
          </ac:picMkLst>
        </pc:picChg>
        <pc:picChg chg="del">
          <ac:chgData name="Karan Kukreja" userId="3dd15dd4-74a9-42af-9876-d55e695c9497" providerId="ADAL" clId="{808B82A4-491B-4A77-BFF4-94D07654A65D}" dt="2023-12-06T20:08:00.998" v="0" actId="478"/>
          <ac:picMkLst>
            <pc:docMk/>
            <pc:sldMk cId="1646994614" sldId="383"/>
            <ac:picMk id="12" creationId="{5258D220-9647-F8E5-9080-26F97B0FA280}"/>
          </ac:picMkLst>
        </pc:picChg>
        <pc:picChg chg="add mod">
          <ac:chgData name="Karan Kukreja" userId="3dd15dd4-74a9-42af-9876-d55e695c9497" providerId="ADAL" clId="{808B82A4-491B-4A77-BFF4-94D07654A65D}" dt="2023-12-06T21:24:24.312" v="87" actId="1076"/>
          <ac:picMkLst>
            <pc:docMk/>
            <pc:sldMk cId="1646994614" sldId="383"/>
            <ac:picMk id="14" creationId="{3CE496CB-705D-77CF-E480-AF3D657BB0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FC331-BF5C-4EC2-86C8-12A67C06D5D7}" type="datetimeFigureOut">
              <a:rPr lang="en-GB" smtClean="0"/>
              <a:t>07/12/2023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3CA4-0AAD-4246-9E72-192362545BC9}" type="slidenum">
              <a:rPr lang="en-GB" smtClean="0"/>
              <a:t>‹#›</a:t>
            </a:fld>
            <a:endParaRPr lang="en-GB"/>
          </a:p>
        </p:txBody>
      </p:sp>
    </p:spTree>
    <p:extLst>
      <p:ext uri="{BB962C8B-B14F-4D97-AF65-F5344CB8AC3E}">
        <p14:creationId xmlns:p14="http://schemas.microsoft.com/office/powerpoint/2010/main" val="290448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8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1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12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4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66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66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515FB-05F5-4329-9AC2-B9C1A7D538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38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48.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hyperlink" Target="http://www.four-paws.org/" TargetMode="Externa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3ED2A9E7-085A-BDD5-36D1-88C3D5B2616E}"/>
              </a:ext>
            </a:extLst>
          </p:cNvPr>
          <p:cNvGraphicFramePr>
            <a:graphicFrameLocks noChangeAspect="1"/>
          </p:cNvGraphicFramePr>
          <p:nvPr userDrawn="1">
            <p:custDataLst>
              <p:tags r:id="rId1"/>
            </p:custDataLst>
            <p:extLst>
              <p:ext uri="{D42A27DB-BD31-4B8C-83A1-F6EECF244321}">
                <p14:modId xmlns:p14="http://schemas.microsoft.com/office/powerpoint/2010/main" val="1380556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1" name="think-cell data - do not delete" hidden="1">
                        <a:extLst>
                          <a:ext uri="{FF2B5EF4-FFF2-40B4-BE49-F238E27FC236}">
                            <a16:creationId xmlns:a16="http://schemas.microsoft.com/office/drawing/2014/main" id="{3ED2A9E7-085A-BDD5-36D1-88C3D5B261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Bildplatzhalter 11">
            <a:extLst>
              <a:ext uri="{FF2B5EF4-FFF2-40B4-BE49-F238E27FC236}">
                <a16:creationId xmlns:a16="http://schemas.microsoft.com/office/drawing/2014/main" id="{68BF0632-4ABE-0FF7-A058-6D17AFB0D21C}"/>
              </a:ext>
            </a:extLst>
          </p:cNvPr>
          <p:cNvSpPr>
            <a:spLocks noGrp="1"/>
          </p:cNvSpPr>
          <p:nvPr>
            <p:ph type="pic" sz="quarter" idx="23"/>
          </p:nvPr>
        </p:nvSpPr>
        <p:spPr>
          <a:xfrm>
            <a:off x="-1" y="0"/>
            <a:ext cx="7835317" cy="6858000"/>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4" name="Foliennummernplatzhalter 3">
            <a:extLst>
              <a:ext uri="{FF2B5EF4-FFF2-40B4-BE49-F238E27FC236}">
                <a16:creationId xmlns:a16="http://schemas.microsoft.com/office/drawing/2014/main" id="{8317B364-72EA-296A-E55C-BB8FB18F98C4}"/>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9" name="Bildplatzhalter 4">
            <a:extLst>
              <a:ext uri="{FF2B5EF4-FFF2-40B4-BE49-F238E27FC236}">
                <a16:creationId xmlns:a16="http://schemas.microsoft.com/office/drawing/2014/main" id="{3C06240D-0795-08BB-779A-D1C49543B198}"/>
              </a:ext>
            </a:extLst>
          </p:cNvPr>
          <p:cNvSpPr txBox="1">
            <a:spLocks noChangeAspect="1"/>
          </p:cNvSpPr>
          <p:nvPr userDrawn="1"/>
        </p:nvSpPr>
        <p:spPr>
          <a:xfrm>
            <a:off x="8485860" y="391069"/>
            <a:ext cx="3270984" cy="1145911"/>
          </a:xfrm>
          <a:prstGeom prst="rect">
            <a:avLst/>
          </a:prstGeom>
          <a:blipFill>
            <a:blip r:embed="rId5"/>
            <a:stretch>
              <a:fillRect/>
            </a:stretch>
          </a:blipFill>
        </p:spPr>
        <p:txBody>
          <a:bodyPr>
            <a:noAutofit/>
          </a:bodyPr>
          <a:lstStyle>
            <a:lvl1pPr marL="0" indent="0" algn="r"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DINPro-Bold" panose="020B0804020101020102"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a:t> </a:t>
            </a:r>
          </a:p>
        </p:txBody>
      </p:sp>
      <p:sp>
        <p:nvSpPr>
          <p:cNvPr id="2" name="Titel 1">
            <a:extLst>
              <a:ext uri="{FF2B5EF4-FFF2-40B4-BE49-F238E27FC236}">
                <a16:creationId xmlns:a16="http://schemas.microsoft.com/office/drawing/2014/main" id="{11F2A437-B2AA-425D-EFE3-8A70664F2BC4}"/>
              </a:ext>
            </a:extLst>
          </p:cNvPr>
          <p:cNvSpPr>
            <a:spLocks noGrp="1"/>
          </p:cNvSpPr>
          <p:nvPr>
            <p:ph type="title"/>
          </p:nvPr>
        </p:nvSpPr>
        <p:spPr>
          <a:xfrm>
            <a:off x="6656706" y="1885930"/>
            <a:ext cx="5092382" cy="4491324"/>
          </a:xfrm>
          <a:solidFill>
            <a:schemeClr val="accent1"/>
          </a:solidFill>
          <a:ln w="28575">
            <a:solidFill>
              <a:schemeClr val="bg1"/>
            </a:solidFill>
          </a:ln>
        </p:spPr>
        <p:txBody>
          <a:bodyPr vert="horz" lIns="324000" tIns="684000" rIns="180000" anchor="t">
            <a:noAutofit/>
          </a:bodyPr>
          <a:lstStyle>
            <a:lvl1pPr rtl="0">
              <a:defRPr>
                <a:solidFill>
                  <a:schemeClr val="bg1"/>
                </a:solidFill>
              </a:defRPr>
            </a:lvl1pPr>
          </a:lstStyle>
          <a:p>
            <a:r>
              <a:rPr lang="de-DE"/>
              <a:t>Mastertitelformat bearbeiten</a:t>
            </a:r>
            <a:endParaRPr lang="en-GB"/>
          </a:p>
        </p:txBody>
      </p:sp>
      <p:sp>
        <p:nvSpPr>
          <p:cNvPr id="31" name="Textplatzhalter 29">
            <a:extLst>
              <a:ext uri="{FF2B5EF4-FFF2-40B4-BE49-F238E27FC236}">
                <a16:creationId xmlns:a16="http://schemas.microsoft.com/office/drawing/2014/main" id="{BFF62538-5A0D-EB10-B741-9AE39AE0912C}"/>
              </a:ext>
            </a:extLst>
          </p:cNvPr>
          <p:cNvSpPr>
            <a:spLocks noGrp="1"/>
          </p:cNvSpPr>
          <p:nvPr>
            <p:ph type="body" sz="quarter" idx="12" hasCustomPrompt="1"/>
          </p:nvPr>
        </p:nvSpPr>
        <p:spPr>
          <a:xfrm>
            <a:off x="6656706" y="5097973"/>
            <a:ext cx="5092382" cy="692497"/>
          </a:xfrm>
        </p:spPr>
        <p:txBody>
          <a:bodyPr lIns="324000" rIns="180000" anchor="b"/>
          <a:lstStyle>
            <a:lvl1pPr rtl="0">
              <a:defRPr sz="2000" b="0">
                <a:solidFill>
                  <a:schemeClr val="bg1"/>
                </a:solidFill>
                <a:latin typeface="+mn-lt"/>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GB"/>
              <a:t>Name</a:t>
            </a:r>
          </a:p>
          <a:p>
            <a:pPr lvl="0"/>
            <a:r>
              <a:rPr lang="en-GB"/>
              <a:t>Location, Date</a:t>
            </a:r>
          </a:p>
        </p:txBody>
      </p:sp>
    </p:spTree>
    <p:extLst>
      <p:ext uri="{BB962C8B-B14F-4D97-AF65-F5344CB8AC3E}">
        <p14:creationId xmlns:p14="http://schemas.microsoft.com/office/powerpoint/2010/main" val="223060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710887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Textplatzhalter 55">
            <a:extLst>
              <a:ext uri="{FF2B5EF4-FFF2-40B4-BE49-F238E27FC236}">
                <a16:creationId xmlns:a16="http://schemas.microsoft.com/office/drawing/2014/main" id="{B8FB9B0B-5ACC-5CF6-0A85-BBCE53EFA402}"/>
              </a:ext>
            </a:extLst>
          </p:cNvPr>
          <p:cNvSpPr>
            <a:spLocks noGrp="1"/>
          </p:cNvSpPr>
          <p:nvPr>
            <p:ph type="body" sz="quarter" idx="34"/>
          </p:nvPr>
        </p:nvSpPr>
        <p:spPr>
          <a:xfrm>
            <a:off x="442913" y="1822516"/>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7" name="Textplatzhalter 55">
            <a:extLst>
              <a:ext uri="{FF2B5EF4-FFF2-40B4-BE49-F238E27FC236}">
                <a16:creationId xmlns:a16="http://schemas.microsoft.com/office/drawing/2014/main" id="{BB48C9A8-3893-AC04-1ED4-C79639D272EA}"/>
              </a:ext>
            </a:extLst>
          </p:cNvPr>
          <p:cNvSpPr>
            <a:spLocks noGrp="1"/>
          </p:cNvSpPr>
          <p:nvPr>
            <p:ph type="body" sz="quarter" idx="35"/>
          </p:nvPr>
        </p:nvSpPr>
        <p:spPr>
          <a:xfrm>
            <a:off x="5055892" y="1822516"/>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8" name="Textplatzhalter 55">
            <a:extLst>
              <a:ext uri="{FF2B5EF4-FFF2-40B4-BE49-F238E27FC236}">
                <a16:creationId xmlns:a16="http://schemas.microsoft.com/office/drawing/2014/main" id="{C45EFCDB-B8DC-137D-9217-ACECF965B2C4}"/>
              </a:ext>
            </a:extLst>
          </p:cNvPr>
          <p:cNvSpPr>
            <a:spLocks noGrp="1"/>
          </p:cNvSpPr>
          <p:nvPr>
            <p:ph type="body" sz="quarter" idx="36"/>
          </p:nvPr>
        </p:nvSpPr>
        <p:spPr>
          <a:xfrm>
            <a:off x="2749403" y="4555124"/>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9" name="Textplatzhalter 55">
            <a:extLst>
              <a:ext uri="{FF2B5EF4-FFF2-40B4-BE49-F238E27FC236}">
                <a16:creationId xmlns:a16="http://schemas.microsoft.com/office/drawing/2014/main" id="{E436D154-B001-F21B-2C04-97E0E0E157C4}"/>
              </a:ext>
            </a:extLst>
          </p:cNvPr>
          <p:cNvSpPr>
            <a:spLocks noGrp="1"/>
          </p:cNvSpPr>
          <p:nvPr>
            <p:ph type="body" sz="quarter" idx="37"/>
          </p:nvPr>
        </p:nvSpPr>
        <p:spPr>
          <a:xfrm>
            <a:off x="7362382" y="4555124"/>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1" name="Textplatzhalter 15">
            <a:extLst>
              <a:ext uri="{FF2B5EF4-FFF2-40B4-BE49-F238E27FC236}">
                <a16:creationId xmlns:a16="http://schemas.microsoft.com/office/drawing/2014/main" id="{82BD332E-C0E4-6B58-E75C-FE2F23E114E5}"/>
              </a:ext>
            </a:extLst>
          </p:cNvPr>
          <p:cNvSpPr>
            <a:spLocks noGrp="1"/>
          </p:cNvSpPr>
          <p:nvPr>
            <p:ph type="body" sz="quarter" idx="30" hasCustomPrompt="1"/>
          </p:nvPr>
        </p:nvSpPr>
        <p:spPr>
          <a:xfrm>
            <a:off x="442913" y="3667595"/>
            <a:ext cx="2892575" cy="504000"/>
          </a:xfrm>
          <a:prstGeom prst="homePlate">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1</a:t>
            </a:r>
          </a:p>
        </p:txBody>
      </p:sp>
      <p:sp>
        <p:nvSpPr>
          <p:cNvPr id="52" name="Textplatzhalter 15">
            <a:extLst>
              <a:ext uri="{FF2B5EF4-FFF2-40B4-BE49-F238E27FC236}">
                <a16:creationId xmlns:a16="http://schemas.microsoft.com/office/drawing/2014/main" id="{6CF3FD03-3D89-87F4-3B6D-D1F2CCB63C73}"/>
              </a:ext>
            </a:extLst>
          </p:cNvPr>
          <p:cNvSpPr>
            <a:spLocks noGrp="1"/>
          </p:cNvSpPr>
          <p:nvPr>
            <p:ph type="body" sz="quarter" idx="31" hasCustomPrompt="1"/>
          </p:nvPr>
        </p:nvSpPr>
        <p:spPr>
          <a:xfrm>
            <a:off x="3247446"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2</a:t>
            </a:r>
          </a:p>
        </p:txBody>
      </p:sp>
      <p:sp>
        <p:nvSpPr>
          <p:cNvPr id="53" name="Textplatzhalter 15">
            <a:extLst>
              <a:ext uri="{FF2B5EF4-FFF2-40B4-BE49-F238E27FC236}">
                <a16:creationId xmlns:a16="http://schemas.microsoft.com/office/drawing/2014/main" id="{90CAA344-05AF-4791-1278-2F1E273C865A}"/>
              </a:ext>
            </a:extLst>
          </p:cNvPr>
          <p:cNvSpPr>
            <a:spLocks noGrp="1"/>
          </p:cNvSpPr>
          <p:nvPr>
            <p:ph type="body" sz="quarter" idx="32" hasCustomPrompt="1"/>
          </p:nvPr>
        </p:nvSpPr>
        <p:spPr>
          <a:xfrm>
            <a:off x="6051979"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3</a:t>
            </a:r>
          </a:p>
        </p:txBody>
      </p:sp>
      <p:sp>
        <p:nvSpPr>
          <p:cNvPr id="54" name="Textplatzhalter 15">
            <a:extLst>
              <a:ext uri="{FF2B5EF4-FFF2-40B4-BE49-F238E27FC236}">
                <a16:creationId xmlns:a16="http://schemas.microsoft.com/office/drawing/2014/main" id="{5AC69F45-39F3-02DE-DF53-213A2850DAC4}"/>
              </a:ext>
            </a:extLst>
          </p:cNvPr>
          <p:cNvSpPr>
            <a:spLocks noGrp="1"/>
          </p:cNvSpPr>
          <p:nvPr>
            <p:ph type="body" sz="quarter" idx="33" hasCustomPrompt="1"/>
          </p:nvPr>
        </p:nvSpPr>
        <p:spPr>
          <a:xfrm>
            <a:off x="8856513"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4</a:t>
            </a: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userDrawn="1">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userDrawn="1">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userDrawn="1">
            <p:ph type="title"/>
          </p:nvPr>
        </p:nvSpPr>
        <p:spPr/>
        <p:txBody>
          <a:bodyPr vert="horz"/>
          <a:lstStyle>
            <a:lvl1pPr rtl="0">
              <a:defRPr/>
            </a:lvl1pPr>
          </a:lstStyle>
          <a:p>
            <a:r>
              <a:rPr lang="de-DE"/>
              <a:t>Mastertitelformat bearbeiten</a:t>
            </a:r>
            <a:endParaRPr lang="en-GB"/>
          </a:p>
        </p:txBody>
      </p:sp>
      <p:sp>
        <p:nvSpPr>
          <p:cNvPr id="44" name="Bildplatzhalter 11">
            <a:extLst>
              <a:ext uri="{FF2B5EF4-FFF2-40B4-BE49-F238E27FC236}">
                <a16:creationId xmlns:a16="http://schemas.microsoft.com/office/drawing/2014/main" id="{32D854BF-DE8B-B59C-E4D3-E88E9FC9EDAE}"/>
              </a:ext>
            </a:extLst>
          </p:cNvPr>
          <p:cNvSpPr>
            <a:spLocks noGrp="1" noChangeAspect="1"/>
          </p:cNvSpPr>
          <p:nvPr>
            <p:ph type="pic" sz="quarter" idx="23" hasCustomPrompt="1"/>
          </p:nvPr>
        </p:nvSpPr>
        <p:spPr>
          <a:xfrm>
            <a:off x="3508884" y="2121873"/>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46" name="Bildplatzhalter 11">
            <a:extLst>
              <a:ext uri="{FF2B5EF4-FFF2-40B4-BE49-F238E27FC236}">
                <a16:creationId xmlns:a16="http://schemas.microsoft.com/office/drawing/2014/main" id="{20A51E98-362C-EA28-04F7-5E1822212B61}"/>
              </a:ext>
            </a:extLst>
          </p:cNvPr>
          <p:cNvSpPr>
            <a:spLocks noGrp="1" noChangeAspect="1"/>
          </p:cNvSpPr>
          <p:nvPr>
            <p:ph type="pic" sz="quarter" idx="25" hasCustomPrompt="1"/>
          </p:nvPr>
        </p:nvSpPr>
        <p:spPr>
          <a:xfrm>
            <a:off x="8121863" y="2121873"/>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48" name="Bildplatzhalter 11">
            <a:extLst>
              <a:ext uri="{FF2B5EF4-FFF2-40B4-BE49-F238E27FC236}">
                <a16:creationId xmlns:a16="http://schemas.microsoft.com/office/drawing/2014/main" id="{6F4E1C71-63BF-9999-0B99-C56E447D1611}"/>
              </a:ext>
            </a:extLst>
          </p:cNvPr>
          <p:cNvSpPr>
            <a:spLocks noGrp="1" noChangeAspect="1"/>
          </p:cNvSpPr>
          <p:nvPr>
            <p:ph type="pic" sz="quarter" idx="27" hasCustomPrompt="1"/>
          </p:nvPr>
        </p:nvSpPr>
        <p:spPr>
          <a:xfrm>
            <a:off x="5815374" y="4854480"/>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50" name="Bildplatzhalter 11">
            <a:extLst>
              <a:ext uri="{FF2B5EF4-FFF2-40B4-BE49-F238E27FC236}">
                <a16:creationId xmlns:a16="http://schemas.microsoft.com/office/drawing/2014/main" id="{2719E12F-B4CA-0D0F-E6ED-ABBDBBC6BE2E}"/>
              </a:ext>
            </a:extLst>
          </p:cNvPr>
          <p:cNvSpPr>
            <a:spLocks noGrp="1" noChangeAspect="1"/>
          </p:cNvSpPr>
          <p:nvPr>
            <p:ph type="pic" sz="quarter" idx="29" hasCustomPrompt="1"/>
          </p:nvPr>
        </p:nvSpPr>
        <p:spPr>
          <a:xfrm>
            <a:off x="10428353" y="4854480"/>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Tree>
    <p:extLst>
      <p:ext uri="{BB962C8B-B14F-4D97-AF65-F5344CB8AC3E}">
        <p14:creationId xmlns:p14="http://schemas.microsoft.com/office/powerpoint/2010/main" val="3681010433"/>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g-Chart">
    <p:spTree>
      <p:nvGrpSpPr>
        <p:cNvPr id="1" name=""/>
        <p:cNvGrpSpPr/>
        <p:nvPr/>
      </p:nvGrpSpPr>
      <p:grpSpPr>
        <a:xfrm>
          <a:off x="0" y="0"/>
          <a:ext cx="0" cy="0"/>
          <a:chOff x="0" y="0"/>
          <a:chExt cx="0" cy="0"/>
        </a:xfrm>
      </p:grpSpPr>
      <p:graphicFrame>
        <p:nvGraphicFramePr>
          <p:cNvPr id="62" name="think-cell data - do not delete" hidden="1">
            <a:extLst>
              <a:ext uri="{FF2B5EF4-FFF2-40B4-BE49-F238E27FC236}">
                <a16:creationId xmlns:a16="http://schemas.microsoft.com/office/drawing/2014/main" id="{F743364B-9A2E-A009-8C0F-BDDCACF67ED9}"/>
              </a:ext>
            </a:extLst>
          </p:cNvPr>
          <p:cNvGraphicFramePr>
            <a:graphicFrameLocks noChangeAspect="1"/>
          </p:cNvGraphicFramePr>
          <p:nvPr userDrawn="1">
            <p:custDataLst>
              <p:tags r:id="rId1"/>
            </p:custDataLst>
            <p:extLst>
              <p:ext uri="{D42A27DB-BD31-4B8C-83A1-F6EECF244321}">
                <p14:modId xmlns:p14="http://schemas.microsoft.com/office/powerpoint/2010/main" val="4048871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2" name="think-cell data - do not delete" hidden="1">
                        <a:extLst>
                          <a:ext uri="{FF2B5EF4-FFF2-40B4-BE49-F238E27FC236}">
                            <a16:creationId xmlns:a16="http://schemas.microsoft.com/office/drawing/2014/main" id="{F743364B-9A2E-A009-8C0F-BDDCACF67E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9" name="Textplatzhalter 55">
            <a:extLst>
              <a:ext uri="{FF2B5EF4-FFF2-40B4-BE49-F238E27FC236}">
                <a16:creationId xmlns:a16="http://schemas.microsoft.com/office/drawing/2014/main" id="{CCACB3C5-3DDC-6387-FE5E-370A6968FECC}"/>
              </a:ext>
            </a:extLst>
          </p:cNvPr>
          <p:cNvSpPr>
            <a:spLocks noGrp="1"/>
          </p:cNvSpPr>
          <p:nvPr>
            <p:ph type="body" sz="quarter" idx="35" hasCustomPrompt="1"/>
          </p:nvPr>
        </p:nvSpPr>
        <p:spPr>
          <a:xfrm>
            <a:off x="5038557"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59" name="Textplatzhalter 55">
            <a:extLst>
              <a:ext uri="{FF2B5EF4-FFF2-40B4-BE49-F238E27FC236}">
                <a16:creationId xmlns:a16="http://schemas.microsoft.com/office/drawing/2014/main" id="{85082D4A-0FC9-AF23-3DC6-89939C41D136}"/>
              </a:ext>
            </a:extLst>
          </p:cNvPr>
          <p:cNvSpPr>
            <a:spLocks noGrp="1"/>
          </p:cNvSpPr>
          <p:nvPr>
            <p:ph type="body" sz="quarter" idx="34" hasCustomPrompt="1"/>
          </p:nvPr>
        </p:nvSpPr>
        <p:spPr>
          <a:xfrm>
            <a:off x="5038557" y="1804634"/>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2" name="Titel 1">
            <a:extLst>
              <a:ext uri="{FF2B5EF4-FFF2-40B4-BE49-F238E27FC236}">
                <a16:creationId xmlns:a16="http://schemas.microsoft.com/office/drawing/2014/main" id="{62176DFD-0977-3864-9271-B8C0C1A69732}"/>
              </a:ext>
            </a:extLst>
          </p:cNvPr>
          <p:cNvSpPr>
            <a:spLocks noGrp="1"/>
          </p:cNvSpPr>
          <p:nvPr>
            <p:ph type="title"/>
          </p:nvPr>
        </p:nvSpPr>
        <p:spPr/>
        <p:txBody>
          <a:bodyPr vert="horz"/>
          <a:lstStyle>
            <a:lvl1pPr rtl="0">
              <a:defRPr/>
            </a:lvl1pPr>
          </a:lstStyle>
          <a:p>
            <a:r>
              <a:rPr lang="de-DE"/>
              <a:t>Mastertitelformat bearbeiten</a:t>
            </a:r>
            <a:endParaRPr lang="en-GB"/>
          </a:p>
        </p:txBody>
      </p:sp>
      <p:sp>
        <p:nvSpPr>
          <p:cNvPr id="4" name="Foliennummernplatzhalter 3">
            <a:extLst>
              <a:ext uri="{FF2B5EF4-FFF2-40B4-BE49-F238E27FC236}">
                <a16:creationId xmlns:a16="http://schemas.microsoft.com/office/drawing/2014/main" id="{735F6581-E4F0-2C5D-FD5F-1430E8B7395D}"/>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58" name="Inhaltsplatzhalter 2">
            <a:extLst>
              <a:ext uri="{FF2B5EF4-FFF2-40B4-BE49-F238E27FC236}">
                <a16:creationId xmlns:a16="http://schemas.microsoft.com/office/drawing/2014/main" id="{797EC39B-9E4F-612C-9E71-7A022FFF83B5}"/>
              </a:ext>
            </a:extLst>
          </p:cNvPr>
          <p:cNvSpPr>
            <a:spLocks noGrp="1"/>
          </p:cNvSpPr>
          <p:nvPr userDrawn="1">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60" name="Bildplatzhalter 11">
            <a:extLst>
              <a:ext uri="{FF2B5EF4-FFF2-40B4-BE49-F238E27FC236}">
                <a16:creationId xmlns:a16="http://schemas.microsoft.com/office/drawing/2014/main" id="{AA965CBE-0C93-0860-154C-4B46075AB4FD}"/>
              </a:ext>
            </a:extLst>
          </p:cNvPr>
          <p:cNvSpPr>
            <a:spLocks noGrp="1" noChangeAspect="1"/>
          </p:cNvSpPr>
          <p:nvPr userDrawn="1">
            <p:ph type="pic" sz="quarter" idx="23" hasCustomPrompt="1"/>
          </p:nvPr>
        </p:nvSpPr>
        <p:spPr>
          <a:xfrm>
            <a:off x="5136644" y="1887549"/>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0" name="Bildplatzhalter 11">
            <a:extLst>
              <a:ext uri="{FF2B5EF4-FFF2-40B4-BE49-F238E27FC236}">
                <a16:creationId xmlns:a16="http://schemas.microsoft.com/office/drawing/2014/main" id="{5B9DE38B-E319-D7B1-A865-74AFB942C1A4}"/>
              </a:ext>
            </a:extLst>
          </p:cNvPr>
          <p:cNvSpPr>
            <a:spLocks noGrp="1" noChangeAspect="1"/>
          </p:cNvSpPr>
          <p:nvPr>
            <p:ph type="pic" sz="quarter" idx="36" hasCustomPrompt="1"/>
          </p:nvPr>
        </p:nvSpPr>
        <p:spPr>
          <a:xfrm>
            <a:off x="5136644"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1" name="Textplatzhalter 55">
            <a:extLst>
              <a:ext uri="{FF2B5EF4-FFF2-40B4-BE49-F238E27FC236}">
                <a16:creationId xmlns:a16="http://schemas.microsoft.com/office/drawing/2014/main" id="{F5E2D22E-7CFF-DC1B-35A6-83B8077CA460}"/>
              </a:ext>
            </a:extLst>
          </p:cNvPr>
          <p:cNvSpPr>
            <a:spLocks noGrp="1"/>
          </p:cNvSpPr>
          <p:nvPr>
            <p:ph type="body" sz="quarter" idx="37" hasCustomPrompt="1"/>
          </p:nvPr>
        </p:nvSpPr>
        <p:spPr>
          <a:xfrm>
            <a:off x="8534425"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2" name="Bildplatzhalter 11">
            <a:extLst>
              <a:ext uri="{FF2B5EF4-FFF2-40B4-BE49-F238E27FC236}">
                <a16:creationId xmlns:a16="http://schemas.microsoft.com/office/drawing/2014/main" id="{5C7C91A1-754F-582B-AC09-DC23C30C651C}"/>
              </a:ext>
            </a:extLst>
          </p:cNvPr>
          <p:cNvSpPr>
            <a:spLocks noGrp="1" noChangeAspect="1"/>
          </p:cNvSpPr>
          <p:nvPr>
            <p:ph type="pic" sz="quarter" idx="38" hasCustomPrompt="1"/>
          </p:nvPr>
        </p:nvSpPr>
        <p:spPr>
          <a:xfrm>
            <a:off x="8622353"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3" name="Textplatzhalter 55">
            <a:extLst>
              <a:ext uri="{FF2B5EF4-FFF2-40B4-BE49-F238E27FC236}">
                <a16:creationId xmlns:a16="http://schemas.microsoft.com/office/drawing/2014/main" id="{DCDBA9F1-CB70-D9D1-9F1C-A2FCCCE21C1B}"/>
              </a:ext>
            </a:extLst>
          </p:cNvPr>
          <p:cNvSpPr>
            <a:spLocks noGrp="1"/>
          </p:cNvSpPr>
          <p:nvPr>
            <p:ph type="body" sz="quarter" idx="39" hasCustomPrompt="1"/>
          </p:nvPr>
        </p:nvSpPr>
        <p:spPr>
          <a:xfrm>
            <a:off x="1542688"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4" name="Bildplatzhalter 11">
            <a:extLst>
              <a:ext uri="{FF2B5EF4-FFF2-40B4-BE49-F238E27FC236}">
                <a16:creationId xmlns:a16="http://schemas.microsoft.com/office/drawing/2014/main" id="{36011994-B771-4063-168B-44CC4DCC66F7}"/>
              </a:ext>
            </a:extLst>
          </p:cNvPr>
          <p:cNvSpPr>
            <a:spLocks noGrp="1" noChangeAspect="1"/>
          </p:cNvSpPr>
          <p:nvPr>
            <p:ph type="pic" sz="quarter" idx="40" hasCustomPrompt="1"/>
          </p:nvPr>
        </p:nvSpPr>
        <p:spPr>
          <a:xfrm>
            <a:off x="1630616"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5" name="Textplatzhalter 55">
            <a:extLst>
              <a:ext uri="{FF2B5EF4-FFF2-40B4-BE49-F238E27FC236}">
                <a16:creationId xmlns:a16="http://schemas.microsoft.com/office/drawing/2014/main" id="{1D8F863E-3351-6D24-93C6-B60462929C7F}"/>
              </a:ext>
            </a:extLst>
          </p:cNvPr>
          <p:cNvSpPr>
            <a:spLocks noGrp="1"/>
          </p:cNvSpPr>
          <p:nvPr>
            <p:ph type="body" sz="quarter" idx="41" hasCustomPrompt="1"/>
          </p:nvPr>
        </p:nvSpPr>
        <p:spPr>
          <a:xfrm>
            <a:off x="442912"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6" name="Bildplatzhalter 11">
            <a:extLst>
              <a:ext uri="{FF2B5EF4-FFF2-40B4-BE49-F238E27FC236}">
                <a16:creationId xmlns:a16="http://schemas.microsoft.com/office/drawing/2014/main" id="{893C5671-146B-E8DE-0C85-F4F425C21C7D}"/>
              </a:ext>
            </a:extLst>
          </p:cNvPr>
          <p:cNvSpPr>
            <a:spLocks noGrp="1" noChangeAspect="1"/>
          </p:cNvSpPr>
          <p:nvPr>
            <p:ph type="pic" sz="quarter" idx="42" hasCustomPrompt="1"/>
          </p:nvPr>
        </p:nvSpPr>
        <p:spPr>
          <a:xfrm>
            <a:off x="534353"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7" name="Textplatzhalter 55">
            <a:extLst>
              <a:ext uri="{FF2B5EF4-FFF2-40B4-BE49-F238E27FC236}">
                <a16:creationId xmlns:a16="http://schemas.microsoft.com/office/drawing/2014/main" id="{4A4CCA6A-3644-B920-4CFB-D1E8C301CF8E}"/>
              </a:ext>
            </a:extLst>
          </p:cNvPr>
          <p:cNvSpPr>
            <a:spLocks noGrp="1"/>
          </p:cNvSpPr>
          <p:nvPr>
            <p:ph type="body" sz="quarter" idx="43" hasCustomPrompt="1"/>
          </p:nvPr>
        </p:nvSpPr>
        <p:spPr>
          <a:xfrm>
            <a:off x="2642465"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8" name="Bildplatzhalter 11">
            <a:extLst>
              <a:ext uri="{FF2B5EF4-FFF2-40B4-BE49-F238E27FC236}">
                <a16:creationId xmlns:a16="http://schemas.microsoft.com/office/drawing/2014/main" id="{09D56F7E-C2FB-FECD-C2B7-9811BB4473D4}"/>
              </a:ext>
            </a:extLst>
          </p:cNvPr>
          <p:cNvSpPr>
            <a:spLocks noGrp="1" noChangeAspect="1"/>
          </p:cNvSpPr>
          <p:nvPr>
            <p:ph type="pic" sz="quarter" idx="44" hasCustomPrompt="1"/>
          </p:nvPr>
        </p:nvSpPr>
        <p:spPr>
          <a:xfrm>
            <a:off x="2733906"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9" name="Textplatzhalter 55">
            <a:extLst>
              <a:ext uri="{FF2B5EF4-FFF2-40B4-BE49-F238E27FC236}">
                <a16:creationId xmlns:a16="http://schemas.microsoft.com/office/drawing/2014/main" id="{582D8F59-6419-48FF-C65A-1B12DBC59999}"/>
              </a:ext>
            </a:extLst>
          </p:cNvPr>
          <p:cNvSpPr>
            <a:spLocks noGrp="1"/>
          </p:cNvSpPr>
          <p:nvPr>
            <p:ph type="body" sz="quarter" idx="45" hasCustomPrompt="1"/>
          </p:nvPr>
        </p:nvSpPr>
        <p:spPr>
          <a:xfrm>
            <a:off x="5038557"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0" name="Bildplatzhalter 11">
            <a:extLst>
              <a:ext uri="{FF2B5EF4-FFF2-40B4-BE49-F238E27FC236}">
                <a16:creationId xmlns:a16="http://schemas.microsoft.com/office/drawing/2014/main" id="{641EBEE9-4276-2D11-792E-E77AE2544E0B}"/>
              </a:ext>
            </a:extLst>
          </p:cNvPr>
          <p:cNvSpPr>
            <a:spLocks noGrp="1" noChangeAspect="1"/>
          </p:cNvSpPr>
          <p:nvPr>
            <p:ph type="pic" sz="quarter" idx="46" hasCustomPrompt="1"/>
          </p:nvPr>
        </p:nvSpPr>
        <p:spPr>
          <a:xfrm>
            <a:off x="5136644"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81" name="Textplatzhalter 55">
            <a:extLst>
              <a:ext uri="{FF2B5EF4-FFF2-40B4-BE49-F238E27FC236}">
                <a16:creationId xmlns:a16="http://schemas.microsoft.com/office/drawing/2014/main" id="{9D178C92-BF09-EDD8-F0DE-C07FCB75FCD9}"/>
              </a:ext>
            </a:extLst>
          </p:cNvPr>
          <p:cNvSpPr>
            <a:spLocks noGrp="1"/>
          </p:cNvSpPr>
          <p:nvPr>
            <p:ph type="body" sz="quarter" idx="47" hasCustomPrompt="1"/>
          </p:nvPr>
        </p:nvSpPr>
        <p:spPr>
          <a:xfrm>
            <a:off x="7434649"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2" name="Bildplatzhalter 11">
            <a:extLst>
              <a:ext uri="{FF2B5EF4-FFF2-40B4-BE49-F238E27FC236}">
                <a16:creationId xmlns:a16="http://schemas.microsoft.com/office/drawing/2014/main" id="{E9A57CE3-B479-BE9B-A0FB-3F75F86F8008}"/>
              </a:ext>
            </a:extLst>
          </p:cNvPr>
          <p:cNvSpPr>
            <a:spLocks noGrp="1" noChangeAspect="1"/>
          </p:cNvSpPr>
          <p:nvPr>
            <p:ph type="pic" sz="quarter" idx="48" hasCustomPrompt="1"/>
          </p:nvPr>
        </p:nvSpPr>
        <p:spPr>
          <a:xfrm>
            <a:off x="7526090"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83" name="Textplatzhalter 55">
            <a:extLst>
              <a:ext uri="{FF2B5EF4-FFF2-40B4-BE49-F238E27FC236}">
                <a16:creationId xmlns:a16="http://schemas.microsoft.com/office/drawing/2014/main" id="{32B16ED0-59A3-5A77-6CA2-5329E616D5AE}"/>
              </a:ext>
            </a:extLst>
          </p:cNvPr>
          <p:cNvSpPr>
            <a:spLocks noGrp="1"/>
          </p:cNvSpPr>
          <p:nvPr>
            <p:ph type="body" sz="quarter" idx="49" hasCustomPrompt="1"/>
          </p:nvPr>
        </p:nvSpPr>
        <p:spPr>
          <a:xfrm>
            <a:off x="9634202"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4" name="Bildplatzhalter 11">
            <a:extLst>
              <a:ext uri="{FF2B5EF4-FFF2-40B4-BE49-F238E27FC236}">
                <a16:creationId xmlns:a16="http://schemas.microsoft.com/office/drawing/2014/main" id="{B55FFE29-34C8-4B04-48C4-99F6F1213E9C}"/>
              </a:ext>
            </a:extLst>
          </p:cNvPr>
          <p:cNvSpPr>
            <a:spLocks noGrp="1" noChangeAspect="1"/>
          </p:cNvSpPr>
          <p:nvPr>
            <p:ph type="pic" sz="quarter" idx="50" hasCustomPrompt="1"/>
          </p:nvPr>
        </p:nvSpPr>
        <p:spPr>
          <a:xfrm>
            <a:off x="9725643"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pic>
        <p:nvPicPr>
          <p:cNvPr id="5" name="Bildplatzhalter 14">
            <a:extLst>
              <a:ext uri="{FF2B5EF4-FFF2-40B4-BE49-F238E27FC236}">
                <a16:creationId xmlns:a16="http://schemas.microsoft.com/office/drawing/2014/main" id="{2D714922-3667-9AAA-A2E6-75035CEBF588}"/>
              </a:ext>
            </a:extLst>
          </p:cNvPr>
          <p:cNvPicPr>
            <a:picLocks noChangeAspect="1"/>
          </p:cNvPicPr>
          <p:nvPr userDrawn="1"/>
        </p:nvPicPr>
        <p:blipFill>
          <a:blip r:embed="rId5"/>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3630493501"/>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40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73245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4" name="Inhaltsplatzhalter 2">
            <a:extLst>
              <a:ext uri="{FF2B5EF4-FFF2-40B4-BE49-F238E27FC236}">
                <a16:creationId xmlns:a16="http://schemas.microsoft.com/office/drawing/2014/main" id="{1225D014-6EB8-4B82-9B2D-608E65D73A2E}"/>
              </a:ext>
            </a:extLst>
          </p:cNvPr>
          <p:cNvSpPr>
            <a:spLocks noGrp="1"/>
          </p:cNvSpPr>
          <p:nvPr>
            <p:ph idx="13" hasCustomPrompt="1"/>
          </p:nvPr>
        </p:nvSpPr>
        <p:spPr>
          <a:xfrm>
            <a:off x="442912"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17" name="Textplatzhalter 16">
            <a:extLst>
              <a:ext uri="{FF2B5EF4-FFF2-40B4-BE49-F238E27FC236}">
                <a16:creationId xmlns:a16="http://schemas.microsoft.com/office/drawing/2014/main" id="{D80A801D-9F8A-41FB-BE57-6270C1205D7D}"/>
              </a:ext>
            </a:extLst>
          </p:cNvPr>
          <p:cNvSpPr>
            <a:spLocks noGrp="1"/>
          </p:cNvSpPr>
          <p:nvPr>
            <p:ph type="body" sz="quarter" idx="15" hasCustomPrompt="1"/>
          </p:nvPr>
        </p:nvSpPr>
        <p:spPr>
          <a:xfrm>
            <a:off x="442912"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10" name="Bildplatzhalter 9">
            <a:extLst>
              <a:ext uri="{FF2B5EF4-FFF2-40B4-BE49-F238E27FC236}">
                <a16:creationId xmlns:a16="http://schemas.microsoft.com/office/drawing/2014/main" id="{7EA8706C-C3DD-B58D-4C6D-010E1D507391}"/>
              </a:ext>
            </a:extLst>
          </p:cNvPr>
          <p:cNvSpPr>
            <a:spLocks noGrp="1" noChangeAspect="1"/>
          </p:cNvSpPr>
          <p:nvPr>
            <p:ph type="pic" sz="quarter" idx="20" hasCustomPrompt="1"/>
          </p:nvPr>
        </p:nvSpPr>
        <p:spPr>
          <a:xfrm>
            <a:off x="442913"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13" name="Textplatzhalter 16">
            <a:extLst>
              <a:ext uri="{FF2B5EF4-FFF2-40B4-BE49-F238E27FC236}">
                <a16:creationId xmlns:a16="http://schemas.microsoft.com/office/drawing/2014/main" id="{B09A1CF2-2658-4E05-87EB-15A3FE168983}"/>
              </a:ext>
            </a:extLst>
          </p:cNvPr>
          <p:cNvSpPr>
            <a:spLocks noGrp="1"/>
          </p:cNvSpPr>
          <p:nvPr>
            <p:ph type="body" sz="quarter" idx="21" hasCustomPrompt="1"/>
          </p:nvPr>
        </p:nvSpPr>
        <p:spPr>
          <a:xfrm>
            <a:off x="442912"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21" name="Textplatzhalter 16">
            <a:extLst>
              <a:ext uri="{FF2B5EF4-FFF2-40B4-BE49-F238E27FC236}">
                <a16:creationId xmlns:a16="http://schemas.microsoft.com/office/drawing/2014/main" id="{E32091AF-4E4F-4E3D-1874-6446C6459107}"/>
              </a:ext>
            </a:extLst>
          </p:cNvPr>
          <p:cNvSpPr>
            <a:spLocks noGrp="1"/>
          </p:cNvSpPr>
          <p:nvPr>
            <p:ph type="body" sz="quarter" idx="22" hasCustomPrompt="1"/>
          </p:nvPr>
        </p:nvSpPr>
        <p:spPr>
          <a:xfrm>
            <a:off x="442912"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24" name="Bildplatzhalter 9">
            <a:extLst>
              <a:ext uri="{FF2B5EF4-FFF2-40B4-BE49-F238E27FC236}">
                <a16:creationId xmlns:a16="http://schemas.microsoft.com/office/drawing/2014/main" id="{3525B038-AA14-46DD-751B-3AF12F917AD8}"/>
              </a:ext>
            </a:extLst>
          </p:cNvPr>
          <p:cNvSpPr>
            <a:spLocks noGrp="1" noChangeAspect="1"/>
          </p:cNvSpPr>
          <p:nvPr>
            <p:ph type="pic" sz="quarter" idx="25" hasCustomPrompt="1"/>
          </p:nvPr>
        </p:nvSpPr>
        <p:spPr>
          <a:xfrm>
            <a:off x="4367999"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29" name="Bildplatzhalter 9">
            <a:extLst>
              <a:ext uri="{FF2B5EF4-FFF2-40B4-BE49-F238E27FC236}">
                <a16:creationId xmlns:a16="http://schemas.microsoft.com/office/drawing/2014/main" id="{84B39662-A57B-E8D6-0865-9E5C0CCD35FE}"/>
              </a:ext>
            </a:extLst>
          </p:cNvPr>
          <p:cNvSpPr>
            <a:spLocks noGrp="1" noChangeAspect="1"/>
          </p:cNvSpPr>
          <p:nvPr>
            <p:ph type="pic" sz="quarter" idx="30" hasCustomPrompt="1"/>
          </p:nvPr>
        </p:nvSpPr>
        <p:spPr>
          <a:xfrm>
            <a:off x="8293087"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40" name="Textplatzhalter 16">
            <a:extLst>
              <a:ext uri="{FF2B5EF4-FFF2-40B4-BE49-F238E27FC236}">
                <a16:creationId xmlns:a16="http://schemas.microsoft.com/office/drawing/2014/main" id="{6FF5D6B9-80AE-7F04-86A6-1380E6D907AC}"/>
              </a:ext>
            </a:extLst>
          </p:cNvPr>
          <p:cNvSpPr>
            <a:spLocks noGrp="1"/>
          </p:cNvSpPr>
          <p:nvPr>
            <p:ph type="body" sz="quarter" idx="33" hasCustomPrompt="1"/>
          </p:nvPr>
        </p:nvSpPr>
        <p:spPr>
          <a:xfrm>
            <a:off x="442912"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41" name="Inhaltsplatzhalter 2">
            <a:extLst>
              <a:ext uri="{FF2B5EF4-FFF2-40B4-BE49-F238E27FC236}">
                <a16:creationId xmlns:a16="http://schemas.microsoft.com/office/drawing/2014/main" id="{2BA42B83-B2F6-AB6B-71FE-9624D7CE13BB}"/>
              </a:ext>
            </a:extLst>
          </p:cNvPr>
          <p:cNvSpPr>
            <a:spLocks noGrp="1"/>
          </p:cNvSpPr>
          <p:nvPr>
            <p:ph idx="34" hasCustomPrompt="1"/>
          </p:nvPr>
        </p:nvSpPr>
        <p:spPr>
          <a:xfrm>
            <a:off x="4367999"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42" name="Textplatzhalter 16">
            <a:extLst>
              <a:ext uri="{FF2B5EF4-FFF2-40B4-BE49-F238E27FC236}">
                <a16:creationId xmlns:a16="http://schemas.microsoft.com/office/drawing/2014/main" id="{65C0F35B-E936-B336-8702-595EA8760D0E}"/>
              </a:ext>
            </a:extLst>
          </p:cNvPr>
          <p:cNvSpPr>
            <a:spLocks noGrp="1"/>
          </p:cNvSpPr>
          <p:nvPr>
            <p:ph type="body" sz="quarter" idx="35" hasCustomPrompt="1"/>
          </p:nvPr>
        </p:nvSpPr>
        <p:spPr>
          <a:xfrm>
            <a:off x="4367999"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43" name="Textplatzhalter 16">
            <a:extLst>
              <a:ext uri="{FF2B5EF4-FFF2-40B4-BE49-F238E27FC236}">
                <a16:creationId xmlns:a16="http://schemas.microsoft.com/office/drawing/2014/main" id="{CA3C6E0F-2A22-925F-478F-333B7B939B07}"/>
              </a:ext>
            </a:extLst>
          </p:cNvPr>
          <p:cNvSpPr>
            <a:spLocks noGrp="1"/>
          </p:cNvSpPr>
          <p:nvPr>
            <p:ph type="body" sz="quarter" idx="36" hasCustomPrompt="1"/>
          </p:nvPr>
        </p:nvSpPr>
        <p:spPr>
          <a:xfrm>
            <a:off x="4367999"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44" name="Textplatzhalter 16">
            <a:extLst>
              <a:ext uri="{FF2B5EF4-FFF2-40B4-BE49-F238E27FC236}">
                <a16:creationId xmlns:a16="http://schemas.microsoft.com/office/drawing/2014/main" id="{E5BF3DE5-516D-CAA8-27E0-E4729668135D}"/>
              </a:ext>
            </a:extLst>
          </p:cNvPr>
          <p:cNvSpPr>
            <a:spLocks noGrp="1"/>
          </p:cNvSpPr>
          <p:nvPr>
            <p:ph type="body" sz="quarter" idx="37" hasCustomPrompt="1"/>
          </p:nvPr>
        </p:nvSpPr>
        <p:spPr>
          <a:xfrm>
            <a:off x="4367999"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45" name="Textplatzhalter 16">
            <a:extLst>
              <a:ext uri="{FF2B5EF4-FFF2-40B4-BE49-F238E27FC236}">
                <a16:creationId xmlns:a16="http://schemas.microsoft.com/office/drawing/2014/main" id="{BE066D3E-FB88-6E52-36E6-A6309C52ACF1}"/>
              </a:ext>
            </a:extLst>
          </p:cNvPr>
          <p:cNvSpPr>
            <a:spLocks noGrp="1"/>
          </p:cNvSpPr>
          <p:nvPr>
            <p:ph type="body" sz="quarter" idx="38" hasCustomPrompt="1"/>
          </p:nvPr>
        </p:nvSpPr>
        <p:spPr>
          <a:xfrm>
            <a:off x="4367999"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46" name="Inhaltsplatzhalter 2">
            <a:extLst>
              <a:ext uri="{FF2B5EF4-FFF2-40B4-BE49-F238E27FC236}">
                <a16:creationId xmlns:a16="http://schemas.microsoft.com/office/drawing/2014/main" id="{16D5ACEF-3D4B-BE52-B8F8-09FE6C67002E}"/>
              </a:ext>
            </a:extLst>
          </p:cNvPr>
          <p:cNvSpPr>
            <a:spLocks noGrp="1"/>
          </p:cNvSpPr>
          <p:nvPr>
            <p:ph idx="39" hasCustomPrompt="1"/>
          </p:nvPr>
        </p:nvSpPr>
        <p:spPr>
          <a:xfrm>
            <a:off x="8293087"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47" name="Textplatzhalter 16">
            <a:extLst>
              <a:ext uri="{FF2B5EF4-FFF2-40B4-BE49-F238E27FC236}">
                <a16:creationId xmlns:a16="http://schemas.microsoft.com/office/drawing/2014/main" id="{1CB17CBC-C74C-0845-7621-E5902DC4AA0A}"/>
              </a:ext>
            </a:extLst>
          </p:cNvPr>
          <p:cNvSpPr>
            <a:spLocks noGrp="1"/>
          </p:cNvSpPr>
          <p:nvPr>
            <p:ph type="body" sz="quarter" idx="40" hasCustomPrompt="1"/>
          </p:nvPr>
        </p:nvSpPr>
        <p:spPr>
          <a:xfrm>
            <a:off x="8293087"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48" name="Textplatzhalter 16">
            <a:extLst>
              <a:ext uri="{FF2B5EF4-FFF2-40B4-BE49-F238E27FC236}">
                <a16:creationId xmlns:a16="http://schemas.microsoft.com/office/drawing/2014/main" id="{E414CD0B-80F1-D945-84B6-C976147D976A}"/>
              </a:ext>
            </a:extLst>
          </p:cNvPr>
          <p:cNvSpPr>
            <a:spLocks noGrp="1"/>
          </p:cNvSpPr>
          <p:nvPr>
            <p:ph type="body" sz="quarter" idx="41" hasCustomPrompt="1"/>
          </p:nvPr>
        </p:nvSpPr>
        <p:spPr>
          <a:xfrm>
            <a:off x="8293087"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49" name="Textplatzhalter 16">
            <a:extLst>
              <a:ext uri="{FF2B5EF4-FFF2-40B4-BE49-F238E27FC236}">
                <a16:creationId xmlns:a16="http://schemas.microsoft.com/office/drawing/2014/main" id="{424C6C66-754B-2A16-3118-A82FDE8DD530}"/>
              </a:ext>
            </a:extLst>
          </p:cNvPr>
          <p:cNvSpPr>
            <a:spLocks noGrp="1"/>
          </p:cNvSpPr>
          <p:nvPr>
            <p:ph type="body" sz="quarter" idx="42" hasCustomPrompt="1"/>
          </p:nvPr>
        </p:nvSpPr>
        <p:spPr>
          <a:xfrm>
            <a:off x="8293087"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50" name="Textplatzhalter 16">
            <a:extLst>
              <a:ext uri="{FF2B5EF4-FFF2-40B4-BE49-F238E27FC236}">
                <a16:creationId xmlns:a16="http://schemas.microsoft.com/office/drawing/2014/main" id="{A655E720-359A-C1D2-7F3D-E96570E955D3}"/>
              </a:ext>
            </a:extLst>
          </p:cNvPr>
          <p:cNvSpPr>
            <a:spLocks noGrp="1"/>
          </p:cNvSpPr>
          <p:nvPr>
            <p:ph type="body" sz="quarter" idx="43" hasCustomPrompt="1"/>
          </p:nvPr>
        </p:nvSpPr>
        <p:spPr>
          <a:xfrm>
            <a:off x="8293087"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12" name="Foliennummernplatzhalter 11">
            <a:extLst>
              <a:ext uri="{FF2B5EF4-FFF2-40B4-BE49-F238E27FC236}">
                <a16:creationId xmlns:a16="http://schemas.microsoft.com/office/drawing/2014/main" id="{0C1CD0A4-A750-9D55-5DAA-D68C8FF37211}"/>
              </a:ext>
            </a:extLst>
          </p:cNvPr>
          <p:cNvSpPr>
            <a:spLocks noGrp="1"/>
          </p:cNvSpPr>
          <p:nvPr>
            <p:ph type="sldNum" sz="quarter" idx="46"/>
          </p:nvPr>
        </p:nvSpPr>
        <p:spPr/>
        <p:txBody>
          <a:bodyPr/>
          <a:lstStyle>
            <a:lvl1pPr rtl="0">
              <a:defRPr/>
            </a:lvl1pPr>
          </a:lstStyle>
          <a:p>
            <a:fld id="{15085F71-AFFB-4208-B08F-D7EFE42E2BC8}" type="slidenum">
              <a:rPr lang="en-GB" smtClean="0"/>
              <a:pPr/>
              <a:t>‹#›</a:t>
            </a:fld>
            <a:endParaRPr lang="en-GB"/>
          </a:p>
        </p:txBody>
      </p:sp>
      <p:sp>
        <p:nvSpPr>
          <p:cNvPr id="16" name="Titel 15">
            <a:extLst>
              <a:ext uri="{FF2B5EF4-FFF2-40B4-BE49-F238E27FC236}">
                <a16:creationId xmlns:a16="http://schemas.microsoft.com/office/drawing/2014/main" id="{9BC688CE-81C7-9C44-EAF1-39E9C1AFD52C}"/>
              </a:ext>
            </a:extLst>
          </p:cNvPr>
          <p:cNvSpPr>
            <a:spLocks noGrp="1"/>
          </p:cNvSpPr>
          <p:nvPr>
            <p:ph type="title" hasCustomPrompt="1"/>
          </p:nvPr>
        </p:nvSpPr>
        <p:spPr/>
        <p:txBody>
          <a:bodyPr vert="horz"/>
          <a:lstStyle>
            <a:lvl1pPr rtl="0">
              <a:defRPr/>
            </a:lvl1pPr>
          </a:lstStyle>
          <a:p>
            <a:r>
              <a:rPr lang="en-GB"/>
              <a:t>Contact information</a:t>
            </a:r>
          </a:p>
        </p:txBody>
      </p:sp>
      <p:pic>
        <p:nvPicPr>
          <p:cNvPr id="25" name="Bildplatzhalter 14">
            <a:extLst>
              <a:ext uri="{FF2B5EF4-FFF2-40B4-BE49-F238E27FC236}">
                <a16:creationId xmlns:a16="http://schemas.microsoft.com/office/drawing/2014/main" id="{DAC156F5-DAF1-A71A-5275-95563D3E6355}"/>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169622060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425953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1800556"/>
            <a:ext cx="11306173" cy="4679775"/>
          </a:xfrm>
          <a:solidFill>
            <a:schemeClr val="bg1">
              <a:lumMod val="95000"/>
            </a:schemeClr>
          </a:solidFill>
        </p:spPr>
        <p:txBody>
          <a:bodyPr>
            <a:noAutofit/>
          </a:bodyPr>
          <a:lstStyle>
            <a:lvl1pPr rtl="0">
              <a:defRPr>
                <a:solidFill>
                  <a:schemeClr val="tx1"/>
                </a:solidFill>
              </a:defRPr>
            </a:lvl1pPr>
          </a:lstStyle>
          <a:p>
            <a:r>
              <a:rPr lang="de-DE"/>
              <a:t>Bild durch Klicken auf Symbol hinzufügen</a:t>
            </a:r>
            <a:endParaRPr lang="en-GB"/>
          </a:p>
        </p:txBody>
      </p:sp>
      <p:sp>
        <p:nvSpPr>
          <p:cNvPr id="20" name="Inhaltsplatzhalter 2">
            <a:extLst>
              <a:ext uri="{FF2B5EF4-FFF2-40B4-BE49-F238E27FC236}">
                <a16:creationId xmlns:a16="http://schemas.microsoft.com/office/drawing/2014/main" id="{C9AD7289-E019-49BB-B959-C4505FB9FD6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11" name="Foliennummernplatzhalter 10">
            <a:extLst>
              <a:ext uri="{FF2B5EF4-FFF2-40B4-BE49-F238E27FC236}">
                <a16:creationId xmlns:a16="http://schemas.microsoft.com/office/drawing/2014/main" id="{BD04F0BC-BD84-3BDC-8DDC-39A6EF5A1C20}"/>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CC236090-7F3D-46C5-B3A3-AC26D2C31138}"/>
              </a:ext>
            </a:extLst>
          </p:cNvPr>
          <p:cNvSpPr>
            <a:spLocks noGrp="1"/>
          </p:cNvSpPr>
          <p:nvPr>
            <p:ph type="title"/>
          </p:nvPr>
        </p:nvSpPr>
        <p:spPr/>
        <p:txBody>
          <a:bodyPr vert="horz"/>
          <a:lstStyle>
            <a:lvl1pPr rtl="0">
              <a:defRPr/>
            </a:lvl1pPr>
          </a:lstStyle>
          <a:p>
            <a:r>
              <a:rPr lang="de-DE"/>
              <a:t>Mastertitelformat bearbeiten</a:t>
            </a:r>
            <a:endParaRPr lang="en-GB"/>
          </a:p>
        </p:txBody>
      </p:sp>
      <p:pic>
        <p:nvPicPr>
          <p:cNvPr id="13" name="Bildplatzhalter 14">
            <a:extLst>
              <a:ext uri="{FF2B5EF4-FFF2-40B4-BE49-F238E27FC236}">
                <a16:creationId xmlns:a16="http://schemas.microsoft.com/office/drawing/2014/main" id="{114A7298-48EB-BFFB-2B17-4359A3F4835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623685258"/>
      </p:ext>
    </p:extLst>
  </p:cSld>
  <p:clrMapOvr>
    <a:masterClrMapping/>
  </p:clrMapOvr>
  <p:extLst>
    <p:ext uri="{DCECCB84-F9BA-43D5-87BE-67443E8EF086}">
      <p15:sldGuideLst xmlns:p15="http://schemas.microsoft.com/office/powerpoint/2012/main">
        <p15:guide id="5" orient="horz" pos="4088">
          <p15:clr>
            <a:srgbClr val="FBAE40"/>
          </p15:clr>
        </p15:guide>
        <p15:guide id="6" orient="horz" pos="11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621633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1800556"/>
            <a:ext cx="5400674" cy="4679775"/>
          </a:xfrm>
          <a:solidFill>
            <a:schemeClr val="bg1">
              <a:lumMod val="95000"/>
            </a:schemeClr>
          </a:solidFill>
        </p:spPr>
        <p:txBody>
          <a:bodyPr>
            <a:noAutofit/>
          </a:bodyPr>
          <a:lstStyle>
            <a:lvl1pPr rtl="0">
              <a:defRPr>
                <a:solidFill>
                  <a:schemeClr val="tx1"/>
                </a:solidFill>
              </a:defRPr>
            </a:lvl1pPr>
          </a:lstStyle>
          <a:p>
            <a:r>
              <a:rPr lang="de-DE"/>
              <a:t>Bild durch Klicken auf Symbol hinzufügen</a:t>
            </a:r>
            <a:endParaRPr lang="en-GB"/>
          </a:p>
        </p:txBody>
      </p:sp>
      <p:sp>
        <p:nvSpPr>
          <p:cNvPr id="20" name="Inhaltsplatzhalter 2">
            <a:extLst>
              <a:ext uri="{FF2B5EF4-FFF2-40B4-BE49-F238E27FC236}">
                <a16:creationId xmlns:a16="http://schemas.microsoft.com/office/drawing/2014/main" id="{C9AD7289-E019-49BB-B959-C4505FB9FD6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2" name="Bildplatzhalter 11">
            <a:extLst>
              <a:ext uri="{FF2B5EF4-FFF2-40B4-BE49-F238E27FC236}">
                <a16:creationId xmlns:a16="http://schemas.microsoft.com/office/drawing/2014/main" id="{936F3643-778D-14E7-C5EB-FCA86C73A148}"/>
              </a:ext>
            </a:extLst>
          </p:cNvPr>
          <p:cNvSpPr>
            <a:spLocks noGrp="1"/>
          </p:cNvSpPr>
          <p:nvPr>
            <p:ph type="pic" sz="quarter" idx="22"/>
          </p:nvPr>
        </p:nvSpPr>
        <p:spPr>
          <a:xfrm>
            <a:off x="6348413" y="1800556"/>
            <a:ext cx="5400674" cy="4679775"/>
          </a:xfrm>
          <a:solidFill>
            <a:schemeClr val="bg1">
              <a:lumMod val="95000"/>
            </a:schemeClr>
          </a:solidFill>
        </p:spPr>
        <p:txBody>
          <a:bodyPr>
            <a:noAutofit/>
          </a:bodyPr>
          <a:lstStyle>
            <a:lvl1pPr rtl="0">
              <a:defRPr>
                <a:solidFill>
                  <a:schemeClr val="tx1"/>
                </a:solidFill>
              </a:defRPr>
            </a:lvl1pPr>
          </a:lstStyle>
          <a:p>
            <a:r>
              <a:rPr lang="de-DE"/>
              <a:t>Bild durch Klicken auf Symbol hinzufügen</a:t>
            </a:r>
            <a:endParaRPr lang="en-GB"/>
          </a:p>
        </p:txBody>
      </p:sp>
      <p:sp>
        <p:nvSpPr>
          <p:cNvPr id="11" name="Foliennummernplatzhalter 10">
            <a:extLst>
              <a:ext uri="{FF2B5EF4-FFF2-40B4-BE49-F238E27FC236}">
                <a16:creationId xmlns:a16="http://schemas.microsoft.com/office/drawing/2014/main" id="{BD04F0BC-BD84-3BDC-8DDC-39A6EF5A1C20}"/>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CC236090-7F3D-46C5-B3A3-AC26D2C31138}"/>
              </a:ext>
            </a:extLst>
          </p:cNvPr>
          <p:cNvSpPr>
            <a:spLocks noGrp="1"/>
          </p:cNvSpPr>
          <p:nvPr>
            <p:ph type="title"/>
          </p:nvPr>
        </p:nvSpPr>
        <p:spPr/>
        <p:txBody>
          <a:bodyPr vert="horz"/>
          <a:lstStyle>
            <a:lvl1pPr rtl="0">
              <a:defRPr/>
            </a:lvl1pPr>
          </a:lstStyle>
          <a:p>
            <a:r>
              <a:rPr lang="de-DE"/>
              <a:t>Mastertitelformat bearbeiten</a:t>
            </a:r>
            <a:endParaRPr lang="en-GB"/>
          </a:p>
        </p:txBody>
      </p:sp>
      <p:pic>
        <p:nvPicPr>
          <p:cNvPr id="13" name="Bildplatzhalter 14">
            <a:extLst>
              <a:ext uri="{FF2B5EF4-FFF2-40B4-BE49-F238E27FC236}">
                <a16:creationId xmlns:a16="http://schemas.microsoft.com/office/drawing/2014/main" id="{114A7298-48EB-BFFB-2B17-4359A3F4835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205331676"/>
      </p:ext>
    </p:extLst>
  </p:cSld>
  <p:clrMapOvr>
    <a:masterClrMapping/>
  </p:clrMapOvr>
  <p:extLst>
    <p:ext uri="{DCECCB84-F9BA-43D5-87BE-67443E8EF086}">
      <p15:sldGuideLst xmlns:p15="http://schemas.microsoft.com/office/powerpoint/2012/main">
        <p15:guide id="5" orient="horz" pos="4088">
          <p15:clr>
            <a:srgbClr val="FBAE40"/>
          </p15:clr>
        </p15:guide>
        <p15:guide id="6" pos="3681">
          <p15:clr>
            <a:srgbClr val="FBAE40"/>
          </p15:clr>
        </p15:guide>
        <p15:guide id="7" pos="3999">
          <p15:clr>
            <a:srgbClr val="FBAE40"/>
          </p15:clr>
        </p15:guide>
        <p15:guide id="8" orient="horz" pos="11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609350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20" name="Bildplatzhalter 11">
            <a:extLst>
              <a:ext uri="{FF2B5EF4-FFF2-40B4-BE49-F238E27FC236}">
                <a16:creationId xmlns:a16="http://schemas.microsoft.com/office/drawing/2014/main" id="{A9CF52B7-9E38-49A8-96B1-C74F2B3F461D}"/>
              </a:ext>
            </a:extLst>
          </p:cNvPr>
          <p:cNvSpPr>
            <a:spLocks noGrp="1"/>
          </p:cNvSpPr>
          <p:nvPr>
            <p:ph type="pic" sz="quarter" idx="21"/>
          </p:nvPr>
        </p:nvSpPr>
        <p:spPr>
          <a:xfrm>
            <a:off x="8316557" y="1799999"/>
            <a:ext cx="3432531" cy="4680332"/>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22" name="Bildplatzhalter 11">
            <a:extLst>
              <a:ext uri="{FF2B5EF4-FFF2-40B4-BE49-F238E27FC236}">
                <a16:creationId xmlns:a16="http://schemas.microsoft.com/office/drawing/2014/main" id="{7DA6948B-C312-2DF7-91BB-64EEC3ED751D}"/>
              </a:ext>
            </a:extLst>
          </p:cNvPr>
          <p:cNvSpPr>
            <a:spLocks noGrp="1"/>
          </p:cNvSpPr>
          <p:nvPr>
            <p:ph type="pic" sz="quarter" idx="22"/>
          </p:nvPr>
        </p:nvSpPr>
        <p:spPr>
          <a:xfrm>
            <a:off x="4379735" y="1799999"/>
            <a:ext cx="3432531" cy="4680332"/>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25" name="Bildplatzhalter 11">
            <a:extLst>
              <a:ext uri="{FF2B5EF4-FFF2-40B4-BE49-F238E27FC236}">
                <a16:creationId xmlns:a16="http://schemas.microsoft.com/office/drawing/2014/main" id="{83A60339-ABDB-7130-7E46-561E2BE9A6BA}"/>
              </a:ext>
            </a:extLst>
          </p:cNvPr>
          <p:cNvSpPr>
            <a:spLocks noGrp="1"/>
          </p:cNvSpPr>
          <p:nvPr>
            <p:ph type="pic" sz="quarter" idx="23"/>
          </p:nvPr>
        </p:nvSpPr>
        <p:spPr>
          <a:xfrm>
            <a:off x="442912" y="1799999"/>
            <a:ext cx="3432531" cy="4680332"/>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11" name="Foliennummernplatzhalter 10">
            <a:extLst>
              <a:ext uri="{FF2B5EF4-FFF2-40B4-BE49-F238E27FC236}">
                <a16:creationId xmlns:a16="http://schemas.microsoft.com/office/drawing/2014/main" id="{26E488F0-D145-DF7E-B8AF-B001AC2CF51E}"/>
              </a:ext>
            </a:extLst>
          </p:cNvPr>
          <p:cNvSpPr>
            <a:spLocks noGrp="1"/>
          </p:cNvSpPr>
          <p:nvPr>
            <p:ph type="sldNum" sz="quarter" idx="26"/>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EADBF307-C4A6-86E4-8909-AABEA13545BF}"/>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DA96C24E-49E0-D4EA-39ED-4172EC10A471}"/>
              </a:ext>
            </a:extLst>
          </p:cNvPr>
          <p:cNvSpPr>
            <a:spLocks noGrp="1"/>
          </p:cNvSpPr>
          <p:nvPr>
            <p:ph type="title"/>
          </p:nvPr>
        </p:nvSpPr>
        <p:spPr/>
        <p:txBody>
          <a:bodyPr vert="horz"/>
          <a:lstStyle>
            <a:lvl1pPr rtl="0">
              <a:defRPr/>
            </a:lvl1pPr>
          </a:lstStyle>
          <a:p>
            <a:r>
              <a:rPr lang="de-DE"/>
              <a:t>Mastertitelformat bearbeiten</a:t>
            </a:r>
            <a:endParaRPr lang="en-GB"/>
          </a:p>
        </p:txBody>
      </p:sp>
      <p:pic>
        <p:nvPicPr>
          <p:cNvPr id="12" name="Bildplatzhalter 14">
            <a:extLst>
              <a:ext uri="{FF2B5EF4-FFF2-40B4-BE49-F238E27FC236}">
                <a16:creationId xmlns:a16="http://schemas.microsoft.com/office/drawing/2014/main" id="{D16E5390-947E-BA98-3D86-3C2D89958106}"/>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1770234854"/>
      </p:ext>
    </p:extLst>
  </p:cSld>
  <p:clrMapOvr>
    <a:masterClrMapping/>
  </p:clrMapOvr>
  <p:extLst>
    <p:ext uri="{DCECCB84-F9BA-43D5-87BE-67443E8EF086}">
      <p15:sldGuideLst xmlns:p15="http://schemas.microsoft.com/office/powerpoint/2012/main">
        <p15:guide id="5" orient="horz" pos="4088">
          <p15:clr>
            <a:srgbClr val="FBAE40"/>
          </p15:clr>
        </p15:guide>
        <p15:guide id="6" pos="2441">
          <p15:clr>
            <a:srgbClr val="FBAE40"/>
          </p15:clr>
        </p15:guide>
        <p15:guide id="7" pos="2759">
          <p15:clr>
            <a:srgbClr val="FBAE40"/>
          </p15:clr>
        </p15:guide>
        <p15:guide id="8" pos="4922">
          <p15:clr>
            <a:srgbClr val="FBAE40"/>
          </p15:clr>
        </p15:guide>
        <p15:guide id="9" pos="5240">
          <p15:clr>
            <a:srgbClr val="FBAE40"/>
          </p15:clr>
        </p15:guide>
        <p15:guide id="10" orient="horz" pos="11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063195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4212165"/>
            <a:ext cx="5581086" cy="2268165"/>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2" name="Bildplatzhalter 11">
            <a:extLst>
              <a:ext uri="{FF2B5EF4-FFF2-40B4-BE49-F238E27FC236}">
                <a16:creationId xmlns:a16="http://schemas.microsoft.com/office/drawing/2014/main" id="{936F3643-778D-14E7-C5EB-FCA86C73A148}"/>
              </a:ext>
            </a:extLst>
          </p:cNvPr>
          <p:cNvSpPr>
            <a:spLocks noGrp="1"/>
          </p:cNvSpPr>
          <p:nvPr>
            <p:ph type="pic" sz="quarter" idx="22"/>
          </p:nvPr>
        </p:nvSpPr>
        <p:spPr>
          <a:xfrm>
            <a:off x="6168002" y="4212165"/>
            <a:ext cx="5581086" cy="2268165"/>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10" name="Bildplatzhalter 11">
            <a:extLst>
              <a:ext uri="{FF2B5EF4-FFF2-40B4-BE49-F238E27FC236}">
                <a16:creationId xmlns:a16="http://schemas.microsoft.com/office/drawing/2014/main" id="{0BB67FA6-7F0F-D33E-46B2-A3FA418A5566}"/>
              </a:ext>
            </a:extLst>
          </p:cNvPr>
          <p:cNvSpPr>
            <a:spLocks noGrp="1"/>
          </p:cNvSpPr>
          <p:nvPr>
            <p:ph type="pic" sz="quarter" idx="23"/>
          </p:nvPr>
        </p:nvSpPr>
        <p:spPr>
          <a:xfrm>
            <a:off x="442913" y="1800000"/>
            <a:ext cx="5581086" cy="2268165"/>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13" name="Foliennummernplatzhalter 12">
            <a:extLst>
              <a:ext uri="{FF2B5EF4-FFF2-40B4-BE49-F238E27FC236}">
                <a16:creationId xmlns:a16="http://schemas.microsoft.com/office/drawing/2014/main" id="{A5152FD3-6AC0-6BB8-44AD-0AE1DBE043DF}"/>
              </a:ext>
            </a:extLst>
          </p:cNvPr>
          <p:cNvSpPr>
            <a:spLocks noGrp="1"/>
          </p:cNvSpPr>
          <p:nvPr>
            <p:ph type="sldNum" sz="quarter" idx="26"/>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F4B2E0F9-0DF0-EDBF-505F-3EBA59A0CBCF}"/>
              </a:ext>
            </a:extLst>
          </p:cNvPr>
          <p:cNvSpPr>
            <a:spLocks noGrp="1"/>
          </p:cNvSpPr>
          <p:nvPr>
            <p:ph type="title"/>
          </p:nvPr>
        </p:nvSpPr>
        <p:spPr/>
        <p:txBody>
          <a:bodyPr vert="horz"/>
          <a:lstStyle>
            <a:lvl1pPr rtl="0">
              <a:defRPr/>
            </a:lvl1pPr>
          </a:lstStyle>
          <a:p>
            <a:r>
              <a:rPr lang="de-DE"/>
              <a:t>Mastertitelformat bearbeiten</a:t>
            </a:r>
            <a:endParaRPr lang="en-GB"/>
          </a:p>
        </p:txBody>
      </p:sp>
      <p:pic>
        <p:nvPicPr>
          <p:cNvPr id="6" name="Bildplatzhalter 14">
            <a:extLst>
              <a:ext uri="{FF2B5EF4-FFF2-40B4-BE49-F238E27FC236}">
                <a16:creationId xmlns:a16="http://schemas.microsoft.com/office/drawing/2014/main" id="{805FDDC0-2819-2C3D-6E17-16ED3D418D75}"/>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7" name="Inhaltsplatzhalter 2">
            <a:extLst>
              <a:ext uri="{FF2B5EF4-FFF2-40B4-BE49-F238E27FC236}">
                <a16:creationId xmlns:a16="http://schemas.microsoft.com/office/drawing/2014/main" id="{74010A91-90E1-07D0-12A1-50F7541D388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18" name="Bildplatzhalter 11">
            <a:extLst>
              <a:ext uri="{FF2B5EF4-FFF2-40B4-BE49-F238E27FC236}">
                <a16:creationId xmlns:a16="http://schemas.microsoft.com/office/drawing/2014/main" id="{DBB3B78C-926A-722C-F646-9A0056CEF948}"/>
              </a:ext>
            </a:extLst>
          </p:cNvPr>
          <p:cNvSpPr>
            <a:spLocks noGrp="1"/>
          </p:cNvSpPr>
          <p:nvPr>
            <p:ph type="pic" sz="quarter" idx="28"/>
          </p:nvPr>
        </p:nvSpPr>
        <p:spPr>
          <a:xfrm>
            <a:off x="6168002" y="1800000"/>
            <a:ext cx="5581086" cy="2268165"/>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Tree>
    <p:extLst>
      <p:ext uri="{BB962C8B-B14F-4D97-AF65-F5344CB8AC3E}">
        <p14:creationId xmlns:p14="http://schemas.microsoft.com/office/powerpoint/2010/main" val="4160662621"/>
      </p:ext>
    </p:extLst>
  </p:cSld>
  <p:clrMapOvr>
    <a:masterClrMapping/>
  </p:clrMapOvr>
  <p:extLst>
    <p:ext uri="{DCECCB84-F9BA-43D5-87BE-67443E8EF086}">
      <p15:sldGuideLst xmlns:p15="http://schemas.microsoft.com/office/powerpoint/2012/main">
        <p15:guide id="2" orient="horz" pos="1133">
          <p15:clr>
            <a:srgbClr val="FBAE40"/>
          </p15:clr>
        </p15:guide>
        <p15:guide id="5" orient="horz" pos="4088">
          <p15:clr>
            <a:srgbClr val="FBAE40"/>
          </p15:clr>
        </p15:guide>
        <p15:guide id="6" pos="3795">
          <p15:clr>
            <a:srgbClr val="FBAE40"/>
          </p15:clr>
        </p15:guide>
        <p15:guide id="8" orient="horz" pos="2568">
          <p15:clr>
            <a:srgbClr val="FBAE40"/>
          </p15:clr>
        </p15:guide>
        <p15:guide id="9" orient="horz" pos="2659">
          <p15:clr>
            <a:srgbClr val="FBAE40"/>
          </p15:clr>
        </p15:guide>
        <p15:guide id="10" pos="388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Photo placehoder for Laptop">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86934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2C7F16A1-57FD-951C-D314-17258289399A}"/>
              </a:ext>
            </a:extLst>
          </p:cNvPr>
          <p:cNvSpPr/>
          <p:nvPr userDrawn="1"/>
        </p:nvSpPr>
        <p:spPr>
          <a:xfrm>
            <a:off x="4378325" y="1798639"/>
            <a:ext cx="7813675" cy="4691062"/>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0" name="Foliennummernplatzhalter 9">
            <a:extLst>
              <a:ext uri="{FF2B5EF4-FFF2-40B4-BE49-F238E27FC236}">
                <a16:creationId xmlns:a16="http://schemas.microsoft.com/office/drawing/2014/main" id="{5CDEDD5E-AABF-D00F-FB34-CA447584BD55}"/>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FB74EA8C-1F45-2CD5-55D2-15B54826B074}"/>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B3A7D463-76F9-0B54-B9CE-5C4C175297BD}"/>
              </a:ext>
            </a:extLst>
          </p:cNvPr>
          <p:cNvSpPr>
            <a:spLocks noGrp="1"/>
          </p:cNvSpPr>
          <p:nvPr>
            <p:ph type="title"/>
          </p:nvPr>
        </p:nvSpPr>
        <p:spPr/>
        <p:txBody>
          <a:bodyPr vert="horz"/>
          <a:lstStyle>
            <a:lvl1pPr rtl="0">
              <a:defRPr/>
            </a:lvl1pPr>
          </a:lstStyle>
          <a:p>
            <a:r>
              <a:rPr lang="de-DE"/>
              <a:t>Mastertitelformat bearbeiten</a:t>
            </a:r>
            <a:endParaRPr lang="en-GB"/>
          </a:p>
        </p:txBody>
      </p:sp>
      <p:pic>
        <p:nvPicPr>
          <p:cNvPr id="12" name="Bildplatzhalter 14">
            <a:extLst>
              <a:ext uri="{FF2B5EF4-FFF2-40B4-BE49-F238E27FC236}">
                <a16:creationId xmlns:a16="http://schemas.microsoft.com/office/drawing/2014/main" id="{0DB1059A-6206-69AD-77C4-EE62FE5F58D4}"/>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pic>
        <p:nvPicPr>
          <p:cNvPr id="9" name="Grafik 8">
            <a:extLst>
              <a:ext uri="{FF2B5EF4-FFF2-40B4-BE49-F238E27FC236}">
                <a16:creationId xmlns:a16="http://schemas.microsoft.com/office/drawing/2014/main" id="{BCDAEA10-4F00-D0C6-8C64-13F716E57448}"/>
              </a:ext>
            </a:extLst>
          </p:cNvPr>
          <p:cNvPicPr>
            <a:picLocks noChangeAspect="1"/>
          </p:cNvPicPr>
          <p:nvPr userDrawn="1"/>
        </p:nvPicPr>
        <p:blipFill rotWithShape="1">
          <a:blip r:embed="rId7"/>
          <a:srcRect l="32317" t="29377" r="32956"/>
          <a:stretch/>
        </p:blipFill>
        <p:spPr>
          <a:xfrm>
            <a:off x="5348688" y="2551046"/>
            <a:ext cx="5872949" cy="3397831"/>
          </a:xfrm>
          <a:custGeom>
            <a:avLst/>
            <a:gdLst>
              <a:gd name="connsiteX0" fmla="*/ 0 w 4714875"/>
              <a:gd name="connsiteY0" fmla="*/ 0 h 2727820"/>
              <a:gd name="connsiteX1" fmla="*/ 4429125 w 4714875"/>
              <a:gd name="connsiteY1" fmla="*/ 0 h 2727820"/>
              <a:gd name="connsiteX2" fmla="*/ 4429125 w 4714875"/>
              <a:gd name="connsiteY2" fmla="*/ 2400300 h 2727820"/>
              <a:gd name="connsiteX3" fmla="*/ 4714875 w 4714875"/>
              <a:gd name="connsiteY3" fmla="*/ 2400300 h 2727820"/>
              <a:gd name="connsiteX4" fmla="*/ 4714875 w 4714875"/>
              <a:gd name="connsiteY4" fmla="*/ 2727820 h 2727820"/>
              <a:gd name="connsiteX5" fmla="*/ 0 w 4714875"/>
              <a:gd name="connsiteY5" fmla="*/ 2727820 h 272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875" h="2727820">
                <a:moveTo>
                  <a:pt x="0" y="0"/>
                </a:moveTo>
                <a:lnTo>
                  <a:pt x="4429125" y="0"/>
                </a:lnTo>
                <a:lnTo>
                  <a:pt x="4429125" y="2400300"/>
                </a:lnTo>
                <a:lnTo>
                  <a:pt x="4714875" y="2400300"/>
                </a:lnTo>
                <a:lnTo>
                  <a:pt x="4714875" y="2727820"/>
                </a:lnTo>
                <a:lnTo>
                  <a:pt x="0" y="2727820"/>
                </a:lnTo>
                <a:close/>
              </a:path>
            </a:pathLst>
          </a:custGeom>
        </p:spPr>
      </p:pic>
      <p:sp>
        <p:nvSpPr>
          <p:cNvPr id="2" name="Bildplatzhalter 11">
            <a:extLst>
              <a:ext uri="{FF2B5EF4-FFF2-40B4-BE49-F238E27FC236}">
                <a16:creationId xmlns:a16="http://schemas.microsoft.com/office/drawing/2014/main" id="{559F75F2-352B-8219-141A-1B69227115D2}"/>
              </a:ext>
            </a:extLst>
          </p:cNvPr>
          <p:cNvSpPr>
            <a:spLocks noGrp="1"/>
          </p:cNvSpPr>
          <p:nvPr>
            <p:ph type="pic" sz="quarter" idx="26" hasCustomPrompt="1"/>
          </p:nvPr>
        </p:nvSpPr>
        <p:spPr>
          <a:xfrm>
            <a:off x="6089943" y="2934715"/>
            <a:ext cx="4415839" cy="2732660"/>
          </a:xfrm>
          <a:prstGeom prst="rect">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14" name="Textplatzhalter 15">
            <a:extLst>
              <a:ext uri="{FF2B5EF4-FFF2-40B4-BE49-F238E27FC236}">
                <a16:creationId xmlns:a16="http://schemas.microsoft.com/office/drawing/2014/main" id="{A8CD818B-AD4E-7C15-A328-7E0BFE7AE684}"/>
              </a:ext>
            </a:extLst>
          </p:cNvPr>
          <p:cNvSpPr>
            <a:spLocks noGrp="1"/>
          </p:cNvSpPr>
          <p:nvPr>
            <p:ph type="body" sz="quarter" idx="14"/>
          </p:nvPr>
        </p:nvSpPr>
        <p:spPr>
          <a:xfrm>
            <a:off x="442913" y="1808163"/>
            <a:ext cx="3436937" cy="1346522"/>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036817486"/>
      </p:ext>
    </p:extLst>
  </p:cSld>
  <p:clrMapOvr>
    <a:masterClrMapping/>
  </p:clrMapOvr>
  <p:extLst>
    <p:ext uri="{DCECCB84-F9BA-43D5-87BE-67443E8EF086}">
      <p15:sldGuideLst xmlns:p15="http://schemas.microsoft.com/office/powerpoint/2012/main">
        <p15:guide id="5" orient="horz" pos="4088">
          <p15:clr>
            <a:srgbClr val="FBAE40"/>
          </p15:clr>
        </p15:guide>
        <p15:guide id="6" pos="2758">
          <p15:clr>
            <a:srgbClr val="FBAE40"/>
          </p15:clr>
        </p15:guide>
        <p15:guide id="7" pos="2444">
          <p15:clr>
            <a:srgbClr val="FBAE40"/>
          </p15:clr>
        </p15:guide>
        <p15:guide id="8" orient="horz" pos="11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placehoder for devic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025979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0" name="Foliennummernplatzhalter 9">
            <a:extLst>
              <a:ext uri="{FF2B5EF4-FFF2-40B4-BE49-F238E27FC236}">
                <a16:creationId xmlns:a16="http://schemas.microsoft.com/office/drawing/2014/main" id="{5CDEDD5E-AABF-D00F-FB34-CA447584BD55}"/>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FB74EA8C-1F45-2CD5-55D2-15B54826B074}"/>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B3A7D463-76F9-0B54-B9CE-5C4C175297BD}"/>
              </a:ext>
            </a:extLst>
          </p:cNvPr>
          <p:cNvSpPr>
            <a:spLocks noGrp="1"/>
          </p:cNvSpPr>
          <p:nvPr>
            <p:ph type="title"/>
          </p:nvPr>
        </p:nvSpPr>
        <p:spPr/>
        <p:txBody>
          <a:bodyPr vert="horz"/>
          <a:lstStyle>
            <a:lvl1pPr rtl="0">
              <a:defRPr/>
            </a:lvl1pPr>
          </a:lstStyle>
          <a:p>
            <a:r>
              <a:rPr lang="de-DE"/>
              <a:t>Mastertitelformat bearbeiten</a:t>
            </a:r>
            <a:endParaRPr lang="en-GB"/>
          </a:p>
        </p:txBody>
      </p:sp>
      <p:pic>
        <p:nvPicPr>
          <p:cNvPr id="12" name="Bildplatzhalter 14">
            <a:extLst>
              <a:ext uri="{FF2B5EF4-FFF2-40B4-BE49-F238E27FC236}">
                <a16:creationId xmlns:a16="http://schemas.microsoft.com/office/drawing/2014/main" id="{0DB1059A-6206-69AD-77C4-EE62FE5F58D4}"/>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2" name="Bildplatzhalter 11">
            <a:extLst>
              <a:ext uri="{FF2B5EF4-FFF2-40B4-BE49-F238E27FC236}">
                <a16:creationId xmlns:a16="http://schemas.microsoft.com/office/drawing/2014/main" id="{559F75F2-352B-8219-141A-1B69227115D2}"/>
              </a:ext>
            </a:extLst>
          </p:cNvPr>
          <p:cNvSpPr>
            <a:spLocks noGrp="1"/>
          </p:cNvSpPr>
          <p:nvPr>
            <p:ph type="pic" sz="quarter" idx="26" hasCustomPrompt="1"/>
          </p:nvPr>
        </p:nvSpPr>
        <p:spPr>
          <a:xfrm>
            <a:off x="1203910" y="2934715"/>
            <a:ext cx="4415839" cy="2732660"/>
          </a:xfrm>
          <a:prstGeom prst="rect">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17" name="Bildplatzhalter 11">
            <a:extLst>
              <a:ext uri="{FF2B5EF4-FFF2-40B4-BE49-F238E27FC236}">
                <a16:creationId xmlns:a16="http://schemas.microsoft.com/office/drawing/2014/main" id="{C34D2211-F40F-6172-D5BC-C584823A2273}"/>
              </a:ext>
            </a:extLst>
          </p:cNvPr>
          <p:cNvSpPr>
            <a:spLocks noGrp="1"/>
          </p:cNvSpPr>
          <p:nvPr>
            <p:ph type="pic" sz="quarter" idx="27" hasCustomPrompt="1"/>
          </p:nvPr>
        </p:nvSpPr>
        <p:spPr>
          <a:xfrm>
            <a:off x="6498431" y="3526679"/>
            <a:ext cx="1683009" cy="2364533"/>
          </a:xfrm>
          <a:prstGeom prst="roundRect">
            <a:avLst>
              <a:gd name="adj" fmla="val 1528"/>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20" name="Bildplatzhalter 19">
            <a:extLst>
              <a:ext uri="{FF2B5EF4-FFF2-40B4-BE49-F238E27FC236}">
                <a16:creationId xmlns:a16="http://schemas.microsoft.com/office/drawing/2014/main" id="{62864748-EE9E-6D61-9CD7-BC375381CCA0}"/>
              </a:ext>
            </a:extLst>
          </p:cNvPr>
          <p:cNvSpPr>
            <a:spLocks noGrp="1"/>
          </p:cNvSpPr>
          <p:nvPr>
            <p:ph type="pic" sz="quarter" idx="28" hasCustomPrompt="1"/>
          </p:nvPr>
        </p:nvSpPr>
        <p:spPr>
          <a:xfrm>
            <a:off x="9015389" y="4324350"/>
            <a:ext cx="759642" cy="1631290"/>
          </a:xfrm>
          <a:custGeom>
            <a:avLst/>
            <a:gdLst>
              <a:gd name="connsiteX0" fmla="*/ 304812 w 759642"/>
              <a:gd name="connsiteY0" fmla="*/ 26194 h 1631290"/>
              <a:gd name="connsiteX1" fmla="*/ 280397 w 759642"/>
              <a:gd name="connsiteY1" fmla="*/ 36307 h 1631290"/>
              <a:gd name="connsiteX2" fmla="*/ 270284 w 759642"/>
              <a:gd name="connsiteY2" fmla="*/ 60722 h 1631290"/>
              <a:gd name="connsiteX3" fmla="*/ 270284 w 759642"/>
              <a:gd name="connsiteY3" fmla="*/ 60721 h 1631290"/>
              <a:gd name="connsiteX4" fmla="*/ 270284 w 759642"/>
              <a:gd name="connsiteY4" fmla="*/ 60722 h 1631290"/>
              <a:gd name="connsiteX5" fmla="*/ 270284 w 759642"/>
              <a:gd name="connsiteY5" fmla="*/ 60722 h 1631290"/>
              <a:gd name="connsiteX6" fmla="*/ 280397 w 759642"/>
              <a:gd name="connsiteY6" fmla="*/ 85136 h 1631290"/>
              <a:gd name="connsiteX7" fmla="*/ 304812 w 759642"/>
              <a:gd name="connsiteY7" fmla="*/ 95249 h 1631290"/>
              <a:gd name="connsiteX8" fmla="*/ 454831 w 759642"/>
              <a:gd name="connsiteY8" fmla="*/ 95250 h 1631290"/>
              <a:gd name="connsiteX9" fmla="*/ 489359 w 759642"/>
              <a:gd name="connsiteY9" fmla="*/ 60722 h 1631290"/>
              <a:gd name="connsiteX10" fmla="*/ 489360 w 759642"/>
              <a:gd name="connsiteY10" fmla="*/ 60722 h 1631290"/>
              <a:gd name="connsiteX11" fmla="*/ 454832 w 759642"/>
              <a:gd name="connsiteY11" fmla="*/ 26194 h 1631290"/>
              <a:gd name="connsiteX12" fmla="*/ 106859 w 759642"/>
              <a:gd name="connsiteY12" fmla="*/ 0 h 1631290"/>
              <a:gd name="connsiteX13" fmla="*/ 652783 w 759642"/>
              <a:gd name="connsiteY13" fmla="*/ 0 h 1631290"/>
              <a:gd name="connsiteX14" fmla="*/ 759642 w 759642"/>
              <a:gd name="connsiteY14" fmla="*/ 106859 h 1631290"/>
              <a:gd name="connsiteX15" fmla="*/ 759642 w 759642"/>
              <a:gd name="connsiteY15" fmla="*/ 1524431 h 1631290"/>
              <a:gd name="connsiteX16" fmla="*/ 652783 w 759642"/>
              <a:gd name="connsiteY16" fmla="*/ 1631290 h 1631290"/>
              <a:gd name="connsiteX17" fmla="*/ 106859 w 759642"/>
              <a:gd name="connsiteY17" fmla="*/ 1631290 h 1631290"/>
              <a:gd name="connsiteX18" fmla="*/ 0 w 759642"/>
              <a:gd name="connsiteY18" fmla="*/ 1524431 h 1631290"/>
              <a:gd name="connsiteX19" fmla="*/ 0 w 759642"/>
              <a:gd name="connsiteY19" fmla="*/ 106859 h 1631290"/>
              <a:gd name="connsiteX20" fmla="*/ 106859 w 759642"/>
              <a:gd name="connsiteY20" fmla="*/ 0 h 163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9642" h="1631290">
                <a:moveTo>
                  <a:pt x="304812" y="26194"/>
                </a:moveTo>
                <a:cubicBezTo>
                  <a:pt x="295278" y="26194"/>
                  <a:pt x="286646" y="30059"/>
                  <a:pt x="280397" y="36307"/>
                </a:cubicBezTo>
                <a:lnTo>
                  <a:pt x="270284" y="60722"/>
                </a:lnTo>
                <a:lnTo>
                  <a:pt x="270284" y="60721"/>
                </a:lnTo>
                <a:lnTo>
                  <a:pt x="270284" y="60722"/>
                </a:lnTo>
                <a:lnTo>
                  <a:pt x="270284" y="60722"/>
                </a:lnTo>
                <a:lnTo>
                  <a:pt x="280397" y="85136"/>
                </a:lnTo>
                <a:cubicBezTo>
                  <a:pt x="286646" y="91385"/>
                  <a:pt x="295278" y="95249"/>
                  <a:pt x="304812" y="95249"/>
                </a:cubicBezTo>
                <a:lnTo>
                  <a:pt x="454831" y="95250"/>
                </a:lnTo>
                <a:cubicBezTo>
                  <a:pt x="473900" y="95250"/>
                  <a:pt x="489359" y="79791"/>
                  <a:pt x="489359" y="60722"/>
                </a:cubicBezTo>
                <a:lnTo>
                  <a:pt x="489360" y="60722"/>
                </a:lnTo>
                <a:cubicBezTo>
                  <a:pt x="489360" y="41653"/>
                  <a:pt x="473901" y="26194"/>
                  <a:pt x="454832" y="26194"/>
                </a:cubicBezTo>
                <a:close/>
                <a:moveTo>
                  <a:pt x="106859" y="0"/>
                </a:moveTo>
                <a:lnTo>
                  <a:pt x="652783" y="0"/>
                </a:lnTo>
                <a:cubicBezTo>
                  <a:pt x="711800" y="0"/>
                  <a:pt x="759642" y="47842"/>
                  <a:pt x="759642" y="106859"/>
                </a:cubicBezTo>
                <a:lnTo>
                  <a:pt x="759642" y="1524431"/>
                </a:lnTo>
                <a:cubicBezTo>
                  <a:pt x="759642" y="1583448"/>
                  <a:pt x="711800" y="1631290"/>
                  <a:pt x="652783" y="1631290"/>
                </a:cubicBezTo>
                <a:lnTo>
                  <a:pt x="106859" y="1631290"/>
                </a:lnTo>
                <a:cubicBezTo>
                  <a:pt x="47842" y="1631290"/>
                  <a:pt x="0" y="1583448"/>
                  <a:pt x="0" y="1524431"/>
                </a:cubicBezTo>
                <a:lnTo>
                  <a:pt x="0" y="106859"/>
                </a:lnTo>
                <a:cubicBezTo>
                  <a:pt x="0" y="47842"/>
                  <a:pt x="47842" y="0"/>
                  <a:pt x="106859" y="0"/>
                </a:cubicBezTo>
                <a:close/>
              </a:path>
            </a:pathLst>
          </a:custGeom>
          <a:solidFill>
            <a:schemeClr val="bg1">
              <a:lumMod val="95000"/>
            </a:schemeClr>
          </a:solidFill>
        </p:spPr>
        <p:txBody>
          <a:bodyPr wrap="square">
            <a:noAutofit/>
          </a:bodyPr>
          <a:lstStyle>
            <a:lvl1pPr rtl="0">
              <a:defRPr>
                <a:solidFill>
                  <a:schemeClr val="tx1"/>
                </a:solidFill>
              </a:defRPr>
            </a:lvl1pPr>
          </a:lstStyle>
          <a:p>
            <a:r>
              <a:rPr lang="en-GB"/>
              <a:t> </a:t>
            </a:r>
          </a:p>
        </p:txBody>
      </p:sp>
      <p:sp>
        <p:nvSpPr>
          <p:cNvPr id="21" name="Bildplatzhalter 11">
            <a:extLst>
              <a:ext uri="{FF2B5EF4-FFF2-40B4-BE49-F238E27FC236}">
                <a16:creationId xmlns:a16="http://schemas.microsoft.com/office/drawing/2014/main" id="{596F9CF8-ABF3-24DC-DBA6-BF764D1EF9F7}"/>
              </a:ext>
            </a:extLst>
          </p:cNvPr>
          <p:cNvSpPr>
            <a:spLocks noGrp="1"/>
          </p:cNvSpPr>
          <p:nvPr>
            <p:ph type="pic" sz="quarter" idx="29" hasCustomPrompt="1"/>
          </p:nvPr>
        </p:nvSpPr>
        <p:spPr>
          <a:xfrm>
            <a:off x="10355145" y="5224467"/>
            <a:ext cx="488159" cy="561969"/>
          </a:xfrm>
          <a:prstGeom prst="roundRect">
            <a:avLst>
              <a:gd name="adj" fmla="val 21528"/>
            </a:avLst>
          </a:prstGeom>
          <a:solidFill>
            <a:schemeClr val="bg1">
              <a:lumMod val="95000"/>
            </a:schemeClr>
          </a:solidFill>
        </p:spPr>
        <p:txBody>
          <a:bodyPr>
            <a:noAutofit/>
          </a:bodyPr>
          <a:lstStyle>
            <a:lvl1pPr rtl="0">
              <a:defRPr>
                <a:solidFill>
                  <a:schemeClr val="tx1"/>
                </a:solidFill>
              </a:defRPr>
            </a:lvl1pPr>
          </a:lstStyle>
          <a:p>
            <a:r>
              <a:rPr lang="en-GB"/>
              <a:t> </a:t>
            </a:r>
          </a:p>
        </p:txBody>
      </p:sp>
    </p:spTree>
    <p:extLst>
      <p:ext uri="{BB962C8B-B14F-4D97-AF65-F5344CB8AC3E}">
        <p14:creationId xmlns:p14="http://schemas.microsoft.com/office/powerpoint/2010/main" val="3895306007"/>
      </p:ext>
    </p:extLst>
  </p:cSld>
  <p:clrMapOvr>
    <a:masterClrMapping/>
  </p:clrMapOvr>
  <p:extLst>
    <p:ext uri="{DCECCB84-F9BA-43D5-87BE-67443E8EF086}">
      <p15:sldGuideLst xmlns:p15="http://schemas.microsoft.com/office/powerpoint/2012/main">
        <p15:guide id="5" orient="horz" pos="4088">
          <p15:clr>
            <a:srgbClr val="FBAE40"/>
          </p15:clr>
        </p15:guide>
        <p15:guide id="6" pos="3681">
          <p15:clr>
            <a:srgbClr val="FBAE40"/>
          </p15:clr>
        </p15:guide>
        <p15:guide id="7" pos="3999">
          <p15:clr>
            <a:srgbClr val="FBAE40"/>
          </p15:clr>
        </p15:guide>
        <p15:guide id="8" orient="horz" pos="11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quote/statement v2">
    <p:bg>
      <p:bgPr>
        <a:solidFill>
          <a:schemeClr val="accent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580708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Bildplatzhalter 20">
            <a:extLst>
              <a:ext uri="{FF2B5EF4-FFF2-40B4-BE49-F238E27FC236}">
                <a16:creationId xmlns:a16="http://schemas.microsoft.com/office/drawing/2014/main" id="{798BD29E-AE2B-E7FC-ABBD-4B71F19CE75B}"/>
              </a:ext>
            </a:extLst>
          </p:cNvPr>
          <p:cNvSpPr>
            <a:spLocks noGrp="1" noChangeAspect="1"/>
          </p:cNvSpPr>
          <p:nvPr>
            <p:ph type="pic" sz="quarter" idx="27" hasCustomPrompt="1"/>
          </p:nvPr>
        </p:nvSpPr>
        <p:spPr>
          <a:xfrm>
            <a:off x="0" y="2"/>
            <a:ext cx="3773714" cy="6857999"/>
          </a:xfrm>
          <a:custGeom>
            <a:avLst/>
            <a:gdLst>
              <a:gd name="connsiteX0" fmla="*/ 20796 w 3773714"/>
              <a:gd name="connsiteY0" fmla="*/ 0 h 6857999"/>
              <a:gd name="connsiteX1" fmla="*/ 3773714 w 3773714"/>
              <a:gd name="connsiteY1" fmla="*/ 3752738 h 6857999"/>
              <a:gd name="connsiteX2" fmla="*/ 2408000 w 3773714"/>
              <a:gd name="connsiteY2" fmla="*/ 6648532 h 6857999"/>
              <a:gd name="connsiteX3" fmla="*/ 2127870 w 3773714"/>
              <a:gd name="connsiteY3" fmla="*/ 6857999 h 6857999"/>
              <a:gd name="connsiteX4" fmla="*/ 0 w 3773714"/>
              <a:gd name="connsiteY4" fmla="*/ 6857999 h 6857999"/>
              <a:gd name="connsiteX5" fmla="*/ 0 w 3773714"/>
              <a:gd name="connsiteY5" fmla="*/ 105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3714" h="6857999">
                <a:moveTo>
                  <a:pt x="20796" y="0"/>
                </a:moveTo>
                <a:cubicBezTo>
                  <a:pt x="2093475" y="0"/>
                  <a:pt x="3773714" y="1680159"/>
                  <a:pt x="3773714" y="3752738"/>
                </a:cubicBezTo>
                <a:cubicBezTo>
                  <a:pt x="3773714" y="4918563"/>
                  <a:pt x="3242076" y="5960225"/>
                  <a:pt x="2408000" y="6648532"/>
                </a:cubicBezTo>
                <a:lnTo>
                  <a:pt x="2127870" y="6857999"/>
                </a:lnTo>
                <a:lnTo>
                  <a:pt x="0" y="6857999"/>
                </a:lnTo>
                <a:lnTo>
                  <a:pt x="0" y="1051"/>
                </a:lnTo>
                <a:close/>
              </a:path>
            </a:pathLst>
          </a:custGeom>
          <a:solidFill>
            <a:schemeClr val="accent1">
              <a:lumMod val="60000"/>
              <a:lumOff val="40000"/>
            </a:schemeClr>
          </a:solidFill>
        </p:spPr>
        <p:txBody>
          <a:bodyPr wrap="square">
            <a:noAutofit/>
          </a:bodyPr>
          <a:lstStyle>
            <a:lvl1pPr rtl="0">
              <a:defRPr>
                <a:solidFill>
                  <a:schemeClr val="tx1"/>
                </a:solidFill>
              </a:defRPr>
            </a:lvl1pPr>
          </a:lstStyle>
          <a:p>
            <a:r>
              <a:rPr lang="en-GB"/>
              <a:t> </a:t>
            </a: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7" name="Textplatzhalter 16">
            <a:extLst>
              <a:ext uri="{FF2B5EF4-FFF2-40B4-BE49-F238E27FC236}">
                <a16:creationId xmlns:a16="http://schemas.microsoft.com/office/drawing/2014/main" id="{D80A801D-9F8A-41FB-BE57-6270C1205D7D}"/>
              </a:ext>
            </a:extLst>
          </p:cNvPr>
          <p:cNvSpPr>
            <a:spLocks noGrp="1"/>
          </p:cNvSpPr>
          <p:nvPr>
            <p:ph type="body" sz="quarter" idx="15" hasCustomPrompt="1"/>
          </p:nvPr>
        </p:nvSpPr>
        <p:spPr>
          <a:xfrm>
            <a:off x="3149600" y="2212088"/>
            <a:ext cx="8526461" cy="1231106"/>
          </a:xfrm>
        </p:spPr>
        <p:txBody>
          <a:bodyPr anchor="ctr"/>
          <a:lstStyle>
            <a:lvl1pPr rtl="0">
              <a:defRPr sz="4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Quote or</a:t>
            </a:r>
            <a:br>
              <a:rPr lang="en-GB"/>
            </a:br>
            <a:r>
              <a:rPr lang="en-GB"/>
              <a:t>Statement</a:t>
            </a:r>
          </a:p>
        </p:txBody>
      </p:sp>
      <p:sp>
        <p:nvSpPr>
          <p:cNvPr id="11" name="Foliennummernplatzhalter 10">
            <a:extLst>
              <a:ext uri="{FF2B5EF4-FFF2-40B4-BE49-F238E27FC236}">
                <a16:creationId xmlns:a16="http://schemas.microsoft.com/office/drawing/2014/main" id="{48204E51-4727-2641-347C-E87A41D458BE}"/>
              </a:ext>
            </a:extLst>
          </p:cNvPr>
          <p:cNvSpPr>
            <a:spLocks noGrp="1"/>
          </p:cNvSpPr>
          <p:nvPr>
            <p:ph type="sldNum" sz="quarter" idx="26"/>
          </p:nvPr>
        </p:nvSpPr>
        <p:spPr/>
        <p:txBody>
          <a:bodyPr/>
          <a:lstStyle>
            <a:lvl1pPr rtl="0">
              <a:defRPr>
                <a:solidFill>
                  <a:schemeClr val="bg1"/>
                </a:solidFill>
              </a:defRPr>
            </a:lvl1pPr>
          </a:lstStyle>
          <a:p>
            <a:fld id="{15085F71-AFFB-4208-B08F-D7EFE42E2BC8}" type="slidenum">
              <a:rPr lang="en-GB" smtClean="0"/>
              <a:pPr/>
              <a:t>‹#›</a:t>
            </a:fld>
            <a:endParaRPr lang="en-GB"/>
          </a:p>
        </p:txBody>
      </p:sp>
      <p:cxnSp>
        <p:nvCxnSpPr>
          <p:cNvPr id="13" name="Gerader Verbinder 12">
            <a:extLst>
              <a:ext uri="{FF2B5EF4-FFF2-40B4-BE49-F238E27FC236}">
                <a16:creationId xmlns:a16="http://schemas.microsoft.com/office/drawing/2014/main" id="{DCAE6616-E6B7-0A8A-6309-6DF7670E70AF}"/>
              </a:ext>
            </a:extLst>
          </p:cNvPr>
          <p:cNvCxnSpPr/>
          <p:nvPr userDrawn="1"/>
        </p:nvCxnSpPr>
        <p:spPr>
          <a:xfrm flipV="1">
            <a:off x="11495886" y="6660585"/>
            <a:ext cx="0" cy="1116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Bildplatzhalter 11">
            <a:extLst>
              <a:ext uri="{FF2B5EF4-FFF2-40B4-BE49-F238E27FC236}">
                <a16:creationId xmlns:a16="http://schemas.microsoft.com/office/drawing/2014/main" id="{B9B2CC1A-C33C-69F2-61DC-D55892DF89B5}"/>
              </a:ext>
            </a:extLst>
          </p:cNvPr>
          <p:cNvSpPr>
            <a:spLocks noGrp="1" noChangeAspect="1"/>
          </p:cNvSpPr>
          <p:nvPr>
            <p:ph type="pic" sz="quarter" idx="28" hasCustomPrompt="1"/>
          </p:nvPr>
        </p:nvSpPr>
        <p:spPr>
          <a:xfrm>
            <a:off x="3749552" y="4825817"/>
            <a:ext cx="1776598" cy="1776513"/>
          </a:xfrm>
          <a:prstGeom prst="ellipse">
            <a:avLst/>
          </a:prstGeom>
          <a:solidFill>
            <a:schemeClr val="accent1">
              <a:lumMod val="60000"/>
              <a:lumOff val="40000"/>
            </a:schemeClr>
          </a:solidFill>
        </p:spPr>
        <p:txBody>
          <a:bodyPr>
            <a:noAutofit/>
          </a:bodyPr>
          <a:lstStyle>
            <a:lvl1pPr rtl="0">
              <a:defRPr>
                <a:solidFill>
                  <a:schemeClr val="tx1"/>
                </a:solidFill>
              </a:defRPr>
            </a:lvl1pPr>
          </a:lstStyle>
          <a:p>
            <a:r>
              <a:rPr lang="en-GB"/>
              <a:t> </a:t>
            </a:r>
          </a:p>
        </p:txBody>
      </p:sp>
      <p:pic>
        <p:nvPicPr>
          <p:cNvPr id="16" name="Grafik 15">
            <a:extLst>
              <a:ext uri="{FF2B5EF4-FFF2-40B4-BE49-F238E27FC236}">
                <a16:creationId xmlns:a16="http://schemas.microsoft.com/office/drawing/2014/main" id="{9FE03F31-774B-A0AC-981D-C8CE97350EAF}"/>
              </a:ext>
            </a:extLst>
          </p:cNvPr>
          <p:cNvPicPr>
            <a:picLocks noChangeAspect="1"/>
          </p:cNvPicPr>
          <p:nvPr userDrawn="1"/>
        </p:nvPicPr>
        <p:blipFill>
          <a:blip r:embed="rId6"/>
          <a:stretch>
            <a:fillRect/>
          </a:stretch>
        </p:blipFill>
        <p:spPr>
          <a:xfrm>
            <a:off x="9773355" y="238741"/>
            <a:ext cx="1975732" cy="692150"/>
          </a:xfrm>
          <a:prstGeom prst="rect">
            <a:avLst/>
          </a:prstGeom>
          <a:noFill/>
        </p:spPr>
      </p:pic>
    </p:spTree>
    <p:extLst>
      <p:ext uri="{BB962C8B-B14F-4D97-AF65-F5344CB8AC3E}">
        <p14:creationId xmlns:p14="http://schemas.microsoft.com/office/powerpoint/2010/main" val="421088475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841845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Bildplatzhalter 11">
            <a:extLst>
              <a:ext uri="{FF2B5EF4-FFF2-40B4-BE49-F238E27FC236}">
                <a16:creationId xmlns:a16="http://schemas.microsoft.com/office/drawing/2014/main" id="{B9CF550D-8F4D-F8A5-A4B3-EE3305FCB2F6}"/>
              </a:ext>
            </a:extLst>
          </p:cNvPr>
          <p:cNvSpPr>
            <a:spLocks noGrp="1"/>
          </p:cNvSpPr>
          <p:nvPr>
            <p:ph type="pic" sz="quarter" idx="23"/>
          </p:nvPr>
        </p:nvSpPr>
        <p:spPr>
          <a:xfrm>
            <a:off x="6348413" y="1176337"/>
            <a:ext cx="5843587" cy="5313362"/>
          </a:xfrm>
          <a:solidFill>
            <a:schemeClr val="bg1">
              <a:lumMod val="95000"/>
            </a:schemeClr>
          </a:solidFill>
          <a:ln w="28575">
            <a:noFill/>
          </a:ln>
        </p:spPr>
        <p:txBody>
          <a:bodyPr>
            <a:noAutofit/>
          </a:bodyPr>
          <a:lstStyle>
            <a:lvl1pPr rtl="0">
              <a:defRPr>
                <a:solidFill>
                  <a:srgbClr val="4A4A49"/>
                </a:solidFill>
              </a:defRPr>
            </a:lvl1pPr>
          </a:lstStyle>
          <a:p>
            <a:r>
              <a:rPr lang="de-DE"/>
              <a:t>Bild durch Klicken auf Symbol hinzufügen</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4" y="1203158"/>
            <a:ext cx="5400675"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lvl1pPr>
          </a:lstStyle>
          <a:p>
            <a:r>
              <a:rPr lang="de-DE"/>
              <a:t>Mastertitelformat bearbeiten</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hasCustomPrompt="1"/>
          </p:nvPr>
        </p:nvSpPr>
        <p:spPr>
          <a:xfrm>
            <a:off x="442913" y="2490435"/>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1</a:t>
            </a:r>
          </a:p>
        </p:txBody>
      </p:sp>
      <p:sp>
        <p:nvSpPr>
          <p:cNvPr id="27" name="Textplatzhalter 15">
            <a:extLst>
              <a:ext uri="{FF2B5EF4-FFF2-40B4-BE49-F238E27FC236}">
                <a16:creationId xmlns:a16="http://schemas.microsoft.com/office/drawing/2014/main" id="{3345EDDA-BBF0-42C8-BC84-3D5D6ED2160A}"/>
              </a:ext>
            </a:extLst>
          </p:cNvPr>
          <p:cNvSpPr>
            <a:spLocks noGrp="1"/>
          </p:cNvSpPr>
          <p:nvPr>
            <p:ph type="body" sz="quarter" idx="24" hasCustomPrompt="1"/>
          </p:nvPr>
        </p:nvSpPr>
        <p:spPr>
          <a:xfrm>
            <a:off x="442913" y="3027469"/>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2</a:t>
            </a:r>
          </a:p>
        </p:txBody>
      </p:sp>
      <p:sp>
        <p:nvSpPr>
          <p:cNvPr id="28" name="Textplatzhalter 15">
            <a:extLst>
              <a:ext uri="{FF2B5EF4-FFF2-40B4-BE49-F238E27FC236}">
                <a16:creationId xmlns:a16="http://schemas.microsoft.com/office/drawing/2014/main" id="{7F4D3E83-5E6E-0A91-9CFB-1E590C72FDC0}"/>
              </a:ext>
            </a:extLst>
          </p:cNvPr>
          <p:cNvSpPr>
            <a:spLocks noGrp="1"/>
          </p:cNvSpPr>
          <p:nvPr>
            <p:ph type="body" sz="quarter" idx="25" hasCustomPrompt="1"/>
          </p:nvPr>
        </p:nvSpPr>
        <p:spPr>
          <a:xfrm>
            <a:off x="442913" y="3564503"/>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3</a:t>
            </a:r>
          </a:p>
        </p:txBody>
      </p:sp>
      <p:sp>
        <p:nvSpPr>
          <p:cNvPr id="29" name="Textplatzhalter 15">
            <a:extLst>
              <a:ext uri="{FF2B5EF4-FFF2-40B4-BE49-F238E27FC236}">
                <a16:creationId xmlns:a16="http://schemas.microsoft.com/office/drawing/2014/main" id="{6F1D9FAE-0CEA-6B60-7A93-326F575D6850}"/>
              </a:ext>
            </a:extLst>
          </p:cNvPr>
          <p:cNvSpPr>
            <a:spLocks noGrp="1"/>
          </p:cNvSpPr>
          <p:nvPr>
            <p:ph type="body" sz="quarter" idx="26" hasCustomPrompt="1"/>
          </p:nvPr>
        </p:nvSpPr>
        <p:spPr>
          <a:xfrm>
            <a:off x="442913" y="4101536"/>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4</a:t>
            </a:r>
          </a:p>
        </p:txBody>
      </p:sp>
      <p:sp>
        <p:nvSpPr>
          <p:cNvPr id="30" name="Textplatzhalter 15">
            <a:extLst>
              <a:ext uri="{FF2B5EF4-FFF2-40B4-BE49-F238E27FC236}">
                <a16:creationId xmlns:a16="http://schemas.microsoft.com/office/drawing/2014/main" id="{3AFD61C3-6B72-317D-FB4B-49760343B4CB}"/>
              </a:ext>
            </a:extLst>
          </p:cNvPr>
          <p:cNvSpPr>
            <a:spLocks noGrp="1"/>
          </p:cNvSpPr>
          <p:nvPr>
            <p:ph type="body" sz="quarter" idx="27" hasCustomPrompt="1"/>
          </p:nvPr>
        </p:nvSpPr>
        <p:spPr>
          <a:xfrm>
            <a:off x="442913" y="4638570"/>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5</a:t>
            </a:r>
          </a:p>
        </p:txBody>
      </p:sp>
    </p:spTree>
    <p:extLst>
      <p:ext uri="{BB962C8B-B14F-4D97-AF65-F5344CB8AC3E}">
        <p14:creationId xmlns:p14="http://schemas.microsoft.com/office/powerpoint/2010/main" val="2901759526"/>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guide id="4" pos="3681">
          <p15:clr>
            <a:srgbClr val="FBAE40"/>
          </p15:clr>
        </p15:guide>
        <p15:guide id="5" pos="39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evider">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365943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0" y="1"/>
            <a:ext cx="12192000" cy="6857999"/>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Textplatzhalter 8">
            <a:extLst>
              <a:ext uri="{FF2B5EF4-FFF2-40B4-BE49-F238E27FC236}">
                <a16:creationId xmlns:a16="http://schemas.microsoft.com/office/drawing/2014/main" id="{1A1FD77F-F11C-2957-3756-DAD09A80185B}"/>
              </a:ext>
            </a:extLst>
          </p:cNvPr>
          <p:cNvSpPr>
            <a:spLocks noGrp="1"/>
          </p:cNvSpPr>
          <p:nvPr>
            <p:ph type="body" sz="quarter" idx="22"/>
          </p:nvPr>
        </p:nvSpPr>
        <p:spPr>
          <a:xfrm>
            <a:off x="0" y="2584977"/>
            <a:ext cx="12192000" cy="1688045"/>
          </a:xfrm>
          <a:solidFill>
            <a:schemeClr val="accent1"/>
          </a:solidFill>
        </p:spPr>
        <p:txBody>
          <a:bodyPr lIns="1080000" tIns="432000" rIns="1080000" bIns="432000" anchor="ctr" anchorCtr="1"/>
          <a:lstStyle>
            <a:lvl1pPr algn="ctr" rtl="0">
              <a:defRPr sz="2800" cap="all" baseline="0">
                <a:solidFill>
                  <a:schemeClr val="bg1"/>
                </a:solidFill>
              </a:defRPr>
            </a:lvl1pPr>
            <a:lvl2pPr algn="ctr" rtl="0">
              <a:defRPr sz="2000">
                <a:solidFill>
                  <a:schemeClr val="bg1"/>
                </a:solidFill>
              </a:defRPr>
            </a:lvl2pPr>
            <a:lvl3pPr marL="3175" indent="0">
              <a:buNone/>
              <a:defRPr sz="2000"/>
            </a:lvl3pPr>
            <a:lvl4pPr>
              <a:defRPr sz="2000"/>
            </a:lvl4pPr>
            <a:lvl5pPr>
              <a:defRPr sz="2000"/>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2214877171"/>
      </p:ext>
    </p:extLst>
  </p:cSld>
  <p:clrMapOvr>
    <a:masterClrMapping/>
  </p:clrMapOvr>
  <p:extLst>
    <p:ext uri="{DCECCB84-F9BA-43D5-87BE-67443E8EF086}">
      <p15:sldGuideLst xmlns:p15="http://schemas.microsoft.com/office/powerpoint/2012/main">
        <p15:guide id="6" pos="3681">
          <p15:clr>
            <a:srgbClr val="FBAE40"/>
          </p15:clr>
        </p15:guide>
        <p15:guide id="7" pos="39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3ED2A9E7-085A-BDD5-36D1-88C3D5B2616E}"/>
              </a:ext>
            </a:extLst>
          </p:cNvPr>
          <p:cNvGraphicFramePr>
            <a:graphicFrameLocks noChangeAspect="1"/>
          </p:cNvGraphicFramePr>
          <p:nvPr userDrawn="1">
            <p:custDataLst>
              <p:tags r:id="rId1"/>
            </p:custDataLst>
            <p:extLst>
              <p:ext uri="{D42A27DB-BD31-4B8C-83A1-F6EECF244321}">
                <p14:modId xmlns:p14="http://schemas.microsoft.com/office/powerpoint/2010/main" val="1380556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1" name="think-cell data - do not delete" hidden="1">
                        <a:extLst>
                          <a:ext uri="{FF2B5EF4-FFF2-40B4-BE49-F238E27FC236}">
                            <a16:creationId xmlns:a16="http://schemas.microsoft.com/office/drawing/2014/main" id="{3ED2A9E7-085A-BDD5-36D1-88C3D5B261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Bildplatzhalter 11">
            <a:extLst>
              <a:ext uri="{FF2B5EF4-FFF2-40B4-BE49-F238E27FC236}">
                <a16:creationId xmlns:a16="http://schemas.microsoft.com/office/drawing/2014/main" id="{68BF0632-4ABE-0FF7-A058-6D17AFB0D21C}"/>
              </a:ext>
            </a:extLst>
          </p:cNvPr>
          <p:cNvSpPr>
            <a:spLocks noGrp="1"/>
          </p:cNvSpPr>
          <p:nvPr>
            <p:ph type="pic" sz="quarter" idx="23"/>
          </p:nvPr>
        </p:nvSpPr>
        <p:spPr>
          <a:xfrm>
            <a:off x="-1" y="0"/>
            <a:ext cx="7835317" cy="6858000"/>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4" name="Foliennummernplatzhalter 3">
            <a:extLst>
              <a:ext uri="{FF2B5EF4-FFF2-40B4-BE49-F238E27FC236}">
                <a16:creationId xmlns:a16="http://schemas.microsoft.com/office/drawing/2014/main" id="{8317B364-72EA-296A-E55C-BB8FB18F98C4}"/>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9" name="Bildplatzhalter 4">
            <a:extLst>
              <a:ext uri="{FF2B5EF4-FFF2-40B4-BE49-F238E27FC236}">
                <a16:creationId xmlns:a16="http://schemas.microsoft.com/office/drawing/2014/main" id="{3C06240D-0795-08BB-779A-D1C49543B198}"/>
              </a:ext>
            </a:extLst>
          </p:cNvPr>
          <p:cNvSpPr txBox="1">
            <a:spLocks noChangeAspect="1"/>
          </p:cNvSpPr>
          <p:nvPr userDrawn="1"/>
        </p:nvSpPr>
        <p:spPr>
          <a:xfrm>
            <a:off x="8485860" y="391069"/>
            <a:ext cx="3270984" cy="1145911"/>
          </a:xfrm>
          <a:prstGeom prst="rect">
            <a:avLst/>
          </a:prstGeom>
          <a:blipFill>
            <a:blip r:embed="rId5"/>
            <a:stretch>
              <a:fillRect/>
            </a:stretch>
          </a:blipFill>
        </p:spPr>
        <p:txBody>
          <a:bodyPr>
            <a:noAutofit/>
          </a:bodyPr>
          <a:lstStyle>
            <a:lvl1pPr marL="0" indent="0" algn="r"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DINPro-Bold" panose="020B0804020101020102"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a:t> </a:t>
            </a:r>
          </a:p>
        </p:txBody>
      </p:sp>
      <p:sp>
        <p:nvSpPr>
          <p:cNvPr id="2" name="Titel 1">
            <a:extLst>
              <a:ext uri="{FF2B5EF4-FFF2-40B4-BE49-F238E27FC236}">
                <a16:creationId xmlns:a16="http://schemas.microsoft.com/office/drawing/2014/main" id="{11F2A437-B2AA-425D-EFE3-8A70664F2BC4}"/>
              </a:ext>
            </a:extLst>
          </p:cNvPr>
          <p:cNvSpPr>
            <a:spLocks noGrp="1"/>
          </p:cNvSpPr>
          <p:nvPr>
            <p:ph type="title"/>
          </p:nvPr>
        </p:nvSpPr>
        <p:spPr>
          <a:xfrm>
            <a:off x="6656706" y="1885930"/>
            <a:ext cx="5092382" cy="4491324"/>
          </a:xfrm>
          <a:solidFill>
            <a:schemeClr val="accent1"/>
          </a:solidFill>
          <a:ln w="28575">
            <a:solidFill>
              <a:schemeClr val="bg1"/>
            </a:solidFill>
          </a:ln>
        </p:spPr>
        <p:txBody>
          <a:bodyPr vert="horz" lIns="324000" tIns="684000" rIns="180000" anchor="t">
            <a:noAutofit/>
          </a:bodyPr>
          <a:lstStyle>
            <a:lvl1pPr rtl="0">
              <a:defRPr>
                <a:solidFill>
                  <a:schemeClr val="bg1"/>
                </a:solidFill>
              </a:defRPr>
            </a:lvl1pPr>
          </a:lstStyle>
          <a:p>
            <a:r>
              <a:rPr lang="en-US"/>
              <a:t>Click to edit Master title style</a:t>
            </a:r>
            <a:endParaRPr lang="en-GB"/>
          </a:p>
        </p:txBody>
      </p:sp>
      <p:sp>
        <p:nvSpPr>
          <p:cNvPr id="31" name="Textplatzhalter 29">
            <a:extLst>
              <a:ext uri="{FF2B5EF4-FFF2-40B4-BE49-F238E27FC236}">
                <a16:creationId xmlns:a16="http://schemas.microsoft.com/office/drawing/2014/main" id="{BFF62538-5A0D-EB10-B741-9AE39AE0912C}"/>
              </a:ext>
            </a:extLst>
          </p:cNvPr>
          <p:cNvSpPr>
            <a:spLocks noGrp="1"/>
          </p:cNvSpPr>
          <p:nvPr>
            <p:ph type="body" sz="quarter" idx="12" hasCustomPrompt="1"/>
          </p:nvPr>
        </p:nvSpPr>
        <p:spPr>
          <a:xfrm>
            <a:off x="6656706" y="5097973"/>
            <a:ext cx="5092382" cy="692497"/>
          </a:xfrm>
        </p:spPr>
        <p:txBody>
          <a:bodyPr lIns="324000" rIns="180000" anchor="b"/>
          <a:lstStyle>
            <a:lvl1pPr rtl="0">
              <a:defRPr sz="2000" b="0">
                <a:solidFill>
                  <a:schemeClr val="bg1"/>
                </a:solidFill>
                <a:latin typeface="+mn-lt"/>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GB"/>
              <a:t>Name</a:t>
            </a:r>
          </a:p>
          <a:p>
            <a:pPr lvl="0"/>
            <a:r>
              <a:rPr lang="en-GB"/>
              <a:t>Location, Date</a:t>
            </a:r>
          </a:p>
        </p:txBody>
      </p:sp>
    </p:spTree>
    <p:extLst>
      <p:ext uri="{BB962C8B-B14F-4D97-AF65-F5344CB8AC3E}">
        <p14:creationId xmlns:p14="http://schemas.microsoft.com/office/powerpoint/2010/main" val="2030372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841845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Bildplatzhalter 11">
            <a:extLst>
              <a:ext uri="{FF2B5EF4-FFF2-40B4-BE49-F238E27FC236}">
                <a16:creationId xmlns:a16="http://schemas.microsoft.com/office/drawing/2014/main" id="{B9CF550D-8F4D-F8A5-A4B3-EE3305FCB2F6}"/>
              </a:ext>
            </a:extLst>
          </p:cNvPr>
          <p:cNvSpPr>
            <a:spLocks noGrp="1"/>
          </p:cNvSpPr>
          <p:nvPr>
            <p:ph type="pic" sz="quarter" idx="23"/>
          </p:nvPr>
        </p:nvSpPr>
        <p:spPr>
          <a:xfrm>
            <a:off x="6348413" y="1176337"/>
            <a:ext cx="5843587" cy="5313362"/>
          </a:xfrm>
          <a:solidFill>
            <a:schemeClr val="bg1">
              <a:lumMod val="95000"/>
            </a:schemeClr>
          </a:solidFill>
          <a:ln w="28575">
            <a:noFill/>
          </a:ln>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4" y="1203158"/>
            <a:ext cx="5400675"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hasCustomPrompt="1"/>
          </p:nvPr>
        </p:nvSpPr>
        <p:spPr>
          <a:xfrm>
            <a:off x="442913" y="2490435"/>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1</a:t>
            </a:r>
          </a:p>
        </p:txBody>
      </p:sp>
      <p:sp>
        <p:nvSpPr>
          <p:cNvPr id="27" name="Textplatzhalter 15">
            <a:extLst>
              <a:ext uri="{FF2B5EF4-FFF2-40B4-BE49-F238E27FC236}">
                <a16:creationId xmlns:a16="http://schemas.microsoft.com/office/drawing/2014/main" id="{3345EDDA-BBF0-42C8-BC84-3D5D6ED2160A}"/>
              </a:ext>
            </a:extLst>
          </p:cNvPr>
          <p:cNvSpPr>
            <a:spLocks noGrp="1"/>
          </p:cNvSpPr>
          <p:nvPr>
            <p:ph type="body" sz="quarter" idx="24" hasCustomPrompt="1"/>
          </p:nvPr>
        </p:nvSpPr>
        <p:spPr>
          <a:xfrm>
            <a:off x="442913" y="3027469"/>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2</a:t>
            </a:r>
          </a:p>
        </p:txBody>
      </p:sp>
      <p:sp>
        <p:nvSpPr>
          <p:cNvPr id="28" name="Textplatzhalter 15">
            <a:extLst>
              <a:ext uri="{FF2B5EF4-FFF2-40B4-BE49-F238E27FC236}">
                <a16:creationId xmlns:a16="http://schemas.microsoft.com/office/drawing/2014/main" id="{7F4D3E83-5E6E-0A91-9CFB-1E590C72FDC0}"/>
              </a:ext>
            </a:extLst>
          </p:cNvPr>
          <p:cNvSpPr>
            <a:spLocks noGrp="1"/>
          </p:cNvSpPr>
          <p:nvPr>
            <p:ph type="body" sz="quarter" idx="25" hasCustomPrompt="1"/>
          </p:nvPr>
        </p:nvSpPr>
        <p:spPr>
          <a:xfrm>
            <a:off x="442913" y="3564503"/>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3</a:t>
            </a:r>
          </a:p>
        </p:txBody>
      </p:sp>
      <p:sp>
        <p:nvSpPr>
          <p:cNvPr id="29" name="Textplatzhalter 15">
            <a:extLst>
              <a:ext uri="{FF2B5EF4-FFF2-40B4-BE49-F238E27FC236}">
                <a16:creationId xmlns:a16="http://schemas.microsoft.com/office/drawing/2014/main" id="{6F1D9FAE-0CEA-6B60-7A93-326F575D6850}"/>
              </a:ext>
            </a:extLst>
          </p:cNvPr>
          <p:cNvSpPr>
            <a:spLocks noGrp="1"/>
          </p:cNvSpPr>
          <p:nvPr>
            <p:ph type="body" sz="quarter" idx="26" hasCustomPrompt="1"/>
          </p:nvPr>
        </p:nvSpPr>
        <p:spPr>
          <a:xfrm>
            <a:off x="442913" y="4101536"/>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4</a:t>
            </a:r>
          </a:p>
        </p:txBody>
      </p:sp>
      <p:sp>
        <p:nvSpPr>
          <p:cNvPr id="30" name="Textplatzhalter 15">
            <a:extLst>
              <a:ext uri="{FF2B5EF4-FFF2-40B4-BE49-F238E27FC236}">
                <a16:creationId xmlns:a16="http://schemas.microsoft.com/office/drawing/2014/main" id="{3AFD61C3-6B72-317D-FB4B-49760343B4CB}"/>
              </a:ext>
            </a:extLst>
          </p:cNvPr>
          <p:cNvSpPr>
            <a:spLocks noGrp="1"/>
          </p:cNvSpPr>
          <p:nvPr>
            <p:ph type="body" sz="quarter" idx="27" hasCustomPrompt="1"/>
          </p:nvPr>
        </p:nvSpPr>
        <p:spPr>
          <a:xfrm>
            <a:off x="442913" y="4638570"/>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5</a:t>
            </a:r>
          </a:p>
        </p:txBody>
      </p:sp>
    </p:spTree>
    <p:extLst>
      <p:ext uri="{BB962C8B-B14F-4D97-AF65-F5344CB8AC3E}">
        <p14:creationId xmlns:p14="http://schemas.microsoft.com/office/powerpoint/2010/main" val="357589956"/>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guide id="4" pos="3681">
          <p15:clr>
            <a:srgbClr val="FBAE40"/>
          </p15:clr>
        </p15:guide>
        <p15:guide id="5" pos="399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21850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808163"/>
            <a:ext cx="11306175"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30380"/>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left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620744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hteck 11">
            <a:extLst>
              <a:ext uri="{FF2B5EF4-FFF2-40B4-BE49-F238E27FC236}">
                <a16:creationId xmlns:a16="http://schemas.microsoft.com/office/drawing/2014/main" id="{CA896586-4A9E-23C6-FA49-F112B01FFC8A}"/>
              </a:ext>
            </a:extLst>
          </p:cNvPr>
          <p:cNvSpPr/>
          <p:nvPr userDrawn="1"/>
        </p:nvSpPr>
        <p:spPr>
          <a:xfrm>
            <a:off x="0" y="1098026"/>
            <a:ext cx="4530055" cy="575997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pic>
        <p:nvPicPr>
          <p:cNvPr id="13" name="Bildplatzhalter 14">
            <a:extLst>
              <a:ext uri="{FF2B5EF4-FFF2-40B4-BE49-F238E27FC236}">
                <a16:creationId xmlns:a16="http://schemas.microsoft.com/office/drawing/2014/main" id="{07C56E27-7FAA-495F-4C2E-0252425A2C9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1" name="Foliennummernplatzhalter 10">
            <a:extLst>
              <a:ext uri="{FF2B5EF4-FFF2-40B4-BE49-F238E27FC236}">
                <a16:creationId xmlns:a16="http://schemas.microsoft.com/office/drawing/2014/main" id="{38BD9622-F344-CAAB-5D17-B643BB3401AA}"/>
              </a:ext>
            </a:extLst>
          </p:cNvPr>
          <p:cNvSpPr>
            <a:spLocks noGrp="1"/>
          </p:cNvSpPr>
          <p:nvPr userDrawn="1">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3819EA43-96C2-FB1D-6952-BA2BF3929D7C}"/>
              </a:ext>
            </a:extLst>
          </p:cNvPr>
          <p:cNvSpPr>
            <a:spLocks noGrp="1"/>
          </p:cNvSpPr>
          <p:nvPr userDrawn="1">
            <p:ph idx="13" hasCustomPrompt="1"/>
          </p:nvPr>
        </p:nvSpPr>
        <p:spPr>
          <a:xfrm>
            <a:off x="442913" y="1203158"/>
            <a:ext cx="3968313" cy="276999"/>
          </a:xfrm>
        </p:spPr>
        <p:txBody>
          <a:bodyPr/>
          <a:lstStyle>
            <a:lvl1pPr rtl="0">
              <a:defRPr sz="1800" b="0">
                <a:solidFill>
                  <a:schemeClr val="bg1"/>
                </a:solidFill>
                <a:latin typeface="+mj-lt"/>
              </a:defRPr>
            </a:lvl1pPr>
          </a:lstStyle>
          <a:p>
            <a:pPr lvl="0"/>
            <a:r>
              <a:rPr lang="en-GB"/>
              <a:t>Subtitle (optional)</a:t>
            </a:r>
          </a:p>
        </p:txBody>
      </p:sp>
      <p:sp>
        <p:nvSpPr>
          <p:cNvPr id="21" name="Bildplatzhalter 11">
            <a:extLst>
              <a:ext uri="{FF2B5EF4-FFF2-40B4-BE49-F238E27FC236}">
                <a16:creationId xmlns:a16="http://schemas.microsoft.com/office/drawing/2014/main" id="{C1324B8F-1756-A1A6-D57C-86F012B3DFA9}"/>
              </a:ext>
            </a:extLst>
          </p:cNvPr>
          <p:cNvSpPr>
            <a:spLocks noGrp="1"/>
          </p:cNvSpPr>
          <p:nvPr>
            <p:ph type="pic" sz="quarter" idx="23"/>
          </p:nvPr>
        </p:nvSpPr>
        <p:spPr>
          <a:xfrm>
            <a:off x="454025" y="1732083"/>
            <a:ext cx="6026687" cy="4605945"/>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sp>
        <p:nvSpPr>
          <p:cNvPr id="29" name="Textplatzhalter 15">
            <a:extLst>
              <a:ext uri="{FF2B5EF4-FFF2-40B4-BE49-F238E27FC236}">
                <a16:creationId xmlns:a16="http://schemas.microsoft.com/office/drawing/2014/main" id="{E7D9F694-F74D-E9AC-394D-4F64C3207F4D}"/>
              </a:ext>
            </a:extLst>
          </p:cNvPr>
          <p:cNvSpPr>
            <a:spLocks noGrp="1"/>
          </p:cNvSpPr>
          <p:nvPr>
            <p:ph type="body" sz="quarter" idx="14"/>
          </p:nvPr>
        </p:nvSpPr>
        <p:spPr>
          <a:xfrm>
            <a:off x="6934737" y="1732082"/>
            <a:ext cx="4814351"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el 1">
            <a:extLst>
              <a:ext uri="{FF2B5EF4-FFF2-40B4-BE49-F238E27FC236}">
                <a16:creationId xmlns:a16="http://schemas.microsoft.com/office/drawing/2014/main" id="{B52FEB30-4870-BFDA-B6FC-F5926D3349E4}"/>
              </a:ext>
            </a:extLst>
          </p:cNvPr>
          <p:cNvSpPr>
            <a:spLocks noGrp="1"/>
          </p:cNvSpPr>
          <p:nvPr>
            <p:ph type="title"/>
          </p:nvPr>
        </p:nvSpPr>
        <p:spPr/>
        <p:txBody>
          <a:bodyPr vert="horz"/>
          <a:lstStyle>
            <a:lvl1pPr rtl="0">
              <a:defRPr/>
            </a:lvl1pPr>
          </a:lstStyle>
          <a:p>
            <a:r>
              <a:rPr lang="en-US"/>
              <a:t>Click to edit Master title style</a:t>
            </a:r>
            <a:endParaRPr lang="en-GB"/>
          </a:p>
        </p:txBody>
      </p:sp>
    </p:spTree>
    <p:extLst>
      <p:ext uri="{BB962C8B-B14F-4D97-AF65-F5344CB8AC3E}">
        <p14:creationId xmlns:p14="http://schemas.microsoft.com/office/powerpoint/2010/main" val="665622051"/>
      </p:ext>
    </p:extLst>
  </p:cSld>
  <p:clrMapOvr>
    <a:masterClrMapping/>
  </p:clrMapOvr>
  <p:extLst>
    <p:ext uri="{DCECCB84-F9BA-43D5-87BE-67443E8EF086}">
      <p15:sldGuideLst xmlns:p15="http://schemas.microsoft.com/office/powerpoint/2012/main">
        <p15:guide id="3" pos="279">
          <p15:clr>
            <a:srgbClr val="FBAE40"/>
          </p15:clr>
        </p15:guide>
        <p15:guide id="4" pos="7401">
          <p15:clr>
            <a:srgbClr val="FBAE40"/>
          </p15:clr>
        </p15:guide>
        <p15:guide id="6" pos="3681">
          <p15:clr>
            <a:srgbClr val="FBAE40"/>
          </p15:clr>
        </p15:guide>
        <p15:guide id="7" pos="3999">
          <p15:clr>
            <a:srgbClr val="FBAE40"/>
          </p15:clr>
        </p15:guide>
        <p15:guide id="8" orient="horz" pos="1094">
          <p15:clr>
            <a:srgbClr val="FBAE40"/>
          </p15:clr>
        </p15:guide>
        <p15:guide id="9" orient="horz" pos="39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hotos">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09B1C44-7CBB-D197-3E94-124222D9D547}"/>
              </a:ext>
            </a:extLst>
          </p:cNvPr>
          <p:cNvGraphicFramePr>
            <a:graphicFrameLocks noChangeAspect="1"/>
          </p:cNvGraphicFramePr>
          <p:nvPr userDrawn="1">
            <p:custDataLst>
              <p:tags r:id="rId1"/>
            </p:custDataLst>
            <p:extLst>
              <p:ext uri="{D42A27DB-BD31-4B8C-83A1-F6EECF244321}">
                <p14:modId xmlns:p14="http://schemas.microsoft.com/office/powerpoint/2010/main" val="3098521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A09B1C44-7CBB-D197-3E94-124222D9D5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AEECA69-2281-D9AE-22E0-0E923B9698EE}"/>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4" name="Foliennummernplatzhalter 3">
            <a:extLst>
              <a:ext uri="{FF2B5EF4-FFF2-40B4-BE49-F238E27FC236}">
                <a16:creationId xmlns:a16="http://schemas.microsoft.com/office/drawing/2014/main" id="{ABA1D1B9-32A9-4DCD-5052-9A12A5177D89}"/>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8" name="Rechteck 7">
            <a:extLst>
              <a:ext uri="{FF2B5EF4-FFF2-40B4-BE49-F238E27FC236}">
                <a16:creationId xmlns:a16="http://schemas.microsoft.com/office/drawing/2014/main" id="{DA94AE4F-BD24-39E0-E69B-39F525E8607C}"/>
              </a:ext>
            </a:extLst>
          </p:cNvPr>
          <p:cNvSpPr/>
          <p:nvPr userDrawn="1"/>
        </p:nvSpPr>
        <p:spPr>
          <a:xfrm>
            <a:off x="-1" y="1098026"/>
            <a:ext cx="12192000" cy="174464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10" name="Bildplatzhalter 11">
            <a:extLst>
              <a:ext uri="{FF2B5EF4-FFF2-40B4-BE49-F238E27FC236}">
                <a16:creationId xmlns:a16="http://schemas.microsoft.com/office/drawing/2014/main" id="{74CBFA43-411B-0E6C-75AA-1AAE0CBF484A}"/>
              </a:ext>
            </a:extLst>
          </p:cNvPr>
          <p:cNvSpPr>
            <a:spLocks noGrp="1"/>
          </p:cNvSpPr>
          <p:nvPr>
            <p:ph type="pic" sz="quarter" idx="23"/>
          </p:nvPr>
        </p:nvSpPr>
        <p:spPr>
          <a:xfrm>
            <a:off x="993349"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pic>
        <p:nvPicPr>
          <p:cNvPr id="11" name="Bildplatzhalter 14">
            <a:extLst>
              <a:ext uri="{FF2B5EF4-FFF2-40B4-BE49-F238E27FC236}">
                <a16:creationId xmlns:a16="http://schemas.microsoft.com/office/drawing/2014/main" id="{D67EEA4E-F2CC-FCA6-3912-A3780EC48CF0}"/>
              </a:ext>
            </a:extLst>
          </p:cNvPr>
          <p:cNvPicPr>
            <a:picLocks noChangeAspect="1"/>
          </p:cNvPicPr>
          <p:nvPr userDrawn="1"/>
        </p:nvPicPr>
        <p:blipFill>
          <a:blip r:embed="rId5"/>
          <a:srcRect t="18" b="18"/>
          <a:stretch>
            <a:fillRect/>
          </a:stretch>
        </p:blipFill>
        <p:spPr>
          <a:xfrm>
            <a:off x="9772651" y="238741"/>
            <a:ext cx="1976437" cy="692150"/>
          </a:xfrm>
          <a:prstGeom prst="rect">
            <a:avLst/>
          </a:prstGeom>
        </p:spPr>
      </p:pic>
      <p:sp>
        <p:nvSpPr>
          <p:cNvPr id="21" name="Bildplatzhalter 11">
            <a:extLst>
              <a:ext uri="{FF2B5EF4-FFF2-40B4-BE49-F238E27FC236}">
                <a16:creationId xmlns:a16="http://schemas.microsoft.com/office/drawing/2014/main" id="{36AA581E-98A1-6713-6CF3-BAA40D87E4C3}"/>
              </a:ext>
            </a:extLst>
          </p:cNvPr>
          <p:cNvSpPr>
            <a:spLocks noGrp="1"/>
          </p:cNvSpPr>
          <p:nvPr>
            <p:ph type="pic" sz="quarter" idx="24"/>
          </p:nvPr>
        </p:nvSpPr>
        <p:spPr>
          <a:xfrm>
            <a:off x="4793118"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sp>
        <p:nvSpPr>
          <p:cNvPr id="23" name="Bildplatzhalter 11">
            <a:extLst>
              <a:ext uri="{FF2B5EF4-FFF2-40B4-BE49-F238E27FC236}">
                <a16:creationId xmlns:a16="http://schemas.microsoft.com/office/drawing/2014/main" id="{160DC1F5-0779-8598-6158-002E9B62AE21}"/>
              </a:ext>
            </a:extLst>
          </p:cNvPr>
          <p:cNvSpPr>
            <a:spLocks noGrp="1"/>
          </p:cNvSpPr>
          <p:nvPr>
            <p:ph type="pic" sz="quarter" idx="25"/>
          </p:nvPr>
        </p:nvSpPr>
        <p:spPr>
          <a:xfrm>
            <a:off x="8592888"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sp>
        <p:nvSpPr>
          <p:cNvPr id="25" name="Textplatzhalter 15">
            <a:extLst>
              <a:ext uri="{FF2B5EF4-FFF2-40B4-BE49-F238E27FC236}">
                <a16:creationId xmlns:a16="http://schemas.microsoft.com/office/drawing/2014/main" id="{6FCDB9B6-23D6-3481-2DBE-D28E49531C92}"/>
              </a:ext>
            </a:extLst>
          </p:cNvPr>
          <p:cNvSpPr>
            <a:spLocks noGrp="1"/>
          </p:cNvSpPr>
          <p:nvPr>
            <p:ph type="body" sz="quarter" idx="14"/>
          </p:nvPr>
        </p:nvSpPr>
        <p:spPr>
          <a:xfrm>
            <a:off x="993349" y="5387473"/>
            <a:ext cx="2613281" cy="1592744"/>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platzhalter 15">
            <a:extLst>
              <a:ext uri="{FF2B5EF4-FFF2-40B4-BE49-F238E27FC236}">
                <a16:creationId xmlns:a16="http://schemas.microsoft.com/office/drawing/2014/main" id="{0AA85569-8107-33E1-95DE-1769ACB68F2F}"/>
              </a:ext>
            </a:extLst>
          </p:cNvPr>
          <p:cNvSpPr>
            <a:spLocks noGrp="1"/>
          </p:cNvSpPr>
          <p:nvPr>
            <p:ph type="body" sz="quarter" idx="26"/>
          </p:nvPr>
        </p:nvSpPr>
        <p:spPr>
          <a:xfrm>
            <a:off x="4793118" y="5387473"/>
            <a:ext cx="2613281" cy="1592744"/>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platzhalter 15">
            <a:extLst>
              <a:ext uri="{FF2B5EF4-FFF2-40B4-BE49-F238E27FC236}">
                <a16:creationId xmlns:a16="http://schemas.microsoft.com/office/drawing/2014/main" id="{5ECB1509-D788-A26E-0053-AB7745B93D61}"/>
              </a:ext>
            </a:extLst>
          </p:cNvPr>
          <p:cNvSpPr>
            <a:spLocks noGrp="1"/>
          </p:cNvSpPr>
          <p:nvPr>
            <p:ph type="body" sz="quarter" idx="27"/>
          </p:nvPr>
        </p:nvSpPr>
        <p:spPr>
          <a:xfrm>
            <a:off x="8592889" y="5387473"/>
            <a:ext cx="2613281" cy="1592744"/>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6873264"/>
      </p:ext>
    </p:extLst>
  </p:cSld>
  <p:clrMapOvr>
    <a:masterClrMapping/>
  </p:clrMapOvr>
  <p:extLst>
    <p:ext uri="{DCECCB84-F9BA-43D5-87BE-67443E8EF086}">
      <p15:sldGuideLst xmlns:p15="http://schemas.microsoft.com/office/powerpoint/2012/main">
        <p15:guide id="1" orient="horz" pos="4088">
          <p15:clr>
            <a:srgbClr val="FBAE40"/>
          </p15:clr>
        </p15:guide>
        <p15:guide id="2" orient="horz" pos="338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right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39446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Bildplatzhalter 11">
            <a:extLst>
              <a:ext uri="{FF2B5EF4-FFF2-40B4-BE49-F238E27FC236}">
                <a16:creationId xmlns:a16="http://schemas.microsoft.com/office/drawing/2014/main" id="{DF39EE94-3000-EE10-45D2-4348EF76FD86}"/>
              </a:ext>
            </a:extLst>
          </p:cNvPr>
          <p:cNvSpPr>
            <a:spLocks noGrp="1"/>
          </p:cNvSpPr>
          <p:nvPr>
            <p:ph type="pic" sz="quarter" idx="23"/>
          </p:nvPr>
        </p:nvSpPr>
        <p:spPr>
          <a:xfrm>
            <a:off x="6830249" y="-1"/>
            <a:ext cx="5361751" cy="6858000"/>
          </a:xfrm>
          <a:solidFill>
            <a:schemeClr val="bg1">
              <a:lumMod val="95000"/>
            </a:schemeClr>
          </a:solidFill>
          <a:ln w="28575">
            <a:noFill/>
          </a:ln>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3" y="1203158"/>
            <a:ext cx="5944424" cy="276999"/>
          </a:xfrm>
        </p:spPr>
        <p:txBody>
          <a:bodyPr/>
          <a:lstStyle>
            <a:lvl1pPr rtl="0">
              <a:defRPr sz="1800" b="0">
                <a:solidFill>
                  <a:srgbClr val="85925A"/>
                </a:solidFill>
                <a:latin typeface="+mj-lt"/>
              </a:defRPr>
            </a:lvl1pPr>
          </a:lstStyle>
          <a:p>
            <a:pPr lvl="0"/>
            <a:r>
              <a:rPr lang="en-GB"/>
              <a:t>Subtitle (optional)</a:t>
            </a:r>
          </a:p>
        </p:txBody>
      </p:sp>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a:xfrm>
            <a:off x="442913" y="101080"/>
            <a:ext cx="5944424" cy="984885"/>
          </a:xfrm>
        </p:spPr>
        <p:txBody>
          <a:bodyPr vert="horz"/>
          <a:lstStyle>
            <a:lvl1pPr rtl="0">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808163"/>
            <a:ext cx="5944424"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2679061"/>
      </p:ext>
    </p:extLst>
  </p:cSld>
  <p:clrMapOvr>
    <a:masterClrMapping/>
  </p:clrMapOvr>
  <p:extLst>
    <p:ext uri="{DCECCB84-F9BA-43D5-87BE-67443E8EF086}">
      <p15:sldGuideLst xmlns:p15="http://schemas.microsoft.com/office/powerpoint/2012/main">
        <p15:guide id="1" orient="horz" pos="4088">
          <p15:clr>
            <a:srgbClr val="FBAE40"/>
          </p15:clr>
        </p15:guide>
        <p15:guide id="2" orient="horz" pos="11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photo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76047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ildplatzhalter 11">
            <a:extLst>
              <a:ext uri="{FF2B5EF4-FFF2-40B4-BE49-F238E27FC236}">
                <a16:creationId xmlns:a16="http://schemas.microsoft.com/office/drawing/2014/main" id="{63270293-5726-486F-3EBF-0906953282DE}"/>
              </a:ext>
            </a:extLst>
          </p:cNvPr>
          <p:cNvSpPr>
            <a:spLocks noGrp="1"/>
          </p:cNvSpPr>
          <p:nvPr>
            <p:ph type="pic" sz="quarter" idx="23"/>
          </p:nvPr>
        </p:nvSpPr>
        <p:spPr>
          <a:xfrm>
            <a:off x="0" y="-1"/>
            <a:ext cx="12192000" cy="6858000"/>
          </a:xfrm>
          <a:solidFill>
            <a:schemeClr val="tx1">
              <a:lumMod val="50000"/>
              <a:lumOff val="50000"/>
            </a:schemeClr>
          </a:solidFill>
          <a:ln w="28575">
            <a:noFill/>
          </a:ln>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solidFill>
                  <a:schemeClr val="bg1"/>
                </a:solidFill>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176874"/>
            <a:ext cx="5882386" cy="5226217"/>
          </a:xfrm>
          <a:solidFill>
            <a:schemeClr val="bg1"/>
          </a:solidFill>
        </p:spPr>
        <p:txBody>
          <a:bodyPr lIns="216000" tIns="180000" rIns="216000" bIns="180000">
            <a:noAutofit/>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009380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4A18A9E-7352-4A6D-A897-A2595416C00D}"/>
              </a:ext>
            </a:extLst>
          </p:cNvPr>
          <p:cNvGraphicFramePr>
            <a:graphicFrameLocks noChangeAspect="1"/>
          </p:cNvGraphicFramePr>
          <p:nvPr userDrawn="1">
            <p:custDataLst>
              <p:tags r:id="rId1"/>
            </p:custDataLst>
            <p:extLst>
              <p:ext uri="{D42A27DB-BD31-4B8C-83A1-F6EECF244321}">
                <p14:modId xmlns:p14="http://schemas.microsoft.com/office/powerpoint/2010/main" val="1949477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24A18A9E-7352-4A6D-A897-A2595416C0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ildplatzhalter 11">
            <a:extLst>
              <a:ext uri="{FF2B5EF4-FFF2-40B4-BE49-F238E27FC236}">
                <a16:creationId xmlns:a16="http://schemas.microsoft.com/office/drawing/2014/main" id="{4ADC64AE-8E91-5447-5BEF-0BFDAEB752E1}"/>
              </a:ext>
            </a:extLst>
          </p:cNvPr>
          <p:cNvSpPr>
            <a:spLocks noGrp="1"/>
          </p:cNvSpPr>
          <p:nvPr>
            <p:ph type="pic" sz="quarter" idx="23"/>
          </p:nvPr>
        </p:nvSpPr>
        <p:spPr>
          <a:xfrm>
            <a:off x="-1" y="0"/>
            <a:ext cx="5620512" cy="6858000"/>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26A0FC98-D3EA-412C-940E-99572D85249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6000" b="1" i="0" baseline="0">
              <a:latin typeface="DINPro-Light" panose="020B0504020101010102" pitchFamily="34" charset="0"/>
              <a:ea typeface="+mj-ea"/>
              <a:cs typeface="+mj-cs"/>
              <a:sym typeface="DINPro-Light" panose="020B0504020101010102" pitchFamily="34" charset="0"/>
            </a:endParaRPr>
          </a:p>
        </p:txBody>
      </p:sp>
      <p:sp>
        <p:nvSpPr>
          <p:cNvPr id="3" name="Rechteck 2">
            <a:extLst>
              <a:ext uri="{FF2B5EF4-FFF2-40B4-BE49-F238E27FC236}">
                <a16:creationId xmlns:a16="http://schemas.microsoft.com/office/drawing/2014/main" id="{05C3E51C-3AFF-3BAF-1636-BE8E016BF08D}"/>
              </a:ext>
            </a:extLst>
          </p:cNvPr>
          <p:cNvSpPr/>
          <p:nvPr userDrawn="1"/>
        </p:nvSpPr>
        <p:spPr>
          <a:xfrm>
            <a:off x="6095999" y="3103927"/>
            <a:ext cx="5653089" cy="3389153"/>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10" name="Bildplatzhalter 4">
            <a:extLst>
              <a:ext uri="{FF2B5EF4-FFF2-40B4-BE49-F238E27FC236}">
                <a16:creationId xmlns:a16="http://schemas.microsoft.com/office/drawing/2014/main" id="{A74FE6BC-64C0-C0C5-213B-78BF64F2C10B}"/>
              </a:ext>
            </a:extLst>
          </p:cNvPr>
          <p:cNvSpPr txBox="1">
            <a:spLocks noChangeAspect="1"/>
          </p:cNvSpPr>
          <p:nvPr userDrawn="1"/>
        </p:nvSpPr>
        <p:spPr>
          <a:xfrm>
            <a:off x="8478104" y="318267"/>
            <a:ext cx="3270984" cy="1145911"/>
          </a:xfrm>
          <a:prstGeom prst="rect">
            <a:avLst/>
          </a:prstGeom>
          <a:blipFill>
            <a:blip r:embed="rId6"/>
            <a:stretch>
              <a:fillRect/>
            </a:stretch>
          </a:blipFill>
        </p:spPr>
        <p:txBody>
          <a:bodyPr>
            <a:noAutofit/>
          </a:bodyPr>
          <a:lstStyle>
            <a:lvl1pPr marL="0" indent="0" algn="r"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DINPro-Bold" panose="020B0804020101020102"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a:t> </a:t>
            </a:r>
          </a:p>
        </p:txBody>
      </p:sp>
      <p:sp>
        <p:nvSpPr>
          <p:cNvPr id="16" name="Foliennummernplatzhalter 15">
            <a:extLst>
              <a:ext uri="{FF2B5EF4-FFF2-40B4-BE49-F238E27FC236}">
                <a16:creationId xmlns:a16="http://schemas.microsoft.com/office/drawing/2014/main" id="{FC8ECBEF-1589-04E7-AB87-6C17EC89ADC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23" name="Textplatzhalter 18">
            <a:extLst>
              <a:ext uri="{FF2B5EF4-FFF2-40B4-BE49-F238E27FC236}">
                <a16:creationId xmlns:a16="http://schemas.microsoft.com/office/drawing/2014/main" id="{CD77DA9E-5068-3919-545D-C8EEDD8A533C}"/>
              </a:ext>
            </a:extLst>
          </p:cNvPr>
          <p:cNvSpPr>
            <a:spLocks noGrp="1"/>
          </p:cNvSpPr>
          <p:nvPr>
            <p:ph type="body" sz="quarter" idx="14" hasCustomPrompt="1"/>
          </p:nvPr>
        </p:nvSpPr>
        <p:spPr>
          <a:xfrm>
            <a:off x="6095999" y="2099630"/>
            <a:ext cx="5653089" cy="415498"/>
          </a:xfrm>
        </p:spPr>
        <p:txBody>
          <a:bodyPr/>
          <a:lstStyle>
            <a:lvl1pPr rtl="0">
              <a:defRPr sz="2700" b="0" cap="all" baseline="0">
                <a:solidFill>
                  <a:srgbClr val="85925A"/>
                </a:solidFill>
                <a:latin typeface="DIN Pro Medium" panose="02000503040000020004"/>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Thank you for your attention!</a:t>
            </a:r>
          </a:p>
        </p:txBody>
      </p:sp>
      <p:sp>
        <p:nvSpPr>
          <p:cNvPr id="4" name="Textplatzhalter 18">
            <a:extLst>
              <a:ext uri="{FF2B5EF4-FFF2-40B4-BE49-F238E27FC236}">
                <a16:creationId xmlns:a16="http://schemas.microsoft.com/office/drawing/2014/main" id="{503CA291-B53A-B343-B8BD-E6C5407E4AA7}"/>
              </a:ext>
            </a:extLst>
          </p:cNvPr>
          <p:cNvSpPr txBox="1">
            <a:spLocks/>
          </p:cNvSpPr>
          <p:nvPr userDrawn="1"/>
        </p:nvSpPr>
        <p:spPr>
          <a:xfrm>
            <a:off x="6334556" y="3429000"/>
            <a:ext cx="5175976" cy="29238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2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200" kern="1200">
                <a:solidFill>
                  <a:schemeClr val="bg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200" kern="1200">
                <a:solidFill>
                  <a:schemeClr val="bg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200" kern="1200">
                <a:solidFill>
                  <a:schemeClr val="bg1"/>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200" kern="1200">
                <a:solidFill>
                  <a:schemeClr val="bg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FOUR PAWS is the global animal welfare organisation for animals under direct human influence, which reveals suffering, rescues animals in need and protects them. Founded in 1988 in Vienna by Heli </a:t>
            </a:r>
            <a:r>
              <a:rPr lang="en-GB" err="1"/>
              <a:t>Dungler</a:t>
            </a:r>
            <a:r>
              <a:rPr lang="en-GB"/>
              <a:t> and friends, the organisation advocates for a world where humans treat animals with respect, empathy and understanding. The sustainable campaigns and projects of FOUR PAWS focus on companion animals including stray dogs and cats, farm animals and wild animals – such as bears, big cats and orangutans – kept in inappropriate conditions as well as in disaster and conflict zones. With offices in Australia, Austria, Belgium, Bulgaria, France, Germany, Kosovo, the Netherlands, Switzerland, South Africa, Thailand, Ukraine, the UK, the USA and Vietnam as well as sanctuaries for rescued animals in eleven countries, FOUR PAWS provides rapid help and long-term solutions.</a:t>
            </a:r>
          </a:p>
          <a:p>
            <a:endParaRPr lang="en-GB">
              <a:hlinkClick r:id="" action="ppaction://noaction">
                <a:extLst>
                  <a:ext uri="{A12FA001-AC4F-418D-AE19-62706E023703}">
                    <ahyp:hlinkClr xmlns:ahyp="http://schemas.microsoft.com/office/drawing/2018/hyperlinkcolor" val="tx"/>
                  </a:ext>
                </a:extLst>
              </a:hlinkClick>
            </a:endParaRPr>
          </a:p>
          <a:p>
            <a:r>
              <a:rPr lang="en-GB">
                <a:hlinkClick r:id="" action="ppaction://noaction">
                  <a:extLst>
                    <a:ext uri="{A12FA001-AC4F-418D-AE19-62706E023703}">
                      <ahyp:hlinkClr xmlns:ahyp="http://schemas.microsoft.com/office/drawing/2018/hyperlinkcolor" val="tx"/>
                    </a:ext>
                  </a:extLst>
                </a:hlinkClick>
              </a:rPr>
              <a:t>www.four-paws.org</a:t>
            </a:r>
            <a:endParaRPr lang="en-GB"/>
          </a:p>
        </p:txBody>
      </p:sp>
    </p:spTree>
    <p:extLst>
      <p:ext uri="{BB962C8B-B14F-4D97-AF65-F5344CB8AC3E}">
        <p14:creationId xmlns:p14="http://schemas.microsoft.com/office/powerpoint/2010/main" val="148064806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55D678-3909-F725-ACA2-A421FFD7A8C2}"/>
              </a:ext>
            </a:extLst>
          </p:cNvPr>
          <p:cNvGraphicFramePr>
            <a:graphicFrameLocks noChangeAspect="1"/>
          </p:cNvGraphicFramePr>
          <p:nvPr userDrawn="1">
            <p:custDataLst>
              <p:tags r:id="rId1"/>
            </p:custDataLst>
            <p:extLst>
              <p:ext uri="{D42A27DB-BD31-4B8C-83A1-F6EECF244321}">
                <p14:modId xmlns:p14="http://schemas.microsoft.com/office/powerpoint/2010/main" val="3732618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think-cell data - do not delete" hidden="1">
                        <a:extLst>
                          <a:ext uri="{FF2B5EF4-FFF2-40B4-BE49-F238E27FC236}">
                            <a16:creationId xmlns:a16="http://schemas.microsoft.com/office/drawing/2014/main" id="{3555D678-3909-F725-ACA2-A421FFD7A8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8935A4C5-0F08-70EE-6314-B17A397DCF4D}"/>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Tree>
    <p:extLst>
      <p:ext uri="{BB962C8B-B14F-4D97-AF65-F5344CB8AC3E}">
        <p14:creationId xmlns:p14="http://schemas.microsoft.com/office/powerpoint/2010/main" val="317744107"/>
      </p:ext>
    </p:extLst>
  </p:cSld>
  <p:clrMapOvr>
    <a:masterClrMapping/>
  </p:clrMapOvr>
  <p:extLst>
    <p:ext uri="{DCECCB84-F9BA-43D5-87BE-67443E8EF086}">
      <p15:sldGuideLst xmlns:p15="http://schemas.microsoft.com/office/powerpoint/2012/main">
        <p15:guide id="2" pos="3840">
          <p15:clr>
            <a:srgbClr val="FBAE40"/>
          </p15:clr>
        </p15:guide>
        <p15:guide id="3" orient="horz" pos="40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21850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lvl1pPr>
          </a:lstStyle>
          <a:p>
            <a:r>
              <a:rPr lang="de-DE"/>
              <a:t>Mastertitelformat bearbeiten</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808163"/>
            <a:ext cx="11306175" cy="1346522"/>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233097425"/>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710887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Textplatzhalter 55">
            <a:extLst>
              <a:ext uri="{FF2B5EF4-FFF2-40B4-BE49-F238E27FC236}">
                <a16:creationId xmlns:a16="http://schemas.microsoft.com/office/drawing/2014/main" id="{B8FB9B0B-5ACC-5CF6-0A85-BBCE53EFA402}"/>
              </a:ext>
            </a:extLst>
          </p:cNvPr>
          <p:cNvSpPr>
            <a:spLocks noGrp="1"/>
          </p:cNvSpPr>
          <p:nvPr>
            <p:ph type="body" sz="quarter" idx="34"/>
          </p:nvPr>
        </p:nvSpPr>
        <p:spPr>
          <a:xfrm>
            <a:off x="442913" y="1822516"/>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Textplatzhalter 55">
            <a:extLst>
              <a:ext uri="{FF2B5EF4-FFF2-40B4-BE49-F238E27FC236}">
                <a16:creationId xmlns:a16="http://schemas.microsoft.com/office/drawing/2014/main" id="{BB48C9A8-3893-AC04-1ED4-C79639D272EA}"/>
              </a:ext>
            </a:extLst>
          </p:cNvPr>
          <p:cNvSpPr>
            <a:spLocks noGrp="1"/>
          </p:cNvSpPr>
          <p:nvPr>
            <p:ph type="body" sz="quarter" idx="35"/>
          </p:nvPr>
        </p:nvSpPr>
        <p:spPr>
          <a:xfrm>
            <a:off x="5055892" y="1822516"/>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Textplatzhalter 55">
            <a:extLst>
              <a:ext uri="{FF2B5EF4-FFF2-40B4-BE49-F238E27FC236}">
                <a16:creationId xmlns:a16="http://schemas.microsoft.com/office/drawing/2014/main" id="{C45EFCDB-B8DC-137D-9217-ACECF965B2C4}"/>
              </a:ext>
            </a:extLst>
          </p:cNvPr>
          <p:cNvSpPr>
            <a:spLocks noGrp="1"/>
          </p:cNvSpPr>
          <p:nvPr>
            <p:ph type="body" sz="quarter" idx="36"/>
          </p:nvPr>
        </p:nvSpPr>
        <p:spPr>
          <a:xfrm>
            <a:off x="2749403" y="4555124"/>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9" name="Textplatzhalter 55">
            <a:extLst>
              <a:ext uri="{FF2B5EF4-FFF2-40B4-BE49-F238E27FC236}">
                <a16:creationId xmlns:a16="http://schemas.microsoft.com/office/drawing/2014/main" id="{E436D154-B001-F21B-2C04-97E0E0E157C4}"/>
              </a:ext>
            </a:extLst>
          </p:cNvPr>
          <p:cNvSpPr>
            <a:spLocks noGrp="1"/>
          </p:cNvSpPr>
          <p:nvPr>
            <p:ph type="body" sz="quarter" idx="37"/>
          </p:nvPr>
        </p:nvSpPr>
        <p:spPr>
          <a:xfrm>
            <a:off x="7362382" y="4555124"/>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Textplatzhalter 15">
            <a:extLst>
              <a:ext uri="{FF2B5EF4-FFF2-40B4-BE49-F238E27FC236}">
                <a16:creationId xmlns:a16="http://schemas.microsoft.com/office/drawing/2014/main" id="{82BD332E-C0E4-6B58-E75C-FE2F23E114E5}"/>
              </a:ext>
            </a:extLst>
          </p:cNvPr>
          <p:cNvSpPr>
            <a:spLocks noGrp="1"/>
          </p:cNvSpPr>
          <p:nvPr>
            <p:ph type="body" sz="quarter" idx="30" hasCustomPrompt="1"/>
          </p:nvPr>
        </p:nvSpPr>
        <p:spPr>
          <a:xfrm>
            <a:off x="442913" y="3667595"/>
            <a:ext cx="2892575" cy="504000"/>
          </a:xfrm>
          <a:prstGeom prst="homePlate">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1</a:t>
            </a:r>
          </a:p>
        </p:txBody>
      </p:sp>
      <p:sp>
        <p:nvSpPr>
          <p:cNvPr id="52" name="Textplatzhalter 15">
            <a:extLst>
              <a:ext uri="{FF2B5EF4-FFF2-40B4-BE49-F238E27FC236}">
                <a16:creationId xmlns:a16="http://schemas.microsoft.com/office/drawing/2014/main" id="{6CF3FD03-3D89-87F4-3B6D-D1F2CCB63C73}"/>
              </a:ext>
            </a:extLst>
          </p:cNvPr>
          <p:cNvSpPr>
            <a:spLocks noGrp="1"/>
          </p:cNvSpPr>
          <p:nvPr>
            <p:ph type="body" sz="quarter" idx="31" hasCustomPrompt="1"/>
          </p:nvPr>
        </p:nvSpPr>
        <p:spPr>
          <a:xfrm>
            <a:off x="3247446"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2</a:t>
            </a:r>
          </a:p>
        </p:txBody>
      </p:sp>
      <p:sp>
        <p:nvSpPr>
          <p:cNvPr id="53" name="Textplatzhalter 15">
            <a:extLst>
              <a:ext uri="{FF2B5EF4-FFF2-40B4-BE49-F238E27FC236}">
                <a16:creationId xmlns:a16="http://schemas.microsoft.com/office/drawing/2014/main" id="{90CAA344-05AF-4791-1278-2F1E273C865A}"/>
              </a:ext>
            </a:extLst>
          </p:cNvPr>
          <p:cNvSpPr>
            <a:spLocks noGrp="1"/>
          </p:cNvSpPr>
          <p:nvPr>
            <p:ph type="body" sz="quarter" idx="32" hasCustomPrompt="1"/>
          </p:nvPr>
        </p:nvSpPr>
        <p:spPr>
          <a:xfrm>
            <a:off x="6051979"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3</a:t>
            </a:r>
          </a:p>
        </p:txBody>
      </p:sp>
      <p:sp>
        <p:nvSpPr>
          <p:cNvPr id="54" name="Textplatzhalter 15">
            <a:extLst>
              <a:ext uri="{FF2B5EF4-FFF2-40B4-BE49-F238E27FC236}">
                <a16:creationId xmlns:a16="http://schemas.microsoft.com/office/drawing/2014/main" id="{5AC69F45-39F3-02DE-DF53-213A2850DAC4}"/>
              </a:ext>
            </a:extLst>
          </p:cNvPr>
          <p:cNvSpPr>
            <a:spLocks noGrp="1"/>
          </p:cNvSpPr>
          <p:nvPr>
            <p:ph type="body" sz="quarter" idx="33" hasCustomPrompt="1"/>
          </p:nvPr>
        </p:nvSpPr>
        <p:spPr>
          <a:xfrm>
            <a:off x="8856513"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4</a:t>
            </a: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userDrawn="1">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userDrawn="1">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userDrawn="1">
            <p:ph type="title"/>
          </p:nvPr>
        </p:nvSpPr>
        <p:spPr/>
        <p:txBody>
          <a:bodyPr vert="horz"/>
          <a:lstStyle>
            <a:lvl1pPr rtl="0">
              <a:defRPr/>
            </a:lvl1pPr>
          </a:lstStyle>
          <a:p>
            <a:r>
              <a:rPr lang="en-US"/>
              <a:t>Click to edit Master title style</a:t>
            </a:r>
            <a:endParaRPr lang="en-GB"/>
          </a:p>
        </p:txBody>
      </p:sp>
      <p:sp>
        <p:nvSpPr>
          <p:cNvPr id="44" name="Bildplatzhalter 11">
            <a:extLst>
              <a:ext uri="{FF2B5EF4-FFF2-40B4-BE49-F238E27FC236}">
                <a16:creationId xmlns:a16="http://schemas.microsoft.com/office/drawing/2014/main" id="{32D854BF-DE8B-B59C-E4D3-E88E9FC9EDAE}"/>
              </a:ext>
            </a:extLst>
          </p:cNvPr>
          <p:cNvSpPr>
            <a:spLocks noGrp="1" noChangeAspect="1"/>
          </p:cNvSpPr>
          <p:nvPr>
            <p:ph type="pic" sz="quarter" idx="23" hasCustomPrompt="1"/>
          </p:nvPr>
        </p:nvSpPr>
        <p:spPr>
          <a:xfrm>
            <a:off x="3508884" y="2121873"/>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46" name="Bildplatzhalter 11">
            <a:extLst>
              <a:ext uri="{FF2B5EF4-FFF2-40B4-BE49-F238E27FC236}">
                <a16:creationId xmlns:a16="http://schemas.microsoft.com/office/drawing/2014/main" id="{20A51E98-362C-EA28-04F7-5E1822212B61}"/>
              </a:ext>
            </a:extLst>
          </p:cNvPr>
          <p:cNvSpPr>
            <a:spLocks noGrp="1" noChangeAspect="1"/>
          </p:cNvSpPr>
          <p:nvPr>
            <p:ph type="pic" sz="quarter" idx="25" hasCustomPrompt="1"/>
          </p:nvPr>
        </p:nvSpPr>
        <p:spPr>
          <a:xfrm>
            <a:off x="8121863" y="2121873"/>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48" name="Bildplatzhalter 11">
            <a:extLst>
              <a:ext uri="{FF2B5EF4-FFF2-40B4-BE49-F238E27FC236}">
                <a16:creationId xmlns:a16="http://schemas.microsoft.com/office/drawing/2014/main" id="{6F4E1C71-63BF-9999-0B99-C56E447D1611}"/>
              </a:ext>
            </a:extLst>
          </p:cNvPr>
          <p:cNvSpPr>
            <a:spLocks noGrp="1" noChangeAspect="1"/>
          </p:cNvSpPr>
          <p:nvPr>
            <p:ph type="pic" sz="quarter" idx="27" hasCustomPrompt="1"/>
          </p:nvPr>
        </p:nvSpPr>
        <p:spPr>
          <a:xfrm>
            <a:off x="5815374" y="4854480"/>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50" name="Bildplatzhalter 11">
            <a:extLst>
              <a:ext uri="{FF2B5EF4-FFF2-40B4-BE49-F238E27FC236}">
                <a16:creationId xmlns:a16="http://schemas.microsoft.com/office/drawing/2014/main" id="{2719E12F-B4CA-0D0F-E6ED-ABBDBBC6BE2E}"/>
              </a:ext>
            </a:extLst>
          </p:cNvPr>
          <p:cNvSpPr>
            <a:spLocks noGrp="1" noChangeAspect="1"/>
          </p:cNvSpPr>
          <p:nvPr>
            <p:ph type="pic" sz="quarter" idx="29" hasCustomPrompt="1"/>
          </p:nvPr>
        </p:nvSpPr>
        <p:spPr>
          <a:xfrm>
            <a:off x="10428353" y="4854480"/>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Tree>
    <p:extLst>
      <p:ext uri="{BB962C8B-B14F-4D97-AF65-F5344CB8AC3E}">
        <p14:creationId xmlns:p14="http://schemas.microsoft.com/office/powerpoint/2010/main" val="2568880324"/>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g-Chart">
    <p:spTree>
      <p:nvGrpSpPr>
        <p:cNvPr id="1" name=""/>
        <p:cNvGrpSpPr/>
        <p:nvPr/>
      </p:nvGrpSpPr>
      <p:grpSpPr>
        <a:xfrm>
          <a:off x="0" y="0"/>
          <a:ext cx="0" cy="0"/>
          <a:chOff x="0" y="0"/>
          <a:chExt cx="0" cy="0"/>
        </a:xfrm>
      </p:grpSpPr>
      <p:graphicFrame>
        <p:nvGraphicFramePr>
          <p:cNvPr id="62" name="think-cell data - do not delete" hidden="1">
            <a:extLst>
              <a:ext uri="{FF2B5EF4-FFF2-40B4-BE49-F238E27FC236}">
                <a16:creationId xmlns:a16="http://schemas.microsoft.com/office/drawing/2014/main" id="{F743364B-9A2E-A009-8C0F-BDDCACF67ED9}"/>
              </a:ext>
            </a:extLst>
          </p:cNvPr>
          <p:cNvGraphicFramePr>
            <a:graphicFrameLocks noChangeAspect="1"/>
          </p:cNvGraphicFramePr>
          <p:nvPr userDrawn="1">
            <p:custDataLst>
              <p:tags r:id="rId1"/>
            </p:custDataLst>
            <p:extLst>
              <p:ext uri="{D42A27DB-BD31-4B8C-83A1-F6EECF244321}">
                <p14:modId xmlns:p14="http://schemas.microsoft.com/office/powerpoint/2010/main" val="4048871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2" name="think-cell data - do not delete" hidden="1">
                        <a:extLst>
                          <a:ext uri="{FF2B5EF4-FFF2-40B4-BE49-F238E27FC236}">
                            <a16:creationId xmlns:a16="http://schemas.microsoft.com/office/drawing/2014/main" id="{F743364B-9A2E-A009-8C0F-BDDCACF67E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9" name="Textplatzhalter 55">
            <a:extLst>
              <a:ext uri="{FF2B5EF4-FFF2-40B4-BE49-F238E27FC236}">
                <a16:creationId xmlns:a16="http://schemas.microsoft.com/office/drawing/2014/main" id="{CCACB3C5-3DDC-6387-FE5E-370A6968FECC}"/>
              </a:ext>
            </a:extLst>
          </p:cNvPr>
          <p:cNvSpPr>
            <a:spLocks noGrp="1"/>
          </p:cNvSpPr>
          <p:nvPr>
            <p:ph type="body" sz="quarter" idx="35" hasCustomPrompt="1"/>
          </p:nvPr>
        </p:nvSpPr>
        <p:spPr>
          <a:xfrm>
            <a:off x="5038557"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59" name="Textplatzhalter 55">
            <a:extLst>
              <a:ext uri="{FF2B5EF4-FFF2-40B4-BE49-F238E27FC236}">
                <a16:creationId xmlns:a16="http://schemas.microsoft.com/office/drawing/2014/main" id="{85082D4A-0FC9-AF23-3DC6-89939C41D136}"/>
              </a:ext>
            </a:extLst>
          </p:cNvPr>
          <p:cNvSpPr>
            <a:spLocks noGrp="1"/>
          </p:cNvSpPr>
          <p:nvPr>
            <p:ph type="body" sz="quarter" idx="34" hasCustomPrompt="1"/>
          </p:nvPr>
        </p:nvSpPr>
        <p:spPr>
          <a:xfrm>
            <a:off x="5038557" y="1804634"/>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2" name="Titel 1">
            <a:extLst>
              <a:ext uri="{FF2B5EF4-FFF2-40B4-BE49-F238E27FC236}">
                <a16:creationId xmlns:a16="http://schemas.microsoft.com/office/drawing/2014/main" id="{62176DFD-0977-3864-9271-B8C0C1A69732}"/>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4" name="Foliennummernplatzhalter 3">
            <a:extLst>
              <a:ext uri="{FF2B5EF4-FFF2-40B4-BE49-F238E27FC236}">
                <a16:creationId xmlns:a16="http://schemas.microsoft.com/office/drawing/2014/main" id="{735F6581-E4F0-2C5D-FD5F-1430E8B7395D}"/>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58" name="Inhaltsplatzhalter 2">
            <a:extLst>
              <a:ext uri="{FF2B5EF4-FFF2-40B4-BE49-F238E27FC236}">
                <a16:creationId xmlns:a16="http://schemas.microsoft.com/office/drawing/2014/main" id="{797EC39B-9E4F-612C-9E71-7A022FFF83B5}"/>
              </a:ext>
            </a:extLst>
          </p:cNvPr>
          <p:cNvSpPr>
            <a:spLocks noGrp="1"/>
          </p:cNvSpPr>
          <p:nvPr userDrawn="1">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60" name="Bildplatzhalter 11">
            <a:extLst>
              <a:ext uri="{FF2B5EF4-FFF2-40B4-BE49-F238E27FC236}">
                <a16:creationId xmlns:a16="http://schemas.microsoft.com/office/drawing/2014/main" id="{AA965CBE-0C93-0860-154C-4B46075AB4FD}"/>
              </a:ext>
            </a:extLst>
          </p:cNvPr>
          <p:cNvSpPr>
            <a:spLocks noGrp="1" noChangeAspect="1"/>
          </p:cNvSpPr>
          <p:nvPr userDrawn="1">
            <p:ph type="pic" sz="quarter" idx="23" hasCustomPrompt="1"/>
          </p:nvPr>
        </p:nvSpPr>
        <p:spPr>
          <a:xfrm>
            <a:off x="5136644" y="1887549"/>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0" name="Bildplatzhalter 11">
            <a:extLst>
              <a:ext uri="{FF2B5EF4-FFF2-40B4-BE49-F238E27FC236}">
                <a16:creationId xmlns:a16="http://schemas.microsoft.com/office/drawing/2014/main" id="{5B9DE38B-E319-D7B1-A865-74AFB942C1A4}"/>
              </a:ext>
            </a:extLst>
          </p:cNvPr>
          <p:cNvSpPr>
            <a:spLocks noGrp="1" noChangeAspect="1"/>
          </p:cNvSpPr>
          <p:nvPr>
            <p:ph type="pic" sz="quarter" idx="36" hasCustomPrompt="1"/>
          </p:nvPr>
        </p:nvSpPr>
        <p:spPr>
          <a:xfrm>
            <a:off x="5136644"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1" name="Textplatzhalter 55">
            <a:extLst>
              <a:ext uri="{FF2B5EF4-FFF2-40B4-BE49-F238E27FC236}">
                <a16:creationId xmlns:a16="http://schemas.microsoft.com/office/drawing/2014/main" id="{F5E2D22E-7CFF-DC1B-35A6-83B8077CA460}"/>
              </a:ext>
            </a:extLst>
          </p:cNvPr>
          <p:cNvSpPr>
            <a:spLocks noGrp="1"/>
          </p:cNvSpPr>
          <p:nvPr>
            <p:ph type="body" sz="quarter" idx="37" hasCustomPrompt="1"/>
          </p:nvPr>
        </p:nvSpPr>
        <p:spPr>
          <a:xfrm>
            <a:off x="8534425"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2" name="Bildplatzhalter 11">
            <a:extLst>
              <a:ext uri="{FF2B5EF4-FFF2-40B4-BE49-F238E27FC236}">
                <a16:creationId xmlns:a16="http://schemas.microsoft.com/office/drawing/2014/main" id="{5C7C91A1-754F-582B-AC09-DC23C30C651C}"/>
              </a:ext>
            </a:extLst>
          </p:cNvPr>
          <p:cNvSpPr>
            <a:spLocks noGrp="1" noChangeAspect="1"/>
          </p:cNvSpPr>
          <p:nvPr>
            <p:ph type="pic" sz="quarter" idx="38" hasCustomPrompt="1"/>
          </p:nvPr>
        </p:nvSpPr>
        <p:spPr>
          <a:xfrm>
            <a:off x="8622353"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3" name="Textplatzhalter 55">
            <a:extLst>
              <a:ext uri="{FF2B5EF4-FFF2-40B4-BE49-F238E27FC236}">
                <a16:creationId xmlns:a16="http://schemas.microsoft.com/office/drawing/2014/main" id="{DCDBA9F1-CB70-D9D1-9F1C-A2FCCCE21C1B}"/>
              </a:ext>
            </a:extLst>
          </p:cNvPr>
          <p:cNvSpPr>
            <a:spLocks noGrp="1"/>
          </p:cNvSpPr>
          <p:nvPr>
            <p:ph type="body" sz="quarter" idx="39" hasCustomPrompt="1"/>
          </p:nvPr>
        </p:nvSpPr>
        <p:spPr>
          <a:xfrm>
            <a:off x="1542688"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4" name="Bildplatzhalter 11">
            <a:extLst>
              <a:ext uri="{FF2B5EF4-FFF2-40B4-BE49-F238E27FC236}">
                <a16:creationId xmlns:a16="http://schemas.microsoft.com/office/drawing/2014/main" id="{36011994-B771-4063-168B-44CC4DCC66F7}"/>
              </a:ext>
            </a:extLst>
          </p:cNvPr>
          <p:cNvSpPr>
            <a:spLocks noGrp="1" noChangeAspect="1"/>
          </p:cNvSpPr>
          <p:nvPr>
            <p:ph type="pic" sz="quarter" idx="40" hasCustomPrompt="1"/>
          </p:nvPr>
        </p:nvSpPr>
        <p:spPr>
          <a:xfrm>
            <a:off x="1630616"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5" name="Textplatzhalter 55">
            <a:extLst>
              <a:ext uri="{FF2B5EF4-FFF2-40B4-BE49-F238E27FC236}">
                <a16:creationId xmlns:a16="http://schemas.microsoft.com/office/drawing/2014/main" id="{1D8F863E-3351-6D24-93C6-B60462929C7F}"/>
              </a:ext>
            </a:extLst>
          </p:cNvPr>
          <p:cNvSpPr>
            <a:spLocks noGrp="1"/>
          </p:cNvSpPr>
          <p:nvPr>
            <p:ph type="body" sz="quarter" idx="41" hasCustomPrompt="1"/>
          </p:nvPr>
        </p:nvSpPr>
        <p:spPr>
          <a:xfrm>
            <a:off x="442912"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6" name="Bildplatzhalter 11">
            <a:extLst>
              <a:ext uri="{FF2B5EF4-FFF2-40B4-BE49-F238E27FC236}">
                <a16:creationId xmlns:a16="http://schemas.microsoft.com/office/drawing/2014/main" id="{893C5671-146B-E8DE-0C85-F4F425C21C7D}"/>
              </a:ext>
            </a:extLst>
          </p:cNvPr>
          <p:cNvSpPr>
            <a:spLocks noGrp="1" noChangeAspect="1"/>
          </p:cNvSpPr>
          <p:nvPr>
            <p:ph type="pic" sz="quarter" idx="42" hasCustomPrompt="1"/>
          </p:nvPr>
        </p:nvSpPr>
        <p:spPr>
          <a:xfrm>
            <a:off x="534353"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7" name="Textplatzhalter 55">
            <a:extLst>
              <a:ext uri="{FF2B5EF4-FFF2-40B4-BE49-F238E27FC236}">
                <a16:creationId xmlns:a16="http://schemas.microsoft.com/office/drawing/2014/main" id="{4A4CCA6A-3644-B920-4CFB-D1E8C301CF8E}"/>
              </a:ext>
            </a:extLst>
          </p:cNvPr>
          <p:cNvSpPr>
            <a:spLocks noGrp="1"/>
          </p:cNvSpPr>
          <p:nvPr>
            <p:ph type="body" sz="quarter" idx="43" hasCustomPrompt="1"/>
          </p:nvPr>
        </p:nvSpPr>
        <p:spPr>
          <a:xfrm>
            <a:off x="2642465"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8" name="Bildplatzhalter 11">
            <a:extLst>
              <a:ext uri="{FF2B5EF4-FFF2-40B4-BE49-F238E27FC236}">
                <a16:creationId xmlns:a16="http://schemas.microsoft.com/office/drawing/2014/main" id="{09D56F7E-C2FB-FECD-C2B7-9811BB4473D4}"/>
              </a:ext>
            </a:extLst>
          </p:cNvPr>
          <p:cNvSpPr>
            <a:spLocks noGrp="1" noChangeAspect="1"/>
          </p:cNvSpPr>
          <p:nvPr>
            <p:ph type="pic" sz="quarter" idx="44" hasCustomPrompt="1"/>
          </p:nvPr>
        </p:nvSpPr>
        <p:spPr>
          <a:xfrm>
            <a:off x="2733906"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9" name="Textplatzhalter 55">
            <a:extLst>
              <a:ext uri="{FF2B5EF4-FFF2-40B4-BE49-F238E27FC236}">
                <a16:creationId xmlns:a16="http://schemas.microsoft.com/office/drawing/2014/main" id="{582D8F59-6419-48FF-C65A-1B12DBC59999}"/>
              </a:ext>
            </a:extLst>
          </p:cNvPr>
          <p:cNvSpPr>
            <a:spLocks noGrp="1"/>
          </p:cNvSpPr>
          <p:nvPr>
            <p:ph type="body" sz="quarter" idx="45" hasCustomPrompt="1"/>
          </p:nvPr>
        </p:nvSpPr>
        <p:spPr>
          <a:xfrm>
            <a:off x="5038557"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0" name="Bildplatzhalter 11">
            <a:extLst>
              <a:ext uri="{FF2B5EF4-FFF2-40B4-BE49-F238E27FC236}">
                <a16:creationId xmlns:a16="http://schemas.microsoft.com/office/drawing/2014/main" id="{641EBEE9-4276-2D11-792E-E77AE2544E0B}"/>
              </a:ext>
            </a:extLst>
          </p:cNvPr>
          <p:cNvSpPr>
            <a:spLocks noGrp="1" noChangeAspect="1"/>
          </p:cNvSpPr>
          <p:nvPr>
            <p:ph type="pic" sz="quarter" idx="46" hasCustomPrompt="1"/>
          </p:nvPr>
        </p:nvSpPr>
        <p:spPr>
          <a:xfrm>
            <a:off x="5136644"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81" name="Textplatzhalter 55">
            <a:extLst>
              <a:ext uri="{FF2B5EF4-FFF2-40B4-BE49-F238E27FC236}">
                <a16:creationId xmlns:a16="http://schemas.microsoft.com/office/drawing/2014/main" id="{9D178C92-BF09-EDD8-F0DE-C07FCB75FCD9}"/>
              </a:ext>
            </a:extLst>
          </p:cNvPr>
          <p:cNvSpPr>
            <a:spLocks noGrp="1"/>
          </p:cNvSpPr>
          <p:nvPr>
            <p:ph type="body" sz="quarter" idx="47" hasCustomPrompt="1"/>
          </p:nvPr>
        </p:nvSpPr>
        <p:spPr>
          <a:xfrm>
            <a:off x="7434649"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2" name="Bildplatzhalter 11">
            <a:extLst>
              <a:ext uri="{FF2B5EF4-FFF2-40B4-BE49-F238E27FC236}">
                <a16:creationId xmlns:a16="http://schemas.microsoft.com/office/drawing/2014/main" id="{E9A57CE3-B479-BE9B-A0FB-3F75F86F8008}"/>
              </a:ext>
            </a:extLst>
          </p:cNvPr>
          <p:cNvSpPr>
            <a:spLocks noGrp="1" noChangeAspect="1"/>
          </p:cNvSpPr>
          <p:nvPr>
            <p:ph type="pic" sz="quarter" idx="48" hasCustomPrompt="1"/>
          </p:nvPr>
        </p:nvSpPr>
        <p:spPr>
          <a:xfrm>
            <a:off x="7526090"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83" name="Textplatzhalter 55">
            <a:extLst>
              <a:ext uri="{FF2B5EF4-FFF2-40B4-BE49-F238E27FC236}">
                <a16:creationId xmlns:a16="http://schemas.microsoft.com/office/drawing/2014/main" id="{32B16ED0-59A3-5A77-6CA2-5329E616D5AE}"/>
              </a:ext>
            </a:extLst>
          </p:cNvPr>
          <p:cNvSpPr>
            <a:spLocks noGrp="1"/>
          </p:cNvSpPr>
          <p:nvPr>
            <p:ph type="body" sz="quarter" idx="49" hasCustomPrompt="1"/>
          </p:nvPr>
        </p:nvSpPr>
        <p:spPr>
          <a:xfrm>
            <a:off x="9634202"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4" name="Bildplatzhalter 11">
            <a:extLst>
              <a:ext uri="{FF2B5EF4-FFF2-40B4-BE49-F238E27FC236}">
                <a16:creationId xmlns:a16="http://schemas.microsoft.com/office/drawing/2014/main" id="{B55FFE29-34C8-4B04-48C4-99F6F1213E9C}"/>
              </a:ext>
            </a:extLst>
          </p:cNvPr>
          <p:cNvSpPr>
            <a:spLocks noGrp="1" noChangeAspect="1"/>
          </p:cNvSpPr>
          <p:nvPr>
            <p:ph type="pic" sz="quarter" idx="50" hasCustomPrompt="1"/>
          </p:nvPr>
        </p:nvSpPr>
        <p:spPr>
          <a:xfrm>
            <a:off x="9725643"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pic>
        <p:nvPicPr>
          <p:cNvPr id="5" name="Bildplatzhalter 14">
            <a:extLst>
              <a:ext uri="{FF2B5EF4-FFF2-40B4-BE49-F238E27FC236}">
                <a16:creationId xmlns:a16="http://schemas.microsoft.com/office/drawing/2014/main" id="{2D714922-3667-9AAA-A2E6-75035CEBF588}"/>
              </a:ext>
            </a:extLst>
          </p:cNvPr>
          <p:cNvPicPr>
            <a:picLocks noChangeAspect="1"/>
          </p:cNvPicPr>
          <p:nvPr userDrawn="1"/>
        </p:nvPicPr>
        <p:blipFill>
          <a:blip r:embed="rId5"/>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1949267077"/>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40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73245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4" name="Inhaltsplatzhalter 2">
            <a:extLst>
              <a:ext uri="{FF2B5EF4-FFF2-40B4-BE49-F238E27FC236}">
                <a16:creationId xmlns:a16="http://schemas.microsoft.com/office/drawing/2014/main" id="{1225D014-6EB8-4B82-9B2D-608E65D73A2E}"/>
              </a:ext>
            </a:extLst>
          </p:cNvPr>
          <p:cNvSpPr>
            <a:spLocks noGrp="1"/>
          </p:cNvSpPr>
          <p:nvPr>
            <p:ph idx="13" hasCustomPrompt="1"/>
          </p:nvPr>
        </p:nvSpPr>
        <p:spPr>
          <a:xfrm>
            <a:off x="442912"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17" name="Textplatzhalter 16">
            <a:extLst>
              <a:ext uri="{FF2B5EF4-FFF2-40B4-BE49-F238E27FC236}">
                <a16:creationId xmlns:a16="http://schemas.microsoft.com/office/drawing/2014/main" id="{D80A801D-9F8A-41FB-BE57-6270C1205D7D}"/>
              </a:ext>
            </a:extLst>
          </p:cNvPr>
          <p:cNvSpPr>
            <a:spLocks noGrp="1"/>
          </p:cNvSpPr>
          <p:nvPr>
            <p:ph type="body" sz="quarter" idx="15" hasCustomPrompt="1"/>
          </p:nvPr>
        </p:nvSpPr>
        <p:spPr>
          <a:xfrm>
            <a:off x="442912"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10" name="Bildplatzhalter 9">
            <a:extLst>
              <a:ext uri="{FF2B5EF4-FFF2-40B4-BE49-F238E27FC236}">
                <a16:creationId xmlns:a16="http://schemas.microsoft.com/office/drawing/2014/main" id="{7EA8706C-C3DD-B58D-4C6D-010E1D507391}"/>
              </a:ext>
            </a:extLst>
          </p:cNvPr>
          <p:cNvSpPr>
            <a:spLocks noGrp="1" noChangeAspect="1"/>
          </p:cNvSpPr>
          <p:nvPr>
            <p:ph type="pic" sz="quarter" idx="20" hasCustomPrompt="1"/>
          </p:nvPr>
        </p:nvSpPr>
        <p:spPr>
          <a:xfrm>
            <a:off x="442913"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13" name="Textplatzhalter 16">
            <a:extLst>
              <a:ext uri="{FF2B5EF4-FFF2-40B4-BE49-F238E27FC236}">
                <a16:creationId xmlns:a16="http://schemas.microsoft.com/office/drawing/2014/main" id="{B09A1CF2-2658-4E05-87EB-15A3FE168983}"/>
              </a:ext>
            </a:extLst>
          </p:cNvPr>
          <p:cNvSpPr>
            <a:spLocks noGrp="1"/>
          </p:cNvSpPr>
          <p:nvPr>
            <p:ph type="body" sz="quarter" idx="21" hasCustomPrompt="1"/>
          </p:nvPr>
        </p:nvSpPr>
        <p:spPr>
          <a:xfrm>
            <a:off x="442912"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21" name="Textplatzhalter 16">
            <a:extLst>
              <a:ext uri="{FF2B5EF4-FFF2-40B4-BE49-F238E27FC236}">
                <a16:creationId xmlns:a16="http://schemas.microsoft.com/office/drawing/2014/main" id="{E32091AF-4E4F-4E3D-1874-6446C6459107}"/>
              </a:ext>
            </a:extLst>
          </p:cNvPr>
          <p:cNvSpPr>
            <a:spLocks noGrp="1"/>
          </p:cNvSpPr>
          <p:nvPr>
            <p:ph type="body" sz="quarter" idx="22" hasCustomPrompt="1"/>
          </p:nvPr>
        </p:nvSpPr>
        <p:spPr>
          <a:xfrm>
            <a:off x="442912"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24" name="Bildplatzhalter 9">
            <a:extLst>
              <a:ext uri="{FF2B5EF4-FFF2-40B4-BE49-F238E27FC236}">
                <a16:creationId xmlns:a16="http://schemas.microsoft.com/office/drawing/2014/main" id="{3525B038-AA14-46DD-751B-3AF12F917AD8}"/>
              </a:ext>
            </a:extLst>
          </p:cNvPr>
          <p:cNvSpPr>
            <a:spLocks noGrp="1" noChangeAspect="1"/>
          </p:cNvSpPr>
          <p:nvPr>
            <p:ph type="pic" sz="quarter" idx="25" hasCustomPrompt="1"/>
          </p:nvPr>
        </p:nvSpPr>
        <p:spPr>
          <a:xfrm>
            <a:off x="4367999"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29" name="Bildplatzhalter 9">
            <a:extLst>
              <a:ext uri="{FF2B5EF4-FFF2-40B4-BE49-F238E27FC236}">
                <a16:creationId xmlns:a16="http://schemas.microsoft.com/office/drawing/2014/main" id="{84B39662-A57B-E8D6-0865-9E5C0CCD35FE}"/>
              </a:ext>
            </a:extLst>
          </p:cNvPr>
          <p:cNvSpPr>
            <a:spLocks noGrp="1" noChangeAspect="1"/>
          </p:cNvSpPr>
          <p:nvPr>
            <p:ph type="pic" sz="quarter" idx="30" hasCustomPrompt="1"/>
          </p:nvPr>
        </p:nvSpPr>
        <p:spPr>
          <a:xfrm>
            <a:off x="8293087"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40" name="Textplatzhalter 16">
            <a:extLst>
              <a:ext uri="{FF2B5EF4-FFF2-40B4-BE49-F238E27FC236}">
                <a16:creationId xmlns:a16="http://schemas.microsoft.com/office/drawing/2014/main" id="{6FF5D6B9-80AE-7F04-86A6-1380E6D907AC}"/>
              </a:ext>
            </a:extLst>
          </p:cNvPr>
          <p:cNvSpPr>
            <a:spLocks noGrp="1"/>
          </p:cNvSpPr>
          <p:nvPr>
            <p:ph type="body" sz="quarter" idx="33" hasCustomPrompt="1"/>
          </p:nvPr>
        </p:nvSpPr>
        <p:spPr>
          <a:xfrm>
            <a:off x="442912"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41" name="Inhaltsplatzhalter 2">
            <a:extLst>
              <a:ext uri="{FF2B5EF4-FFF2-40B4-BE49-F238E27FC236}">
                <a16:creationId xmlns:a16="http://schemas.microsoft.com/office/drawing/2014/main" id="{2BA42B83-B2F6-AB6B-71FE-9624D7CE13BB}"/>
              </a:ext>
            </a:extLst>
          </p:cNvPr>
          <p:cNvSpPr>
            <a:spLocks noGrp="1"/>
          </p:cNvSpPr>
          <p:nvPr>
            <p:ph idx="34" hasCustomPrompt="1"/>
          </p:nvPr>
        </p:nvSpPr>
        <p:spPr>
          <a:xfrm>
            <a:off x="4367999"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42" name="Textplatzhalter 16">
            <a:extLst>
              <a:ext uri="{FF2B5EF4-FFF2-40B4-BE49-F238E27FC236}">
                <a16:creationId xmlns:a16="http://schemas.microsoft.com/office/drawing/2014/main" id="{65C0F35B-E936-B336-8702-595EA8760D0E}"/>
              </a:ext>
            </a:extLst>
          </p:cNvPr>
          <p:cNvSpPr>
            <a:spLocks noGrp="1"/>
          </p:cNvSpPr>
          <p:nvPr>
            <p:ph type="body" sz="quarter" idx="35" hasCustomPrompt="1"/>
          </p:nvPr>
        </p:nvSpPr>
        <p:spPr>
          <a:xfrm>
            <a:off x="4367999"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43" name="Textplatzhalter 16">
            <a:extLst>
              <a:ext uri="{FF2B5EF4-FFF2-40B4-BE49-F238E27FC236}">
                <a16:creationId xmlns:a16="http://schemas.microsoft.com/office/drawing/2014/main" id="{CA3C6E0F-2A22-925F-478F-333B7B939B07}"/>
              </a:ext>
            </a:extLst>
          </p:cNvPr>
          <p:cNvSpPr>
            <a:spLocks noGrp="1"/>
          </p:cNvSpPr>
          <p:nvPr>
            <p:ph type="body" sz="quarter" idx="36" hasCustomPrompt="1"/>
          </p:nvPr>
        </p:nvSpPr>
        <p:spPr>
          <a:xfrm>
            <a:off x="4367999"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44" name="Textplatzhalter 16">
            <a:extLst>
              <a:ext uri="{FF2B5EF4-FFF2-40B4-BE49-F238E27FC236}">
                <a16:creationId xmlns:a16="http://schemas.microsoft.com/office/drawing/2014/main" id="{E5BF3DE5-516D-CAA8-27E0-E4729668135D}"/>
              </a:ext>
            </a:extLst>
          </p:cNvPr>
          <p:cNvSpPr>
            <a:spLocks noGrp="1"/>
          </p:cNvSpPr>
          <p:nvPr>
            <p:ph type="body" sz="quarter" idx="37" hasCustomPrompt="1"/>
          </p:nvPr>
        </p:nvSpPr>
        <p:spPr>
          <a:xfrm>
            <a:off x="4367999"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45" name="Textplatzhalter 16">
            <a:extLst>
              <a:ext uri="{FF2B5EF4-FFF2-40B4-BE49-F238E27FC236}">
                <a16:creationId xmlns:a16="http://schemas.microsoft.com/office/drawing/2014/main" id="{BE066D3E-FB88-6E52-36E6-A6309C52ACF1}"/>
              </a:ext>
            </a:extLst>
          </p:cNvPr>
          <p:cNvSpPr>
            <a:spLocks noGrp="1"/>
          </p:cNvSpPr>
          <p:nvPr>
            <p:ph type="body" sz="quarter" idx="38" hasCustomPrompt="1"/>
          </p:nvPr>
        </p:nvSpPr>
        <p:spPr>
          <a:xfrm>
            <a:off x="4367999"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46" name="Inhaltsplatzhalter 2">
            <a:extLst>
              <a:ext uri="{FF2B5EF4-FFF2-40B4-BE49-F238E27FC236}">
                <a16:creationId xmlns:a16="http://schemas.microsoft.com/office/drawing/2014/main" id="{16D5ACEF-3D4B-BE52-B8F8-09FE6C67002E}"/>
              </a:ext>
            </a:extLst>
          </p:cNvPr>
          <p:cNvSpPr>
            <a:spLocks noGrp="1"/>
          </p:cNvSpPr>
          <p:nvPr>
            <p:ph idx="39" hasCustomPrompt="1"/>
          </p:nvPr>
        </p:nvSpPr>
        <p:spPr>
          <a:xfrm>
            <a:off x="8293087"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47" name="Textplatzhalter 16">
            <a:extLst>
              <a:ext uri="{FF2B5EF4-FFF2-40B4-BE49-F238E27FC236}">
                <a16:creationId xmlns:a16="http://schemas.microsoft.com/office/drawing/2014/main" id="{1CB17CBC-C74C-0845-7621-E5902DC4AA0A}"/>
              </a:ext>
            </a:extLst>
          </p:cNvPr>
          <p:cNvSpPr>
            <a:spLocks noGrp="1"/>
          </p:cNvSpPr>
          <p:nvPr>
            <p:ph type="body" sz="quarter" idx="40" hasCustomPrompt="1"/>
          </p:nvPr>
        </p:nvSpPr>
        <p:spPr>
          <a:xfrm>
            <a:off x="8293087"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48" name="Textplatzhalter 16">
            <a:extLst>
              <a:ext uri="{FF2B5EF4-FFF2-40B4-BE49-F238E27FC236}">
                <a16:creationId xmlns:a16="http://schemas.microsoft.com/office/drawing/2014/main" id="{E414CD0B-80F1-D945-84B6-C976147D976A}"/>
              </a:ext>
            </a:extLst>
          </p:cNvPr>
          <p:cNvSpPr>
            <a:spLocks noGrp="1"/>
          </p:cNvSpPr>
          <p:nvPr>
            <p:ph type="body" sz="quarter" idx="41" hasCustomPrompt="1"/>
          </p:nvPr>
        </p:nvSpPr>
        <p:spPr>
          <a:xfrm>
            <a:off x="8293087"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49" name="Textplatzhalter 16">
            <a:extLst>
              <a:ext uri="{FF2B5EF4-FFF2-40B4-BE49-F238E27FC236}">
                <a16:creationId xmlns:a16="http://schemas.microsoft.com/office/drawing/2014/main" id="{424C6C66-754B-2A16-3118-A82FDE8DD530}"/>
              </a:ext>
            </a:extLst>
          </p:cNvPr>
          <p:cNvSpPr>
            <a:spLocks noGrp="1"/>
          </p:cNvSpPr>
          <p:nvPr>
            <p:ph type="body" sz="quarter" idx="42" hasCustomPrompt="1"/>
          </p:nvPr>
        </p:nvSpPr>
        <p:spPr>
          <a:xfrm>
            <a:off x="8293087"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50" name="Textplatzhalter 16">
            <a:extLst>
              <a:ext uri="{FF2B5EF4-FFF2-40B4-BE49-F238E27FC236}">
                <a16:creationId xmlns:a16="http://schemas.microsoft.com/office/drawing/2014/main" id="{A655E720-359A-C1D2-7F3D-E96570E955D3}"/>
              </a:ext>
            </a:extLst>
          </p:cNvPr>
          <p:cNvSpPr>
            <a:spLocks noGrp="1"/>
          </p:cNvSpPr>
          <p:nvPr>
            <p:ph type="body" sz="quarter" idx="43" hasCustomPrompt="1"/>
          </p:nvPr>
        </p:nvSpPr>
        <p:spPr>
          <a:xfrm>
            <a:off x="8293087"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12" name="Foliennummernplatzhalter 11">
            <a:extLst>
              <a:ext uri="{FF2B5EF4-FFF2-40B4-BE49-F238E27FC236}">
                <a16:creationId xmlns:a16="http://schemas.microsoft.com/office/drawing/2014/main" id="{0C1CD0A4-A750-9D55-5DAA-D68C8FF37211}"/>
              </a:ext>
            </a:extLst>
          </p:cNvPr>
          <p:cNvSpPr>
            <a:spLocks noGrp="1"/>
          </p:cNvSpPr>
          <p:nvPr>
            <p:ph type="sldNum" sz="quarter" idx="46"/>
          </p:nvPr>
        </p:nvSpPr>
        <p:spPr/>
        <p:txBody>
          <a:bodyPr/>
          <a:lstStyle>
            <a:lvl1pPr rtl="0">
              <a:defRPr/>
            </a:lvl1pPr>
          </a:lstStyle>
          <a:p>
            <a:fld id="{15085F71-AFFB-4208-B08F-D7EFE42E2BC8}" type="slidenum">
              <a:rPr lang="en-GB" smtClean="0"/>
              <a:pPr/>
              <a:t>‹#›</a:t>
            </a:fld>
            <a:endParaRPr lang="en-GB"/>
          </a:p>
        </p:txBody>
      </p:sp>
      <p:sp>
        <p:nvSpPr>
          <p:cNvPr id="16" name="Titel 15">
            <a:extLst>
              <a:ext uri="{FF2B5EF4-FFF2-40B4-BE49-F238E27FC236}">
                <a16:creationId xmlns:a16="http://schemas.microsoft.com/office/drawing/2014/main" id="{9BC688CE-81C7-9C44-EAF1-39E9C1AFD52C}"/>
              </a:ext>
            </a:extLst>
          </p:cNvPr>
          <p:cNvSpPr>
            <a:spLocks noGrp="1"/>
          </p:cNvSpPr>
          <p:nvPr>
            <p:ph type="title" hasCustomPrompt="1"/>
          </p:nvPr>
        </p:nvSpPr>
        <p:spPr/>
        <p:txBody>
          <a:bodyPr vert="horz"/>
          <a:lstStyle>
            <a:lvl1pPr rtl="0">
              <a:defRPr/>
            </a:lvl1pPr>
          </a:lstStyle>
          <a:p>
            <a:r>
              <a:rPr lang="en-GB"/>
              <a:t>Contact information</a:t>
            </a:r>
          </a:p>
        </p:txBody>
      </p:sp>
      <p:pic>
        <p:nvPicPr>
          <p:cNvPr id="25" name="Bildplatzhalter 14">
            <a:extLst>
              <a:ext uri="{FF2B5EF4-FFF2-40B4-BE49-F238E27FC236}">
                <a16:creationId xmlns:a16="http://schemas.microsoft.com/office/drawing/2014/main" id="{DAC156F5-DAF1-A71A-5275-95563D3E6355}"/>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206840805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425953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1800556"/>
            <a:ext cx="11306173" cy="4679775"/>
          </a:xfrm>
          <a:solidFill>
            <a:schemeClr val="bg1">
              <a:lumMod val="95000"/>
            </a:schemeClr>
          </a:solidFill>
        </p:spPr>
        <p:txBody>
          <a:bodyPr>
            <a:noAutofit/>
          </a:bodyPr>
          <a:lstStyle>
            <a:lvl1pPr rtl="0">
              <a:defRPr>
                <a:solidFill>
                  <a:schemeClr val="tx1"/>
                </a:solidFill>
              </a:defRPr>
            </a:lvl1pPr>
          </a:lstStyle>
          <a:p>
            <a:r>
              <a:rPr lang="en-US"/>
              <a:t>Click icon to add picture</a:t>
            </a:r>
            <a:endParaRPr lang="en-GB"/>
          </a:p>
        </p:txBody>
      </p:sp>
      <p:sp>
        <p:nvSpPr>
          <p:cNvPr id="20" name="Inhaltsplatzhalter 2">
            <a:extLst>
              <a:ext uri="{FF2B5EF4-FFF2-40B4-BE49-F238E27FC236}">
                <a16:creationId xmlns:a16="http://schemas.microsoft.com/office/drawing/2014/main" id="{C9AD7289-E019-49BB-B959-C4505FB9FD6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11" name="Foliennummernplatzhalter 10">
            <a:extLst>
              <a:ext uri="{FF2B5EF4-FFF2-40B4-BE49-F238E27FC236}">
                <a16:creationId xmlns:a16="http://schemas.microsoft.com/office/drawing/2014/main" id="{BD04F0BC-BD84-3BDC-8DDC-39A6EF5A1C20}"/>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CC236090-7F3D-46C5-B3A3-AC26D2C31138}"/>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3" name="Bildplatzhalter 14">
            <a:extLst>
              <a:ext uri="{FF2B5EF4-FFF2-40B4-BE49-F238E27FC236}">
                <a16:creationId xmlns:a16="http://schemas.microsoft.com/office/drawing/2014/main" id="{114A7298-48EB-BFFB-2B17-4359A3F4835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3729940804"/>
      </p:ext>
    </p:extLst>
  </p:cSld>
  <p:clrMapOvr>
    <a:masterClrMapping/>
  </p:clrMapOvr>
  <p:extLst>
    <p:ext uri="{DCECCB84-F9BA-43D5-87BE-67443E8EF086}">
      <p15:sldGuideLst xmlns:p15="http://schemas.microsoft.com/office/powerpoint/2012/main">
        <p15:guide id="5" orient="horz" pos="4088">
          <p15:clr>
            <a:srgbClr val="FBAE40"/>
          </p15:clr>
        </p15:guide>
        <p15:guide id="6" orient="horz" pos="11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621633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1800556"/>
            <a:ext cx="5400674" cy="4679775"/>
          </a:xfrm>
          <a:solidFill>
            <a:schemeClr val="bg1">
              <a:lumMod val="95000"/>
            </a:schemeClr>
          </a:solidFill>
        </p:spPr>
        <p:txBody>
          <a:bodyPr>
            <a:noAutofit/>
          </a:bodyPr>
          <a:lstStyle>
            <a:lvl1pPr rtl="0">
              <a:defRPr>
                <a:solidFill>
                  <a:schemeClr val="tx1"/>
                </a:solidFill>
              </a:defRPr>
            </a:lvl1pPr>
          </a:lstStyle>
          <a:p>
            <a:r>
              <a:rPr lang="en-US"/>
              <a:t>Click icon to add picture</a:t>
            </a:r>
            <a:endParaRPr lang="en-GB"/>
          </a:p>
        </p:txBody>
      </p:sp>
      <p:sp>
        <p:nvSpPr>
          <p:cNvPr id="20" name="Inhaltsplatzhalter 2">
            <a:extLst>
              <a:ext uri="{FF2B5EF4-FFF2-40B4-BE49-F238E27FC236}">
                <a16:creationId xmlns:a16="http://schemas.microsoft.com/office/drawing/2014/main" id="{C9AD7289-E019-49BB-B959-C4505FB9FD6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2" name="Bildplatzhalter 11">
            <a:extLst>
              <a:ext uri="{FF2B5EF4-FFF2-40B4-BE49-F238E27FC236}">
                <a16:creationId xmlns:a16="http://schemas.microsoft.com/office/drawing/2014/main" id="{936F3643-778D-14E7-C5EB-FCA86C73A148}"/>
              </a:ext>
            </a:extLst>
          </p:cNvPr>
          <p:cNvSpPr>
            <a:spLocks noGrp="1"/>
          </p:cNvSpPr>
          <p:nvPr>
            <p:ph type="pic" sz="quarter" idx="22"/>
          </p:nvPr>
        </p:nvSpPr>
        <p:spPr>
          <a:xfrm>
            <a:off x="6348413" y="1800556"/>
            <a:ext cx="5400674" cy="4679775"/>
          </a:xfrm>
          <a:solidFill>
            <a:schemeClr val="bg1">
              <a:lumMod val="95000"/>
            </a:schemeClr>
          </a:solidFill>
        </p:spPr>
        <p:txBody>
          <a:bodyPr>
            <a:noAutofit/>
          </a:bodyPr>
          <a:lstStyle>
            <a:lvl1pPr rtl="0">
              <a:defRPr>
                <a:solidFill>
                  <a:schemeClr val="tx1"/>
                </a:solidFill>
              </a:defRPr>
            </a:lvl1pPr>
          </a:lstStyle>
          <a:p>
            <a:r>
              <a:rPr lang="en-US"/>
              <a:t>Click icon to add picture</a:t>
            </a:r>
            <a:endParaRPr lang="en-GB"/>
          </a:p>
        </p:txBody>
      </p:sp>
      <p:sp>
        <p:nvSpPr>
          <p:cNvPr id="11" name="Foliennummernplatzhalter 10">
            <a:extLst>
              <a:ext uri="{FF2B5EF4-FFF2-40B4-BE49-F238E27FC236}">
                <a16:creationId xmlns:a16="http://schemas.microsoft.com/office/drawing/2014/main" id="{BD04F0BC-BD84-3BDC-8DDC-39A6EF5A1C20}"/>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CC236090-7F3D-46C5-B3A3-AC26D2C31138}"/>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3" name="Bildplatzhalter 14">
            <a:extLst>
              <a:ext uri="{FF2B5EF4-FFF2-40B4-BE49-F238E27FC236}">
                <a16:creationId xmlns:a16="http://schemas.microsoft.com/office/drawing/2014/main" id="{114A7298-48EB-BFFB-2B17-4359A3F4835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2175497973"/>
      </p:ext>
    </p:extLst>
  </p:cSld>
  <p:clrMapOvr>
    <a:masterClrMapping/>
  </p:clrMapOvr>
  <p:extLst>
    <p:ext uri="{DCECCB84-F9BA-43D5-87BE-67443E8EF086}">
      <p15:sldGuideLst xmlns:p15="http://schemas.microsoft.com/office/powerpoint/2012/main">
        <p15:guide id="5" orient="horz" pos="4088">
          <p15:clr>
            <a:srgbClr val="FBAE40"/>
          </p15:clr>
        </p15:guide>
        <p15:guide id="6" pos="3681">
          <p15:clr>
            <a:srgbClr val="FBAE40"/>
          </p15:clr>
        </p15:guide>
        <p15:guide id="7" pos="3999">
          <p15:clr>
            <a:srgbClr val="FBAE40"/>
          </p15:clr>
        </p15:guide>
        <p15:guide id="8" orient="horz" pos="11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609350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20" name="Bildplatzhalter 11">
            <a:extLst>
              <a:ext uri="{FF2B5EF4-FFF2-40B4-BE49-F238E27FC236}">
                <a16:creationId xmlns:a16="http://schemas.microsoft.com/office/drawing/2014/main" id="{A9CF52B7-9E38-49A8-96B1-C74F2B3F461D}"/>
              </a:ext>
            </a:extLst>
          </p:cNvPr>
          <p:cNvSpPr>
            <a:spLocks noGrp="1"/>
          </p:cNvSpPr>
          <p:nvPr>
            <p:ph type="pic" sz="quarter" idx="21"/>
          </p:nvPr>
        </p:nvSpPr>
        <p:spPr>
          <a:xfrm>
            <a:off x="8316557" y="1799999"/>
            <a:ext cx="3432531" cy="4680332"/>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22" name="Bildplatzhalter 11">
            <a:extLst>
              <a:ext uri="{FF2B5EF4-FFF2-40B4-BE49-F238E27FC236}">
                <a16:creationId xmlns:a16="http://schemas.microsoft.com/office/drawing/2014/main" id="{7DA6948B-C312-2DF7-91BB-64EEC3ED751D}"/>
              </a:ext>
            </a:extLst>
          </p:cNvPr>
          <p:cNvSpPr>
            <a:spLocks noGrp="1"/>
          </p:cNvSpPr>
          <p:nvPr>
            <p:ph type="pic" sz="quarter" idx="22"/>
          </p:nvPr>
        </p:nvSpPr>
        <p:spPr>
          <a:xfrm>
            <a:off x="4379735" y="1799999"/>
            <a:ext cx="3432531" cy="4680332"/>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25" name="Bildplatzhalter 11">
            <a:extLst>
              <a:ext uri="{FF2B5EF4-FFF2-40B4-BE49-F238E27FC236}">
                <a16:creationId xmlns:a16="http://schemas.microsoft.com/office/drawing/2014/main" id="{83A60339-ABDB-7130-7E46-561E2BE9A6BA}"/>
              </a:ext>
            </a:extLst>
          </p:cNvPr>
          <p:cNvSpPr>
            <a:spLocks noGrp="1"/>
          </p:cNvSpPr>
          <p:nvPr>
            <p:ph type="pic" sz="quarter" idx="23"/>
          </p:nvPr>
        </p:nvSpPr>
        <p:spPr>
          <a:xfrm>
            <a:off x="442912" y="1799999"/>
            <a:ext cx="3432531" cy="4680332"/>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11" name="Foliennummernplatzhalter 10">
            <a:extLst>
              <a:ext uri="{FF2B5EF4-FFF2-40B4-BE49-F238E27FC236}">
                <a16:creationId xmlns:a16="http://schemas.microsoft.com/office/drawing/2014/main" id="{26E488F0-D145-DF7E-B8AF-B001AC2CF51E}"/>
              </a:ext>
            </a:extLst>
          </p:cNvPr>
          <p:cNvSpPr>
            <a:spLocks noGrp="1"/>
          </p:cNvSpPr>
          <p:nvPr>
            <p:ph type="sldNum" sz="quarter" idx="26"/>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EADBF307-C4A6-86E4-8909-AABEA13545BF}"/>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DA96C24E-49E0-D4EA-39ED-4172EC10A471}"/>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2" name="Bildplatzhalter 14">
            <a:extLst>
              <a:ext uri="{FF2B5EF4-FFF2-40B4-BE49-F238E27FC236}">
                <a16:creationId xmlns:a16="http://schemas.microsoft.com/office/drawing/2014/main" id="{D16E5390-947E-BA98-3D86-3C2D89958106}"/>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2889821309"/>
      </p:ext>
    </p:extLst>
  </p:cSld>
  <p:clrMapOvr>
    <a:masterClrMapping/>
  </p:clrMapOvr>
  <p:extLst>
    <p:ext uri="{DCECCB84-F9BA-43D5-87BE-67443E8EF086}">
      <p15:sldGuideLst xmlns:p15="http://schemas.microsoft.com/office/powerpoint/2012/main">
        <p15:guide id="5" orient="horz" pos="4088">
          <p15:clr>
            <a:srgbClr val="FBAE40"/>
          </p15:clr>
        </p15:guide>
        <p15:guide id="6" pos="2441">
          <p15:clr>
            <a:srgbClr val="FBAE40"/>
          </p15:clr>
        </p15:guide>
        <p15:guide id="7" pos="2759">
          <p15:clr>
            <a:srgbClr val="FBAE40"/>
          </p15:clr>
        </p15:guide>
        <p15:guide id="8" pos="4922">
          <p15:clr>
            <a:srgbClr val="FBAE40"/>
          </p15:clr>
        </p15:guide>
        <p15:guide id="9" pos="5240">
          <p15:clr>
            <a:srgbClr val="FBAE40"/>
          </p15:clr>
        </p15:guide>
        <p15:guide id="10" orient="horz" pos="11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063195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4212165"/>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2" name="Bildplatzhalter 11">
            <a:extLst>
              <a:ext uri="{FF2B5EF4-FFF2-40B4-BE49-F238E27FC236}">
                <a16:creationId xmlns:a16="http://schemas.microsoft.com/office/drawing/2014/main" id="{936F3643-778D-14E7-C5EB-FCA86C73A148}"/>
              </a:ext>
            </a:extLst>
          </p:cNvPr>
          <p:cNvSpPr>
            <a:spLocks noGrp="1"/>
          </p:cNvSpPr>
          <p:nvPr>
            <p:ph type="pic" sz="quarter" idx="22"/>
          </p:nvPr>
        </p:nvSpPr>
        <p:spPr>
          <a:xfrm>
            <a:off x="6168002" y="4212165"/>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10" name="Bildplatzhalter 11">
            <a:extLst>
              <a:ext uri="{FF2B5EF4-FFF2-40B4-BE49-F238E27FC236}">
                <a16:creationId xmlns:a16="http://schemas.microsoft.com/office/drawing/2014/main" id="{0BB67FA6-7F0F-D33E-46B2-A3FA418A5566}"/>
              </a:ext>
            </a:extLst>
          </p:cNvPr>
          <p:cNvSpPr>
            <a:spLocks noGrp="1"/>
          </p:cNvSpPr>
          <p:nvPr>
            <p:ph type="pic" sz="quarter" idx="23"/>
          </p:nvPr>
        </p:nvSpPr>
        <p:spPr>
          <a:xfrm>
            <a:off x="442913" y="1800000"/>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13" name="Foliennummernplatzhalter 12">
            <a:extLst>
              <a:ext uri="{FF2B5EF4-FFF2-40B4-BE49-F238E27FC236}">
                <a16:creationId xmlns:a16="http://schemas.microsoft.com/office/drawing/2014/main" id="{A5152FD3-6AC0-6BB8-44AD-0AE1DBE043DF}"/>
              </a:ext>
            </a:extLst>
          </p:cNvPr>
          <p:cNvSpPr>
            <a:spLocks noGrp="1"/>
          </p:cNvSpPr>
          <p:nvPr>
            <p:ph type="sldNum" sz="quarter" idx="26"/>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F4B2E0F9-0DF0-EDBF-505F-3EBA59A0CBCF}"/>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6" name="Bildplatzhalter 14">
            <a:extLst>
              <a:ext uri="{FF2B5EF4-FFF2-40B4-BE49-F238E27FC236}">
                <a16:creationId xmlns:a16="http://schemas.microsoft.com/office/drawing/2014/main" id="{805FDDC0-2819-2C3D-6E17-16ED3D418D75}"/>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7" name="Inhaltsplatzhalter 2">
            <a:extLst>
              <a:ext uri="{FF2B5EF4-FFF2-40B4-BE49-F238E27FC236}">
                <a16:creationId xmlns:a16="http://schemas.microsoft.com/office/drawing/2014/main" id="{74010A91-90E1-07D0-12A1-50F7541D388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18" name="Bildplatzhalter 11">
            <a:extLst>
              <a:ext uri="{FF2B5EF4-FFF2-40B4-BE49-F238E27FC236}">
                <a16:creationId xmlns:a16="http://schemas.microsoft.com/office/drawing/2014/main" id="{DBB3B78C-926A-722C-F646-9A0056CEF948}"/>
              </a:ext>
            </a:extLst>
          </p:cNvPr>
          <p:cNvSpPr>
            <a:spLocks noGrp="1"/>
          </p:cNvSpPr>
          <p:nvPr>
            <p:ph type="pic" sz="quarter" idx="28"/>
          </p:nvPr>
        </p:nvSpPr>
        <p:spPr>
          <a:xfrm>
            <a:off x="6168002" y="1800000"/>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Tree>
    <p:extLst>
      <p:ext uri="{BB962C8B-B14F-4D97-AF65-F5344CB8AC3E}">
        <p14:creationId xmlns:p14="http://schemas.microsoft.com/office/powerpoint/2010/main" val="2588532506"/>
      </p:ext>
    </p:extLst>
  </p:cSld>
  <p:clrMapOvr>
    <a:masterClrMapping/>
  </p:clrMapOvr>
  <p:extLst>
    <p:ext uri="{DCECCB84-F9BA-43D5-87BE-67443E8EF086}">
      <p15:sldGuideLst xmlns:p15="http://schemas.microsoft.com/office/powerpoint/2012/main">
        <p15:guide id="2" orient="horz" pos="1133">
          <p15:clr>
            <a:srgbClr val="FBAE40"/>
          </p15:clr>
        </p15:guide>
        <p15:guide id="5" orient="horz" pos="4088">
          <p15:clr>
            <a:srgbClr val="FBAE40"/>
          </p15:clr>
        </p15:guide>
        <p15:guide id="6" pos="3795">
          <p15:clr>
            <a:srgbClr val="FBAE40"/>
          </p15:clr>
        </p15:guide>
        <p15:guide id="8" orient="horz" pos="2568">
          <p15:clr>
            <a:srgbClr val="FBAE40"/>
          </p15:clr>
        </p15:guide>
        <p15:guide id="9" orient="horz" pos="2659">
          <p15:clr>
            <a:srgbClr val="FBAE40"/>
          </p15:clr>
        </p15:guide>
        <p15:guide id="10" pos="388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Photo placehoder for Laptop">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86934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2C7F16A1-57FD-951C-D314-17258289399A}"/>
              </a:ext>
            </a:extLst>
          </p:cNvPr>
          <p:cNvSpPr/>
          <p:nvPr userDrawn="1"/>
        </p:nvSpPr>
        <p:spPr>
          <a:xfrm>
            <a:off x="4378325" y="1798639"/>
            <a:ext cx="7813675" cy="4691062"/>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0" name="Foliennummernplatzhalter 9">
            <a:extLst>
              <a:ext uri="{FF2B5EF4-FFF2-40B4-BE49-F238E27FC236}">
                <a16:creationId xmlns:a16="http://schemas.microsoft.com/office/drawing/2014/main" id="{5CDEDD5E-AABF-D00F-FB34-CA447584BD55}"/>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FB74EA8C-1F45-2CD5-55D2-15B54826B074}"/>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B3A7D463-76F9-0B54-B9CE-5C4C175297BD}"/>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2" name="Bildplatzhalter 14">
            <a:extLst>
              <a:ext uri="{FF2B5EF4-FFF2-40B4-BE49-F238E27FC236}">
                <a16:creationId xmlns:a16="http://schemas.microsoft.com/office/drawing/2014/main" id="{0DB1059A-6206-69AD-77C4-EE62FE5F58D4}"/>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pic>
        <p:nvPicPr>
          <p:cNvPr id="9" name="Grafik 8">
            <a:extLst>
              <a:ext uri="{FF2B5EF4-FFF2-40B4-BE49-F238E27FC236}">
                <a16:creationId xmlns:a16="http://schemas.microsoft.com/office/drawing/2014/main" id="{BCDAEA10-4F00-D0C6-8C64-13F716E57448}"/>
              </a:ext>
            </a:extLst>
          </p:cNvPr>
          <p:cNvPicPr>
            <a:picLocks noChangeAspect="1"/>
          </p:cNvPicPr>
          <p:nvPr userDrawn="1"/>
        </p:nvPicPr>
        <p:blipFill rotWithShape="1">
          <a:blip r:embed="rId7"/>
          <a:srcRect l="32317" t="29377" r="32956"/>
          <a:stretch/>
        </p:blipFill>
        <p:spPr>
          <a:xfrm>
            <a:off x="5348688" y="2551046"/>
            <a:ext cx="5872949" cy="3397831"/>
          </a:xfrm>
          <a:custGeom>
            <a:avLst/>
            <a:gdLst>
              <a:gd name="connsiteX0" fmla="*/ 0 w 4714875"/>
              <a:gd name="connsiteY0" fmla="*/ 0 h 2727820"/>
              <a:gd name="connsiteX1" fmla="*/ 4429125 w 4714875"/>
              <a:gd name="connsiteY1" fmla="*/ 0 h 2727820"/>
              <a:gd name="connsiteX2" fmla="*/ 4429125 w 4714875"/>
              <a:gd name="connsiteY2" fmla="*/ 2400300 h 2727820"/>
              <a:gd name="connsiteX3" fmla="*/ 4714875 w 4714875"/>
              <a:gd name="connsiteY3" fmla="*/ 2400300 h 2727820"/>
              <a:gd name="connsiteX4" fmla="*/ 4714875 w 4714875"/>
              <a:gd name="connsiteY4" fmla="*/ 2727820 h 2727820"/>
              <a:gd name="connsiteX5" fmla="*/ 0 w 4714875"/>
              <a:gd name="connsiteY5" fmla="*/ 2727820 h 272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875" h="2727820">
                <a:moveTo>
                  <a:pt x="0" y="0"/>
                </a:moveTo>
                <a:lnTo>
                  <a:pt x="4429125" y="0"/>
                </a:lnTo>
                <a:lnTo>
                  <a:pt x="4429125" y="2400300"/>
                </a:lnTo>
                <a:lnTo>
                  <a:pt x="4714875" y="2400300"/>
                </a:lnTo>
                <a:lnTo>
                  <a:pt x="4714875" y="2727820"/>
                </a:lnTo>
                <a:lnTo>
                  <a:pt x="0" y="2727820"/>
                </a:lnTo>
                <a:close/>
              </a:path>
            </a:pathLst>
          </a:custGeom>
        </p:spPr>
      </p:pic>
      <p:sp>
        <p:nvSpPr>
          <p:cNvPr id="2" name="Bildplatzhalter 11">
            <a:extLst>
              <a:ext uri="{FF2B5EF4-FFF2-40B4-BE49-F238E27FC236}">
                <a16:creationId xmlns:a16="http://schemas.microsoft.com/office/drawing/2014/main" id="{559F75F2-352B-8219-141A-1B69227115D2}"/>
              </a:ext>
            </a:extLst>
          </p:cNvPr>
          <p:cNvSpPr>
            <a:spLocks noGrp="1"/>
          </p:cNvSpPr>
          <p:nvPr>
            <p:ph type="pic" sz="quarter" idx="26" hasCustomPrompt="1"/>
          </p:nvPr>
        </p:nvSpPr>
        <p:spPr>
          <a:xfrm>
            <a:off x="6089943" y="2934715"/>
            <a:ext cx="4415839" cy="2732660"/>
          </a:xfrm>
          <a:prstGeom prst="rect">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14" name="Textplatzhalter 15">
            <a:extLst>
              <a:ext uri="{FF2B5EF4-FFF2-40B4-BE49-F238E27FC236}">
                <a16:creationId xmlns:a16="http://schemas.microsoft.com/office/drawing/2014/main" id="{A8CD818B-AD4E-7C15-A328-7E0BFE7AE684}"/>
              </a:ext>
            </a:extLst>
          </p:cNvPr>
          <p:cNvSpPr>
            <a:spLocks noGrp="1"/>
          </p:cNvSpPr>
          <p:nvPr>
            <p:ph type="body" sz="quarter" idx="14"/>
          </p:nvPr>
        </p:nvSpPr>
        <p:spPr>
          <a:xfrm>
            <a:off x="442913" y="1808163"/>
            <a:ext cx="3436937"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4547568"/>
      </p:ext>
    </p:extLst>
  </p:cSld>
  <p:clrMapOvr>
    <a:masterClrMapping/>
  </p:clrMapOvr>
  <p:extLst>
    <p:ext uri="{DCECCB84-F9BA-43D5-87BE-67443E8EF086}">
      <p15:sldGuideLst xmlns:p15="http://schemas.microsoft.com/office/powerpoint/2012/main">
        <p15:guide id="5" orient="horz" pos="4088">
          <p15:clr>
            <a:srgbClr val="FBAE40"/>
          </p15:clr>
        </p15:guide>
        <p15:guide id="6" pos="2758">
          <p15:clr>
            <a:srgbClr val="FBAE40"/>
          </p15:clr>
        </p15:guide>
        <p15:guide id="7" pos="2444">
          <p15:clr>
            <a:srgbClr val="FBAE40"/>
          </p15:clr>
        </p15:guide>
        <p15:guide id="8" orient="horz" pos="11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placehoder for devic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025979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0" name="Foliennummernplatzhalter 9">
            <a:extLst>
              <a:ext uri="{FF2B5EF4-FFF2-40B4-BE49-F238E27FC236}">
                <a16:creationId xmlns:a16="http://schemas.microsoft.com/office/drawing/2014/main" id="{5CDEDD5E-AABF-D00F-FB34-CA447584BD55}"/>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FB74EA8C-1F45-2CD5-55D2-15B54826B074}"/>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B3A7D463-76F9-0B54-B9CE-5C4C175297BD}"/>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2" name="Bildplatzhalter 14">
            <a:extLst>
              <a:ext uri="{FF2B5EF4-FFF2-40B4-BE49-F238E27FC236}">
                <a16:creationId xmlns:a16="http://schemas.microsoft.com/office/drawing/2014/main" id="{0DB1059A-6206-69AD-77C4-EE62FE5F58D4}"/>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2" name="Bildplatzhalter 11">
            <a:extLst>
              <a:ext uri="{FF2B5EF4-FFF2-40B4-BE49-F238E27FC236}">
                <a16:creationId xmlns:a16="http://schemas.microsoft.com/office/drawing/2014/main" id="{559F75F2-352B-8219-141A-1B69227115D2}"/>
              </a:ext>
            </a:extLst>
          </p:cNvPr>
          <p:cNvSpPr>
            <a:spLocks noGrp="1"/>
          </p:cNvSpPr>
          <p:nvPr>
            <p:ph type="pic" sz="quarter" idx="26" hasCustomPrompt="1"/>
          </p:nvPr>
        </p:nvSpPr>
        <p:spPr>
          <a:xfrm>
            <a:off x="1203910" y="2934715"/>
            <a:ext cx="4415839" cy="2732660"/>
          </a:xfrm>
          <a:prstGeom prst="rect">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17" name="Bildplatzhalter 11">
            <a:extLst>
              <a:ext uri="{FF2B5EF4-FFF2-40B4-BE49-F238E27FC236}">
                <a16:creationId xmlns:a16="http://schemas.microsoft.com/office/drawing/2014/main" id="{C34D2211-F40F-6172-D5BC-C584823A2273}"/>
              </a:ext>
            </a:extLst>
          </p:cNvPr>
          <p:cNvSpPr>
            <a:spLocks noGrp="1"/>
          </p:cNvSpPr>
          <p:nvPr>
            <p:ph type="pic" sz="quarter" idx="27" hasCustomPrompt="1"/>
          </p:nvPr>
        </p:nvSpPr>
        <p:spPr>
          <a:xfrm>
            <a:off x="6498431" y="3526679"/>
            <a:ext cx="1683009" cy="2364533"/>
          </a:xfrm>
          <a:prstGeom prst="roundRect">
            <a:avLst>
              <a:gd name="adj" fmla="val 1528"/>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20" name="Bildplatzhalter 19">
            <a:extLst>
              <a:ext uri="{FF2B5EF4-FFF2-40B4-BE49-F238E27FC236}">
                <a16:creationId xmlns:a16="http://schemas.microsoft.com/office/drawing/2014/main" id="{62864748-EE9E-6D61-9CD7-BC375381CCA0}"/>
              </a:ext>
            </a:extLst>
          </p:cNvPr>
          <p:cNvSpPr>
            <a:spLocks noGrp="1"/>
          </p:cNvSpPr>
          <p:nvPr>
            <p:ph type="pic" sz="quarter" idx="28" hasCustomPrompt="1"/>
          </p:nvPr>
        </p:nvSpPr>
        <p:spPr>
          <a:xfrm>
            <a:off x="9015389" y="4324350"/>
            <a:ext cx="759642" cy="1631290"/>
          </a:xfrm>
          <a:custGeom>
            <a:avLst/>
            <a:gdLst>
              <a:gd name="connsiteX0" fmla="*/ 304812 w 759642"/>
              <a:gd name="connsiteY0" fmla="*/ 26194 h 1631290"/>
              <a:gd name="connsiteX1" fmla="*/ 280397 w 759642"/>
              <a:gd name="connsiteY1" fmla="*/ 36307 h 1631290"/>
              <a:gd name="connsiteX2" fmla="*/ 270284 w 759642"/>
              <a:gd name="connsiteY2" fmla="*/ 60722 h 1631290"/>
              <a:gd name="connsiteX3" fmla="*/ 270284 w 759642"/>
              <a:gd name="connsiteY3" fmla="*/ 60721 h 1631290"/>
              <a:gd name="connsiteX4" fmla="*/ 270284 w 759642"/>
              <a:gd name="connsiteY4" fmla="*/ 60722 h 1631290"/>
              <a:gd name="connsiteX5" fmla="*/ 270284 w 759642"/>
              <a:gd name="connsiteY5" fmla="*/ 60722 h 1631290"/>
              <a:gd name="connsiteX6" fmla="*/ 280397 w 759642"/>
              <a:gd name="connsiteY6" fmla="*/ 85136 h 1631290"/>
              <a:gd name="connsiteX7" fmla="*/ 304812 w 759642"/>
              <a:gd name="connsiteY7" fmla="*/ 95249 h 1631290"/>
              <a:gd name="connsiteX8" fmla="*/ 454831 w 759642"/>
              <a:gd name="connsiteY8" fmla="*/ 95250 h 1631290"/>
              <a:gd name="connsiteX9" fmla="*/ 489359 w 759642"/>
              <a:gd name="connsiteY9" fmla="*/ 60722 h 1631290"/>
              <a:gd name="connsiteX10" fmla="*/ 489360 w 759642"/>
              <a:gd name="connsiteY10" fmla="*/ 60722 h 1631290"/>
              <a:gd name="connsiteX11" fmla="*/ 454832 w 759642"/>
              <a:gd name="connsiteY11" fmla="*/ 26194 h 1631290"/>
              <a:gd name="connsiteX12" fmla="*/ 106859 w 759642"/>
              <a:gd name="connsiteY12" fmla="*/ 0 h 1631290"/>
              <a:gd name="connsiteX13" fmla="*/ 652783 w 759642"/>
              <a:gd name="connsiteY13" fmla="*/ 0 h 1631290"/>
              <a:gd name="connsiteX14" fmla="*/ 759642 w 759642"/>
              <a:gd name="connsiteY14" fmla="*/ 106859 h 1631290"/>
              <a:gd name="connsiteX15" fmla="*/ 759642 w 759642"/>
              <a:gd name="connsiteY15" fmla="*/ 1524431 h 1631290"/>
              <a:gd name="connsiteX16" fmla="*/ 652783 w 759642"/>
              <a:gd name="connsiteY16" fmla="*/ 1631290 h 1631290"/>
              <a:gd name="connsiteX17" fmla="*/ 106859 w 759642"/>
              <a:gd name="connsiteY17" fmla="*/ 1631290 h 1631290"/>
              <a:gd name="connsiteX18" fmla="*/ 0 w 759642"/>
              <a:gd name="connsiteY18" fmla="*/ 1524431 h 1631290"/>
              <a:gd name="connsiteX19" fmla="*/ 0 w 759642"/>
              <a:gd name="connsiteY19" fmla="*/ 106859 h 1631290"/>
              <a:gd name="connsiteX20" fmla="*/ 106859 w 759642"/>
              <a:gd name="connsiteY20" fmla="*/ 0 h 163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9642" h="1631290">
                <a:moveTo>
                  <a:pt x="304812" y="26194"/>
                </a:moveTo>
                <a:cubicBezTo>
                  <a:pt x="295278" y="26194"/>
                  <a:pt x="286646" y="30059"/>
                  <a:pt x="280397" y="36307"/>
                </a:cubicBezTo>
                <a:lnTo>
                  <a:pt x="270284" y="60722"/>
                </a:lnTo>
                <a:lnTo>
                  <a:pt x="270284" y="60721"/>
                </a:lnTo>
                <a:lnTo>
                  <a:pt x="270284" y="60722"/>
                </a:lnTo>
                <a:lnTo>
                  <a:pt x="270284" y="60722"/>
                </a:lnTo>
                <a:lnTo>
                  <a:pt x="280397" y="85136"/>
                </a:lnTo>
                <a:cubicBezTo>
                  <a:pt x="286646" y="91385"/>
                  <a:pt x="295278" y="95249"/>
                  <a:pt x="304812" y="95249"/>
                </a:cubicBezTo>
                <a:lnTo>
                  <a:pt x="454831" y="95250"/>
                </a:lnTo>
                <a:cubicBezTo>
                  <a:pt x="473900" y="95250"/>
                  <a:pt x="489359" y="79791"/>
                  <a:pt x="489359" y="60722"/>
                </a:cubicBezTo>
                <a:lnTo>
                  <a:pt x="489360" y="60722"/>
                </a:lnTo>
                <a:cubicBezTo>
                  <a:pt x="489360" y="41653"/>
                  <a:pt x="473901" y="26194"/>
                  <a:pt x="454832" y="26194"/>
                </a:cubicBezTo>
                <a:close/>
                <a:moveTo>
                  <a:pt x="106859" y="0"/>
                </a:moveTo>
                <a:lnTo>
                  <a:pt x="652783" y="0"/>
                </a:lnTo>
                <a:cubicBezTo>
                  <a:pt x="711800" y="0"/>
                  <a:pt x="759642" y="47842"/>
                  <a:pt x="759642" y="106859"/>
                </a:cubicBezTo>
                <a:lnTo>
                  <a:pt x="759642" y="1524431"/>
                </a:lnTo>
                <a:cubicBezTo>
                  <a:pt x="759642" y="1583448"/>
                  <a:pt x="711800" y="1631290"/>
                  <a:pt x="652783" y="1631290"/>
                </a:cubicBezTo>
                <a:lnTo>
                  <a:pt x="106859" y="1631290"/>
                </a:lnTo>
                <a:cubicBezTo>
                  <a:pt x="47842" y="1631290"/>
                  <a:pt x="0" y="1583448"/>
                  <a:pt x="0" y="1524431"/>
                </a:cubicBezTo>
                <a:lnTo>
                  <a:pt x="0" y="106859"/>
                </a:lnTo>
                <a:cubicBezTo>
                  <a:pt x="0" y="47842"/>
                  <a:pt x="47842" y="0"/>
                  <a:pt x="106859" y="0"/>
                </a:cubicBezTo>
                <a:close/>
              </a:path>
            </a:pathLst>
          </a:custGeom>
          <a:solidFill>
            <a:schemeClr val="bg1">
              <a:lumMod val="95000"/>
            </a:schemeClr>
          </a:solidFill>
        </p:spPr>
        <p:txBody>
          <a:bodyPr wrap="square">
            <a:noAutofit/>
          </a:bodyPr>
          <a:lstStyle>
            <a:lvl1pPr rtl="0">
              <a:defRPr>
                <a:solidFill>
                  <a:schemeClr val="tx1"/>
                </a:solidFill>
              </a:defRPr>
            </a:lvl1pPr>
          </a:lstStyle>
          <a:p>
            <a:r>
              <a:rPr lang="en-GB"/>
              <a:t> </a:t>
            </a:r>
          </a:p>
        </p:txBody>
      </p:sp>
      <p:sp>
        <p:nvSpPr>
          <p:cNvPr id="21" name="Bildplatzhalter 11">
            <a:extLst>
              <a:ext uri="{FF2B5EF4-FFF2-40B4-BE49-F238E27FC236}">
                <a16:creationId xmlns:a16="http://schemas.microsoft.com/office/drawing/2014/main" id="{596F9CF8-ABF3-24DC-DBA6-BF764D1EF9F7}"/>
              </a:ext>
            </a:extLst>
          </p:cNvPr>
          <p:cNvSpPr>
            <a:spLocks noGrp="1"/>
          </p:cNvSpPr>
          <p:nvPr>
            <p:ph type="pic" sz="quarter" idx="29" hasCustomPrompt="1"/>
          </p:nvPr>
        </p:nvSpPr>
        <p:spPr>
          <a:xfrm>
            <a:off x="10355145" y="5224467"/>
            <a:ext cx="488159" cy="561969"/>
          </a:xfrm>
          <a:prstGeom prst="roundRect">
            <a:avLst>
              <a:gd name="adj" fmla="val 21528"/>
            </a:avLst>
          </a:prstGeom>
          <a:solidFill>
            <a:schemeClr val="bg1">
              <a:lumMod val="95000"/>
            </a:schemeClr>
          </a:solidFill>
        </p:spPr>
        <p:txBody>
          <a:bodyPr>
            <a:noAutofit/>
          </a:bodyPr>
          <a:lstStyle>
            <a:lvl1pPr rtl="0">
              <a:defRPr>
                <a:solidFill>
                  <a:schemeClr val="tx1"/>
                </a:solidFill>
              </a:defRPr>
            </a:lvl1pPr>
          </a:lstStyle>
          <a:p>
            <a:r>
              <a:rPr lang="en-GB"/>
              <a:t> </a:t>
            </a:r>
          </a:p>
        </p:txBody>
      </p:sp>
    </p:spTree>
    <p:extLst>
      <p:ext uri="{BB962C8B-B14F-4D97-AF65-F5344CB8AC3E}">
        <p14:creationId xmlns:p14="http://schemas.microsoft.com/office/powerpoint/2010/main" val="4164800175"/>
      </p:ext>
    </p:extLst>
  </p:cSld>
  <p:clrMapOvr>
    <a:masterClrMapping/>
  </p:clrMapOvr>
  <p:extLst>
    <p:ext uri="{DCECCB84-F9BA-43D5-87BE-67443E8EF086}">
      <p15:sldGuideLst xmlns:p15="http://schemas.microsoft.com/office/powerpoint/2012/main">
        <p15:guide id="5" orient="horz" pos="4088">
          <p15:clr>
            <a:srgbClr val="FBAE40"/>
          </p15:clr>
        </p15:guide>
        <p15:guide id="6" pos="3681">
          <p15:clr>
            <a:srgbClr val="FBAE40"/>
          </p15:clr>
        </p15:guide>
        <p15:guide id="7" pos="3999">
          <p15:clr>
            <a:srgbClr val="FBAE40"/>
          </p15:clr>
        </p15:guide>
        <p15:guide id="8" orient="horz" pos="11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quote/statement v2">
    <p:bg>
      <p:bgPr>
        <a:solidFill>
          <a:schemeClr val="accent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580708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Bildplatzhalter 20">
            <a:extLst>
              <a:ext uri="{FF2B5EF4-FFF2-40B4-BE49-F238E27FC236}">
                <a16:creationId xmlns:a16="http://schemas.microsoft.com/office/drawing/2014/main" id="{798BD29E-AE2B-E7FC-ABBD-4B71F19CE75B}"/>
              </a:ext>
            </a:extLst>
          </p:cNvPr>
          <p:cNvSpPr>
            <a:spLocks noGrp="1" noChangeAspect="1"/>
          </p:cNvSpPr>
          <p:nvPr>
            <p:ph type="pic" sz="quarter" idx="27" hasCustomPrompt="1"/>
          </p:nvPr>
        </p:nvSpPr>
        <p:spPr>
          <a:xfrm>
            <a:off x="0" y="2"/>
            <a:ext cx="3773714" cy="6857999"/>
          </a:xfrm>
          <a:custGeom>
            <a:avLst/>
            <a:gdLst>
              <a:gd name="connsiteX0" fmla="*/ 20796 w 3773714"/>
              <a:gd name="connsiteY0" fmla="*/ 0 h 6857999"/>
              <a:gd name="connsiteX1" fmla="*/ 3773714 w 3773714"/>
              <a:gd name="connsiteY1" fmla="*/ 3752738 h 6857999"/>
              <a:gd name="connsiteX2" fmla="*/ 2408000 w 3773714"/>
              <a:gd name="connsiteY2" fmla="*/ 6648532 h 6857999"/>
              <a:gd name="connsiteX3" fmla="*/ 2127870 w 3773714"/>
              <a:gd name="connsiteY3" fmla="*/ 6857999 h 6857999"/>
              <a:gd name="connsiteX4" fmla="*/ 0 w 3773714"/>
              <a:gd name="connsiteY4" fmla="*/ 6857999 h 6857999"/>
              <a:gd name="connsiteX5" fmla="*/ 0 w 3773714"/>
              <a:gd name="connsiteY5" fmla="*/ 105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3714" h="6857999">
                <a:moveTo>
                  <a:pt x="20796" y="0"/>
                </a:moveTo>
                <a:cubicBezTo>
                  <a:pt x="2093475" y="0"/>
                  <a:pt x="3773714" y="1680159"/>
                  <a:pt x="3773714" y="3752738"/>
                </a:cubicBezTo>
                <a:cubicBezTo>
                  <a:pt x="3773714" y="4918563"/>
                  <a:pt x="3242076" y="5960225"/>
                  <a:pt x="2408000" y="6648532"/>
                </a:cubicBezTo>
                <a:lnTo>
                  <a:pt x="2127870" y="6857999"/>
                </a:lnTo>
                <a:lnTo>
                  <a:pt x="0" y="6857999"/>
                </a:lnTo>
                <a:lnTo>
                  <a:pt x="0" y="1051"/>
                </a:lnTo>
                <a:close/>
              </a:path>
            </a:pathLst>
          </a:custGeom>
          <a:solidFill>
            <a:schemeClr val="accent1">
              <a:lumMod val="60000"/>
              <a:lumOff val="40000"/>
            </a:schemeClr>
          </a:solidFill>
        </p:spPr>
        <p:txBody>
          <a:bodyPr wrap="square">
            <a:noAutofit/>
          </a:bodyPr>
          <a:lstStyle>
            <a:lvl1pPr rtl="0">
              <a:defRPr>
                <a:solidFill>
                  <a:schemeClr val="tx1"/>
                </a:solidFill>
              </a:defRPr>
            </a:lvl1pPr>
          </a:lstStyle>
          <a:p>
            <a:r>
              <a:rPr lang="en-GB"/>
              <a:t> </a:t>
            </a: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7" name="Textplatzhalter 16">
            <a:extLst>
              <a:ext uri="{FF2B5EF4-FFF2-40B4-BE49-F238E27FC236}">
                <a16:creationId xmlns:a16="http://schemas.microsoft.com/office/drawing/2014/main" id="{D80A801D-9F8A-41FB-BE57-6270C1205D7D}"/>
              </a:ext>
            </a:extLst>
          </p:cNvPr>
          <p:cNvSpPr>
            <a:spLocks noGrp="1"/>
          </p:cNvSpPr>
          <p:nvPr>
            <p:ph type="body" sz="quarter" idx="15" hasCustomPrompt="1"/>
          </p:nvPr>
        </p:nvSpPr>
        <p:spPr>
          <a:xfrm>
            <a:off x="3149600" y="2212088"/>
            <a:ext cx="8526461" cy="1231106"/>
          </a:xfrm>
        </p:spPr>
        <p:txBody>
          <a:bodyPr anchor="ctr"/>
          <a:lstStyle>
            <a:lvl1pPr rtl="0">
              <a:defRPr sz="4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Quote or</a:t>
            </a:r>
            <a:br>
              <a:rPr lang="en-GB"/>
            </a:br>
            <a:r>
              <a:rPr lang="en-GB"/>
              <a:t>Statement</a:t>
            </a:r>
          </a:p>
        </p:txBody>
      </p:sp>
      <p:sp>
        <p:nvSpPr>
          <p:cNvPr id="11" name="Foliennummernplatzhalter 10">
            <a:extLst>
              <a:ext uri="{FF2B5EF4-FFF2-40B4-BE49-F238E27FC236}">
                <a16:creationId xmlns:a16="http://schemas.microsoft.com/office/drawing/2014/main" id="{48204E51-4727-2641-347C-E87A41D458BE}"/>
              </a:ext>
            </a:extLst>
          </p:cNvPr>
          <p:cNvSpPr>
            <a:spLocks noGrp="1"/>
          </p:cNvSpPr>
          <p:nvPr>
            <p:ph type="sldNum" sz="quarter" idx="26"/>
          </p:nvPr>
        </p:nvSpPr>
        <p:spPr/>
        <p:txBody>
          <a:bodyPr/>
          <a:lstStyle>
            <a:lvl1pPr rtl="0">
              <a:defRPr>
                <a:solidFill>
                  <a:schemeClr val="bg1"/>
                </a:solidFill>
              </a:defRPr>
            </a:lvl1pPr>
          </a:lstStyle>
          <a:p>
            <a:fld id="{15085F71-AFFB-4208-B08F-D7EFE42E2BC8}" type="slidenum">
              <a:rPr lang="en-GB" smtClean="0"/>
              <a:pPr/>
              <a:t>‹#›</a:t>
            </a:fld>
            <a:endParaRPr lang="en-GB"/>
          </a:p>
        </p:txBody>
      </p:sp>
      <p:cxnSp>
        <p:nvCxnSpPr>
          <p:cNvPr id="13" name="Gerader Verbinder 12">
            <a:extLst>
              <a:ext uri="{FF2B5EF4-FFF2-40B4-BE49-F238E27FC236}">
                <a16:creationId xmlns:a16="http://schemas.microsoft.com/office/drawing/2014/main" id="{DCAE6616-E6B7-0A8A-6309-6DF7670E70AF}"/>
              </a:ext>
            </a:extLst>
          </p:cNvPr>
          <p:cNvCxnSpPr/>
          <p:nvPr userDrawn="1"/>
        </p:nvCxnSpPr>
        <p:spPr>
          <a:xfrm flipV="1">
            <a:off x="11495886" y="6660585"/>
            <a:ext cx="0" cy="1116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Bildplatzhalter 11">
            <a:extLst>
              <a:ext uri="{FF2B5EF4-FFF2-40B4-BE49-F238E27FC236}">
                <a16:creationId xmlns:a16="http://schemas.microsoft.com/office/drawing/2014/main" id="{B9B2CC1A-C33C-69F2-61DC-D55892DF89B5}"/>
              </a:ext>
            </a:extLst>
          </p:cNvPr>
          <p:cNvSpPr>
            <a:spLocks noGrp="1" noChangeAspect="1"/>
          </p:cNvSpPr>
          <p:nvPr>
            <p:ph type="pic" sz="quarter" idx="28" hasCustomPrompt="1"/>
          </p:nvPr>
        </p:nvSpPr>
        <p:spPr>
          <a:xfrm>
            <a:off x="3749552" y="4825817"/>
            <a:ext cx="1776598" cy="1776513"/>
          </a:xfrm>
          <a:prstGeom prst="ellipse">
            <a:avLst/>
          </a:prstGeom>
          <a:solidFill>
            <a:schemeClr val="accent1">
              <a:lumMod val="60000"/>
              <a:lumOff val="40000"/>
            </a:schemeClr>
          </a:solidFill>
        </p:spPr>
        <p:txBody>
          <a:bodyPr>
            <a:noAutofit/>
          </a:bodyPr>
          <a:lstStyle>
            <a:lvl1pPr rtl="0">
              <a:defRPr>
                <a:solidFill>
                  <a:schemeClr val="tx1"/>
                </a:solidFill>
              </a:defRPr>
            </a:lvl1pPr>
          </a:lstStyle>
          <a:p>
            <a:r>
              <a:rPr lang="en-GB"/>
              <a:t> </a:t>
            </a:r>
          </a:p>
        </p:txBody>
      </p:sp>
      <p:pic>
        <p:nvPicPr>
          <p:cNvPr id="16" name="Grafik 15">
            <a:extLst>
              <a:ext uri="{FF2B5EF4-FFF2-40B4-BE49-F238E27FC236}">
                <a16:creationId xmlns:a16="http://schemas.microsoft.com/office/drawing/2014/main" id="{9FE03F31-774B-A0AC-981D-C8CE97350EAF}"/>
              </a:ext>
            </a:extLst>
          </p:cNvPr>
          <p:cNvPicPr>
            <a:picLocks noChangeAspect="1"/>
          </p:cNvPicPr>
          <p:nvPr userDrawn="1"/>
        </p:nvPicPr>
        <p:blipFill>
          <a:blip r:embed="rId6"/>
          <a:stretch>
            <a:fillRect/>
          </a:stretch>
        </p:blipFill>
        <p:spPr>
          <a:xfrm>
            <a:off x="9773355" y="238741"/>
            <a:ext cx="1975732" cy="692150"/>
          </a:xfrm>
          <a:prstGeom prst="rect">
            <a:avLst/>
          </a:prstGeom>
          <a:noFill/>
        </p:spPr>
      </p:pic>
    </p:spTree>
    <p:extLst>
      <p:ext uri="{BB962C8B-B14F-4D97-AF65-F5344CB8AC3E}">
        <p14:creationId xmlns:p14="http://schemas.microsoft.com/office/powerpoint/2010/main" val="27961244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eft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620744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hteck 11">
            <a:extLst>
              <a:ext uri="{FF2B5EF4-FFF2-40B4-BE49-F238E27FC236}">
                <a16:creationId xmlns:a16="http://schemas.microsoft.com/office/drawing/2014/main" id="{CA896586-4A9E-23C6-FA49-F112B01FFC8A}"/>
              </a:ext>
            </a:extLst>
          </p:cNvPr>
          <p:cNvSpPr/>
          <p:nvPr userDrawn="1"/>
        </p:nvSpPr>
        <p:spPr>
          <a:xfrm>
            <a:off x="0" y="1098026"/>
            <a:ext cx="4530055" cy="575997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pic>
        <p:nvPicPr>
          <p:cNvPr id="13" name="Bildplatzhalter 14">
            <a:extLst>
              <a:ext uri="{FF2B5EF4-FFF2-40B4-BE49-F238E27FC236}">
                <a16:creationId xmlns:a16="http://schemas.microsoft.com/office/drawing/2014/main" id="{07C56E27-7FAA-495F-4C2E-0252425A2C9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1" name="Foliennummernplatzhalter 10">
            <a:extLst>
              <a:ext uri="{FF2B5EF4-FFF2-40B4-BE49-F238E27FC236}">
                <a16:creationId xmlns:a16="http://schemas.microsoft.com/office/drawing/2014/main" id="{38BD9622-F344-CAAB-5D17-B643BB3401AA}"/>
              </a:ext>
            </a:extLst>
          </p:cNvPr>
          <p:cNvSpPr>
            <a:spLocks noGrp="1"/>
          </p:cNvSpPr>
          <p:nvPr userDrawn="1">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3819EA43-96C2-FB1D-6952-BA2BF3929D7C}"/>
              </a:ext>
            </a:extLst>
          </p:cNvPr>
          <p:cNvSpPr>
            <a:spLocks noGrp="1"/>
          </p:cNvSpPr>
          <p:nvPr userDrawn="1">
            <p:ph idx="13" hasCustomPrompt="1"/>
          </p:nvPr>
        </p:nvSpPr>
        <p:spPr>
          <a:xfrm>
            <a:off x="442913" y="1203158"/>
            <a:ext cx="3968313" cy="276999"/>
          </a:xfrm>
        </p:spPr>
        <p:txBody>
          <a:bodyPr/>
          <a:lstStyle>
            <a:lvl1pPr rtl="0">
              <a:defRPr sz="1800" b="0">
                <a:solidFill>
                  <a:schemeClr val="bg1"/>
                </a:solidFill>
                <a:latin typeface="+mj-lt"/>
              </a:defRPr>
            </a:lvl1pPr>
          </a:lstStyle>
          <a:p>
            <a:pPr lvl="0"/>
            <a:r>
              <a:rPr lang="en-GB"/>
              <a:t>Subtitle (optional)</a:t>
            </a:r>
          </a:p>
        </p:txBody>
      </p:sp>
      <p:sp>
        <p:nvSpPr>
          <p:cNvPr id="21" name="Bildplatzhalter 11">
            <a:extLst>
              <a:ext uri="{FF2B5EF4-FFF2-40B4-BE49-F238E27FC236}">
                <a16:creationId xmlns:a16="http://schemas.microsoft.com/office/drawing/2014/main" id="{C1324B8F-1756-A1A6-D57C-86F012B3DFA9}"/>
              </a:ext>
            </a:extLst>
          </p:cNvPr>
          <p:cNvSpPr>
            <a:spLocks noGrp="1"/>
          </p:cNvSpPr>
          <p:nvPr>
            <p:ph type="pic" sz="quarter" idx="23"/>
          </p:nvPr>
        </p:nvSpPr>
        <p:spPr>
          <a:xfrm>
            <a:off x="454025" y="1732083"/>
            <a:ext cx="6026687" cy="4605945"/>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de-DE"/>
              <a:t>Bild durch Klicken auf Symbol hinzufügen</a:t>
            </a:r>
            <a:endParaRPr lang="en-GB"/>
          </a:p>
        </p:txBody>
      </p:sp>
      <p:sp>
        <p:nvSpPr>
          <p:cNvPr id="29" name="Textplatzhalter 15">
            <a:extLst>
              <a:ext uri="{FF2B5EF4-FFF2-40B4-BE49-F238E27FC236}">
                <a16:creationId xmlns:a16="http://schemas.microsoft.com/office/drawing/2014/main" id="{E7D9F694-F74D-E9AC-394D-4F64C3207F4D}"/>
              </a:ext>
            </a:extLst>
          </p:cNvPr>
          <p:cNvSpPr>
            <a:spLocks noGrp="1"/>
          </p:cNvSpPr>
          <p:nvPr>
            <p:ph type="body" sz="quarter" idx="14"/>
          </p:nvPr>
        </p:nvSpPr>
        <p:spPr>
          <a:xfrm>
            <a:off x="6934737" y="1732082"/>
            <a:ext cx="4814351" cy="1346522"/>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Titel 1">
            <a:extLst>
              <a:ext uri="{FF2B5EF4-FFF2-40B4-BE49-F238E27FC236}">
                <a16:creationId xmlns:a16="http://schemas.microsoft.com/office/drawing/2014/main" id="{B52FEB30-4870-BFDA-B6FC-F5926D3349E4}"/>
              </a:ext>
            </a:extLst>
          </p:cNvPr>
          <p:cNvSpPr>
            <a:spLocks noGrp="1"/>
          </p:cNvSpPr>
          <p:nvPr>
            <p:ph type="title"/>
          </p:nvPr>
        </p:nvSpPr>
        <p:spPr/>
        <p:txBody>
          <a:bodyPr vert="horz"/>
          <a:lstStyle>
            <a:lvl1pPr rtl="0">
              <a:defRPr/>
            </a:lvl1pPr>
          </a:lstStyle>
          <a:p>
            <a:r>
              <a:rPr lang="de-DE"/>
              <a:t>Mastertitelformat bearbeiten</a:t>
            </a:r>
            <a:endParaRPr lang="en-GB"/>
          </a:p>
        </p:txBody>
      </p:sp>
    </p:spTree>
    <p:extLst>
      <p:ext uri="{BB962C8B-B14F-4D97-AF65-F5344CB8AC3E}">
        <p14:creationId xmlns:p14="http://schemas.microsoft.com/office/powerpoint/2010/main" val="3669428449"/>
      </p:ext>
    </p:extLst>
  </p:cSld>
  <p:clrMapOvr>
    <a:masterClrMapping/>
  </p:clrMapOvr>
  <p:extLst>
    <p:ext uri="{DCECCB84-F9BA-43D5-87BE-67443E8EF086}">
      <p15:sldGuideLst xmlns:p15="http://schemas.microsoft.com/office/powerpoint/2012/main">
        <p15:guide id="3" pos="279">
          <p15:clr>
            <a:srgbClr val="FBAE40"/>
          </p15:clr>
        </p15:guide>
        <p15:guide id="4" pos="7401">
          <p15:clr>
            <a:srgbClr val="FBAE40"/>
          </p15:clr>
        </p15:guide>
        <p15:guide id="6" pos="3681">
          <p15:clr>
            <a:srgbClr val="FBAE40"/>
          </p15:clr>
        </p15:guide>
        <p15:guide id="7" pos="3999">
          <p15:clr>
            <a:srgbClr val="FBAE40"/>
          </p15:clr>
        </p15:guide>
        <p15:guide id="8" orient="horz" pos="1094">
          <p15:clr>
            <a:srgbClr val="FBAE40"/>
          </p15:clr>
        </p15:guide>
        <p15:guide id="9" orient="horz" pos="399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evider">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365943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0" y="1"/>
            <a:ext cx="12192000" cy="6857999"/>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Textplatzhalter 8">
            <a:extLst>
              <a:ext uri="{FF2B5EF4-FFF2-40B4-BE49-F238E27FC236}">
                <a16:creationId xmlns:a16="http://schemas.microsoft.com/office/drawing/2014/main" id="{1A1FD77F-F11C-2957-3756-DAD09A80185B}"/>
              </a:ext>
            </a:extLst>
          </p:cNvPr>
          <p:cNvSpPr>
            <a:spLocks noGrp="1"/>
          </p:cNvSpPr>
          <p:nvPr>
            <p:ph type="body" sz="quarter" idx="22"/>
          </p:nvPr>
        </p:nvSpPr>
        <p:spPr>
          <a:xfrm>
            <a:off x="0" y="2584977"/>
            <a:ext cx="12192000" cy="1688045"/>
          </a:xfrm>
          <a:solidFill>
            <a:schemeClr val="accent1"/>
          </a:solidFill>
        </p:spPr>
        <p:txBody>
          <a:bodyPr lIns="1080000" tIns="432000" rIns="1080000" bIns="432000" anchor="ctr" anchorCtr="1"/>
          <a:lstStyle>
            <a:lvl1pPr algn="ctr" rtl="0">
              <a:defRPr sz="2800" cap="all" baseline="0">
                <a:solidFill>
                  <a:schemeClr val="bg1"/>
                </a:solidFill>
              </a:defRPr>
            </a:lvl1pPr>
            <a:lvl2pPr algn="ctr" rtl="0">
              <a:defRPr sz="2000">
                <a:solidFill>
                  <a:schemeClr val="bg1"/>
                </a:solidFill>
              </a:defRPr>
            </a:lvl2pPr>
            <a:lvl3pPr marL="3175" indent="0">
              <a:buNone/>
              <a:defRPr sz="2000"/>
            </a:lvl3pPr>
            <a:lvl4pPr>
              <a:defRPr sz="2000"/>
            </a:lvl4pPr>
            <a:lvl5pPr>
              <a:defRPr sz="2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9769543"/>
      </p:ext>
    </p:extLst>
  </p:cSld>
  <p:clrMapOvr>
    <a:masterClrMapping/>
  </p:clrMapOvr>
  <p:extLst>
    <p:ext uri="{DCECCB84-F9BA-43D5-87BE-67443E8EF086}">
      <p15:sldGuideLst xmlns:p15="http://schemas.microsoft.com/office/powerpoint/2012/main">
        <p15:guide id="6" pos="3681">
          <p15:clr>
            <a:srgbClr val="FBAE40"/>
          </p15:clr>
        </p15:guide>
        <p15:guide id="7" pos="39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hotos">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09B1C44-7CBB-D197-3E94-124222D9D547}"/>
              </a:ext>
            </a:extLst>
          </p:cNvPr>
          <p:cNvGraphicFramePr>
            <a:graphicFrameLocks noChangeAspect="1"/>
          </p:cNvGraphicFramePr>
          <p:nvPr userDrawn="1">
            <p:custDataLst>
              <p:tags r:id="rId1"/>
            </p:custDataLst>
            <p:extLst>
              <p:ext uri="{D42A27DB-BD31-4B8C-83A1-F6EECF244321}">
                <p14:modId xmlns:p14="http://schemas.microsoft.com/office/powerpoint/2010/main" val="3098521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A09B1C44-7CBB-D197-3E94-124222D9D5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AEECA69-2281-D9AE-22E0-0E923B9698EE}"/>
              </a:ext>
            </a:extLst>
          </p:cNvPr>
          <p:cNvSpPr>
            <a:spLocks noGrp="1"/>
          </p:cNvSpPr>
          <p:nvPr>
            <p:ph type="title"/>
          </p:nvPr>
        </p:nvSpPr>
        <p:spPr/>
        <p:txBody>
          <a:bodyPr vert="horz"/>
          <a:lstStyle>
            <a:lvl1pPr rtl="0">
              <a:defRPr/>
            </a:lvl1pPr>
          </a:lstStyle>
          <a:p>
            <a:r>
              <a:rPr lang="de-DE"/>
              <a:t>Mastertitelformat bearbeiten</a:t>
            </a:r>
            <a:endParaRPr lang="en-GB"/>
          </a:p>
        </p:txBody>
      </p:sp>
      <p:sp>
        <p:nvSpPr>
          <p:cNvPr id="4" name="Foliennummernplatzhalter 3">
            <a:extLst>
              <a:ext uri="{FF2B5EF4-FFF2-40B4-BE49-F238E27FC236}">
                <a16:creationId xmlns:a16="http://schemas.microsoft.com/office/drawing/2014/main" id="{ABA1D1B9-32A9-4DCD-5052-9A12A5177D89}"/>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8" name="Rechteck 7">
            <a:extLst>
              <a:ext uri="{FF2B5EF4-FFF2-40B4-BE49-F238E27FC236}">
                <a16:creationId xmlns:a16="http://schemas.microsoft.com/office/drawing/2014/main" id="{DA94AE4F-BD24-39E0-E69B-39F525E8607C}"/>
              </a:ext>
            </a:extLst>
          </p:cNvPr>
          <p:cNvSpPr/>
          <p:nvPr userDrawn="1"/>
        </p:nvSpPr>
        <p:spPr>
          <a:xfrm>
            <a:off x="-1" y="1098026"/>
            <a:ext cx="12192000" cy="174464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10" name="Bildplatzhalter 11">
            <a:extLst>
              <a:ext uri="{FF2B5EF4-FFF2-40B4-BE49-F238E27FC236}">
                <a16:creationId xmlns:a16="http://schemas.microsoft.com/office/drawing/2014/main" id="{74CBFA43-411B-0E6C-75AA-1AAE0CBF484A}"/>
              </a:ext>
            </a:extLst>
          </p:cNvPr>
          <p:cNvSpPr>
            <a:spLocks noGrp="1"/>
          </p:cNvSpPr>
          <p:nvPr>
            <p:ph type="pic" sz="quarter" idx="23"/>
          </p:nvPr>
        </p:nvSpPr>
        <p:spPr>
          <a:xfrm>
            <a:off x="993349"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de-DE"/>
              <a:t>Bild durch Klicken auf Symbol hinzufügen</a:t>
            </a:r>
            <a:endParaRPr lang="en-GB"/>
          </a:p>
        </p:txBody>
      </p:sp>
      <p:pic>
        <p:nvPicPr>
          <p:cNvPr id="11" name="Bildplatzhalter 14">
            <a:extLst>
              <a:ext uri="{FF2B5EF4-FFF2-40B4-BE49-F238E27FC236}">
                <a16:creationId xmlns:a16="http://schemas.microsoft.com/office/drawing/2014/main" id="{D67EEA4E-F2CC-FCA6-3912-A3780EC48CF0}"/>
              </a:ext>
            </a:extLst>
          </p:cNvPr>
          <p:cNvPicPr>
            <a:picLocks noChangeAspect="1"/>
          </p:cNvPicPr>
          <p:nvPr userDrawn="1"/>
        </p:nvPicPr>
        <p:blipFill>
          <a:blip r:embed="rId5"/>
          <a:srcRect t="18" b="18"/>
          <a:stretch>
            <a:fillRect/>
          </a:stretch>
        </p:blipFill>
        <p:spPr>
          <a:xfrm>
            <a:off x="9772651" y="238741"/>
            <a:ext cx="1976437" cy="692150"/>
          </a:xfrm>
          <a:prstGeom prst="rect">
            <a:avLst/>
          </a:prstGeom>
        </p:spPr>
      </p:pic>
      <p:sp>
        <p:nvSpPr>
          <p:cNvPr id="21" name="Bildplatzhalter 11">
            <a:extLst>
              <a:ext uri="{FF2B5EF4-FFF2-40B4-BE49-F238E27FC236}">
                <a16:creationId xmlns:a16="http://schemas.microsoft.com/office/drawing/2014/main" id="{36AA581E-98A1-6713-6CF3-BAA40D87E4C3}"/>
              </a:ext>
            </a:extLst>
          </p:cNvPr>
          <p:cNvSpPr>
            <a:spLocks noGrp="1"/>
          </p:cNvSpPr>
          <p:nvPr>
            <p:ph type="pic" sz="quarter" idx="24"/>
          </p:nvPr>
        </p:nvSpPr>
        <p:spPr>
          <a:xfrm>
            <a:off x="4793118"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de-DE"/>
              <a:t>Bild durch Klicken auf Symbol hinzufügen</a:t>
            </a:r>
            <a:endParaRPr lang="en-GB"/>
          </a:p>
        </p:txBody>
      </p:sp>
      <p:sp>
        <p:nvSpPr>
          <p:cNvPr id="23" name="Bildplatzhalter 11">
            <a:extLst>
              <a:ext uri="{FF2B5EF4-FFF2-40B4-BE49-F238E27FC236}">
                <a16:creationId xmlns:a16="http://schemas.microsoft.com/office/drawing/2014/main" id="{160DC1F5-0779-8598-6158-002E9B62AE21}"/>
              </a:ext>
            </a:extLst>
          </p:cNvPr>
          <p:cNvSpPr>
            <a:spLocks noGrp="1"/>
          </p:cNvSpPr>
          <p:nvPr>
            <p:ph type="pic" sz="quarter" idx="25"/>
          </p:nvPr>
        </p:nvSpPr>
        <p:spPr>
          <a:xfrm>
            <a:off x="8592888"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de-DE"/>
              <a:t>Bild durch Klicken auf Symbol hinzufügen</a:t>
            </a:r>
            <a:endParaRPr lang="en-GB"/>
          </a:p>
        </p:txBody>
      </p:sp>
      <p:sp>
        <p:nvSpPr>
          <p:cNvPr id="25" name="Textplatzhalter 15">
            <a:extLst>
              <a:ext uri="{FF2B5EF4-FFF2-40B4-BE49-F238E27FC236}">
                <a16:creationId xmlns:a16="http://schemas.microsoft.com/office/drawing/2014/main" id="{6FCDB9B6-23D6-3481-2DBE-D28E49531C92}"/>
              </a:ext>
            </a:extLst>
          </p:cNvPr>
          <p:cNvSpPr>
            <a:spLocks noGrp="1"/>
          </p:cNvSpPr>
          <p:nvPr>
            <p:ph type="body" sz="quarter" idx="14"/>
          </p:nvPr>
        </p:nvSpPr>
        <p:spPr>
          <a:xfrm>
            <a:off x="993349" y="5387473"/>
            <a:ext cx="2613281" cy="1592744"/>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6" name="Textplatzhalter 15">
            <a:extLst>
              <a:ext uri="{FF2B5EF4-FFF2-40B4-BE49-F238E27FC236}">
                <a16:creationId xmlns:a16="http://schemas.microsoft.com/office/drawing/2014/main" id="{0AA85569-8107-33E1-95DE-1769ACB68F2F}"/>
              </a:ext>
            </a:extLst>
          </p:cNvPr>
          <p:cNvSpPr>
            <a:spLocks noGrp="1"/>
          </p:cNvSpPr>
          <p:nvPr>
            <p:ph type="body" sz="quarter" idx="26"/>
          </p:nvPr>
        </p:nvSpPr>
        <p:spPr>
          <a:xfrm>
            <a:off x="4793118" y="5387473"/>
            <a:ext cx="2613281" cy="1592744"/>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7" name="Textplatzhalter 15">
            <a:extLst>
              <a:ext uri="{FF2B5EF4-FFF2-40B4-BE49-F238E27FC236}">
                <a16:creationId xmlns:a16="http://schemas.microsoft.com/office/drawing/2014/main" id="{5ECB1509-D788-A26E-0053-AB7745B93D61}"/>
              </a:ext>
            </a:extLst>
          </p:cNvPr>
          <p:cNvSpPr>
            <a:spLocks noGrp="1"/>
          </p:cNvSpPr>
          <p:nvPr>
            <p:ph type="body" sz="quarter" idx="27"/>
          </p:nvPr>
        </p:nvSpPr>
        <p:spPr>
          <a:xfrm>
            <a:off x="8592889" y="5387473"/>
            <a:ext cx="2613281" cy="1592744"/>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71535838"/>
      </p:ext>
    </p:extLst>
  </p:cSld>
  <p:clrMapOvr>
    <a:masterClrMapping/>
  </p:clrMapOvr>
  <p:extLst>
    <p:ext uri="{DCECCB84-F9BA-43D5-87BE-67443E8EF086}">
      <p15:sldGuideLst xmlns:p15="http://schemas.microsoft.com/office/powerpoint/2012/main">
        <p15:guide id="1" orient="horz" pos="4088">
          <p15:clr>
            <a:srgbClr val="FBAE40"/>
          </p15:clr>
        </p15:guide>
        <p15:guide id="2" orient="horz" pos="33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39446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Bildplatzhalter 11">
            <a:extLst>
              <a:ext uri="{FF2B5EF4-FFF2-40B4-BE49-F238E27FC236}">
                <a16:creationId xmlns:a16="http://schemas.microsoft.com/office/drawing/2014/main" id="{DF39EE94-3000-EE10-45D2-4348EF76FD86}"/>
              </a:ext>
            </a:extLst>
          </p:cNvPr>
          <p:cNvSpPr>
            <a:spLocks noGrp="1"/>
          </p:cNvSpPr>
          <p:nvPr>
            <p:ph type="pic" sz="quarter" idx="23"/>
          </p:nvPr>
        </p:nvSpPr>
        <p:spPr>
          <a:xfrm>
            <a:off x="6830249" y="-1"/>
            <a:ext cx="5361751" cy="6858000"/>
          </a:xfrm>
          <a:solidFill>
            <a:schemeClr val="bg1">
              <a:lumMod val="95000"/>
            </a:schemeClr>
          </a:solidFill>
          <a:ln w="28575">
            <a:noFill/>
          </a:ln>
        </p:spPr>
        <p:txBody>
          <a:bodyPr>
            <a:noAutofit/>
          </a:bodyPr>
          <a:lstStyle>
            <a:lvl1pPr rtl="0">
              <a:defRPr>
                <a:solidFill>
                  <a:srgbClr val="4A4A49"/>
                </a:solidFill>
              </a:defRPr>
            </a:lvl1pPr>
          </a:lstStyle>
          <a:p>
            <a:r>
              <a:rPr lang="de-DE"/>
              <a:t>Bild durch Klicken auf Symbol hinzufügen</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3" y="1203158"/>
            <a:ext cx="5944424" cy="276999"/>
          </a:xfrm>
        </p:spPr>
        <p:txBody>
          <a:bodyPr/>
          <a:lstStyle>
            <a:lvl1pPr rtl="0">
              <a:defRPr sz="1800" b="0">
                <a:solidFill>
                  <a:srgbClr val="85925A"/>
                </a:solidFill>
                <a:latin typeface="+mj-lt"/>
              </a:defRPr>
            </a:lvl1pPr>
          </a:lstStyle>
          <a:p>
            <a:pPr lvl="0"/>
            <a:r>
              <a:rPr lang="en-GB"/>
              <a:t>Subtitle (optional)</a:t>
            </a:r>
          </a:p>
        </p:txBody>
      </p:sp>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a:xfrm>
            <a:off x="442913" y="101080"/>
            <a:ext cx="5944424" cy="984885"/>
          </a:xfrm>
        </p:spPr>
        <p:txBody>
          <a:bodyPr vert="horz"/>
          <a:lstStyle>
            <a:lvl1pPr rtl="0">
              <a:defRPr/>
            </a:lvl1pPr>
          </a:lstStyle>
          <a:p>
            <a:r>
              <a:rPr lang="de-DE"/>
              <a:t>Mastertitelformat bearbeiten</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808163"/>
            <a:ext cx="5944424" cy="1346522"/>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537764906"/>
      </p:ext>
    </p:extLst>
  </p:cSld>
  <p:clrMapOvr>
    <a:masterClrMapping/>
  </p:clrMapOvr>
  <p:extLst>
    <p:ext uri="{DCECCB84-F9BA-43D5-87BE-67443E8EF086}">
      <p15:sldGuideLst xmlns:p15="http://schemas.microsoft.com/office/powerpoint/2012/main">
        <p15:guide id="1" orient="horz" pos="4088">
          <p15:clr>
            <a:srgbClr val="FBAE40"/>
          </p15:clr>
        </p15:guide>
        <p15:guide id="2" orient="horz" pos="11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hoto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76047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ildplatzhalter 11">
            <a:extLst>
              <a:ext uri="{FF2B5EF4-FFF2-40B4-BE49-F238E27FC236}">
                <a16:creationId xmlns:a16="http://schemas.microsoft.com/office/drawing/2014/main" id="{63270293-5726-486F-3EBF-0906953282DE}"/>
              </a:ext>
            </a:extLst>
          </p:cNvPr>
          <p:cNvSpPr>
            <a:spLocks noGrp="1"/>
          </p:cNvSpPr>
          <p:nvPr>
            <p:ph type="pic" sz="quarter" idx="23"/>
          </p:nvPr>
        </p:nvSpPr>
        <p:spPr>
          <a:xfrm>
            <a:off x="0" y="-1"/>
            <a:ext cx="12192000" cy="6858000"/>
          </a:xfrm>
          <a:solidFill>
            <a:schemeClr val="tx1">
              <a:lumMod val="50000"/>
              <a:lumOff val="50000"/>
            </a:schemeClr>
          </a:solidFill>
          <a:ln w="28575">
            <a:noFill/>
          </a:ln>
        </p:spPr>
        <p:txBody>
          <a:bodyPr>
            <a:noAutofit/>
          </a:bodyPr>
          <a:lstStyle>
            <a:lvl1pPr rtl="0">
              <a:defRPr>
                <a:solidFill>
                  <a:srgbClr val="4A4A49"/>
                </a:solidFill>
              </a:defRPr>
            </a:lvl1pPr>
          </a:lstStyle>
          <a:p>
            <a:r>
              <a:rPr lang="de-DE"/>
              <a:t>Bild durch Klicken auf Symbol hinzufügen</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solidFill>
                  <a:schemeClr val="bg1"/>
                </a:solidFill>
              </a:defRPr>
            </a:lvl1pPr>
          </a:lstStyle>
          <a:p>
            <a:r>
              <a:rPr lang="de-DE"/>
              <a:t>Mastertitelformat bearbeiten</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176874"/>
            <a:ext cx="5882386" cy="5226217"/>
          </a:xfrm>
          <a:solidFill>
            <a:schemeClr val="bg1"/>
          </a:solidFill>
        </p:spPr>
        <p:txBody>
          <a:bodyPr lIns="216000" tIns="180000" rIns="216000" bIns="180000">
            <a:noAutofit/>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01031269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4A18A9E-7352-4A6D-A897-A2595416C00D}"/>
              </a:ext>
            </a:extLst>
          </p:cNvPr>
          <p:cNvGraphicFramePr>
            <a:graphicFrameLocks noChangeAspect="1"/>
          </p:cNvGraphicFramePr>
          <p:nvPr userDrawn="1">
            <p:custDataLst>
              <p:tags r:id="rId1"/>
            </p:custDataLst>
            <p:extLst>
              <p:ext uri="{D42A27DB-BD31-4B8C-83A1-F6EECF244321}">
                <p14:modId xmlns:p14="http://schemas.microsoft.com/office/powerpoint/2010/main" val="1949477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24A18A9E-7352-4A6D-A897-A2595416C0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ildplatzhalter 11">
            <a:extLst>
              <a:ext uri="{FF2B5EF4-FFF2-40B4-BE49-F238E27FC236}">
                <a16:creationId xmlns:a16="http://schemas.microsoft.com/office/drawing/2014/main" id="{4ADC64AE-8E91-5447-5BEF-0BFDAEB752E1}"/>
              </a:ext>
            </a:extLst>
          </p:cNvPr>
          <p:cNvSpPr>
            <a:spLocks noGrp="1"/>
          </p:cNvSpPr>
          <p:nvPr>
            <p:ph type="pic" sz="quarter" idx="23"/>
          </p:nvPr>
        </p:nvSpPr>
        <p:spPr>
          <a:xfrm>
            <a:off x="-1" y="0"/>
            <a:ext cx="5620512" cy="6858000"/>
          </a:xfrm>
          <a:solidFill>
            <a:schemeClr val="bg1">
              <a:lumMod val="95000"/>
            </a:schemeClr>
          </a:solidFill>
        </p:spPr>
        <p:txBody>
          <a:bodyPr>
            <a:noAutofit/>
          </a:bodyPr>
          <a:lstStyle>
            <a:lvl1pPr rtl="0">
              <a:defRPr>
                <a:solidFill>
                  <a:srgbClr val="4A4A49"/>
                </a:solidFill>
              </a:defRPr>
            </a:lvl1pPr>
          </a:lstStyle>
          <a:p>
            <a:r>
              <a:rPr lang="de-DE"/>
              <a:t>Bild durch Klicken auf Symbol hinzufügen</a:t>
            </a:r>
            <a:endParaRPr lang="en-GB"/>
          </a:p>
        </p:txBody>
      </p:sp>
      <p:sp>
        <p:nvSpPr>
          <p:cNvPr id="7" name="Rechteck 6" hidden="1">
            <a:extLst>
              <a:ext uri="{FF2B5EF4-FFF2-40B4-BE49-F238E27FC236}">
                <a16:creationId xmlns:a16="http://schemas.microsoft.com/office/drawing/2014/main" id="{26A0FC98-D3EA-412C-940E-99572D85249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6000" b="1" i="0" baseline="0">
              <a:latin typeface="DINPro-Light" panose="020B0504020101010102" pitchFamily="34" charset="0"/>
              <a:ea typeface="+mj-ea"/>
              <a:cs typeface="+mj-cs"/>
              <a:sym typeface="DINPro-Light" panose="020B0504020101010102" pitchFamily="34" charset="0"/>
            </a:endParaRPr>
          </a:p>
        </p:txBody>
      </p:sp>
      <p:sp>
        <p:nvSpPr>
          <p:cNvPr id="3" name="Rechteck 2">
            <a:extLst>
              <a:ext uri="{FF2B5EF4-FFF2-40B4-BE49-F238E27FC236}">
                <a16:creationId xmlns:a16="http://schemas.microsoft.com/office/drawing/2014/main" id="{05C3E51C-3AFF-3BAF-1636-BE8E016BF08D}"/>
              </a:ext>
            </a:extLst>
          </p:cNvPr>
          <p:cNvSpPr/>
          <p:nvPr userDrawn="1"/>
        </p:nvSpPr>
        <p:spPr>
          <a:xfrm>
            <a:off x="6095999" y="3103927"/>
            <a:ext cx="5653089" cy="3389153"/>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10" name="Bildplatzhalter 4">
            <a:extLst>
              <a:ext uri="{FF2B5EF4-FFF2-40B4-BE49-F238E27FC236}">
                <a16:creationId xmlns:a16="http://schemas.microsoft.com/office/drawing/2014/main" id="{A74FE6BC-64C0-C0C5-213B-78BF64F2C10B}"/>
              </a:ext>
            </a:extLst>
          </p:cNvPr>
          <p:cNvSpPr txBox="1">
            <a:spLocks noChangeAspect="1"/>
          </p:cNvSpPr>
          <p:nvPr userDrawn="1"/>
        </p:nvSpPr>
        <p:spPr>
          <a:xfrm>
            <a:off x="8478104" y="318267"/>
            <a:ext cx="3270984" cy="1145911"/>
          </a:xfrm>
          <a:prstGeom prst="rect">
            <a:avLst/>
          </a:prstGeom>
          <a:blipFill>
            <a:blip r:embed="rId6"/>
            <a:stretch>
              <a:fillRect/>
            </a:stretch>
          </a:blipFill>
        </p:spPr>
        <p:txBody>
          <a:bodyPr>
            <a:noAutofit/>
          </a:bodyPr>
          <a:lstStyle>
            <a:lvl1pPr marL="0" indent="0" algn="r"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DINPro-Bold" panose="020B0804020101020102"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a:t> </a:t>
            </a:r>
          </a:p>
        </p:txBody>
      </p:sp>
      <p:sp>
        <p:nvSpPr>
          <p:cNvPr id="16" name="Foliennummernplatzhalter 15">
            <a:extLst>
              <a:ext uri="{FF2B5EF4-FFF2-40B4-BE49-F238E27FC236}">
                <a16:creationId xmlns:a16="http://schemas.microsoft.com/office/drawing/2014/main" id="{FC8ECBEF-1589-04E7-AB87-6C17EC89ADC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23" name="Textplatzhalter 18">
            <a:extLst>
              <a:ext uri="{FF2B5EF4-FFF2-40B4-BE49-F238E27FC236}">
                <a16:creationId xmlns:a16="http://schemas.microsoft.com/office/drawing/2014/main" id="{CD77DA9E-5068-3919-545D-C8EEDD8A533C}"/>
              </a:ext>
            </a:extLst>
          </p:cNvPr>
          <p:cNvSpPr>
            <a:spLocks noGrp="1"/>
          </p:cNvSpPr>
          <p:nvPr>
            <p:ph type="body" sz="quarter" idx="14" hasCustomPrompt="1"/>
          </p:nvPr>
        </p:nvSpPr>
        <p:spPr>
          <a:xfrm>
            <a:off x="6095999" y="2099630"/>
            <a:ext cx="5653089" cy="415498"/>
          </a:xfrm>
        </p:spPr>
        <p:txBody>
          <a:bodyPr/>
          <a:lstStyle>
            <a:lvl1pPr rtl="0">
              <a:defRPr sz="2700" b="0" cap="all" baseline="0">
                <a:solidFill>
                  <a:srgbClr val="85925A"/>
                </a:solidFill>
                <a:latin typeface="DIN Pro Medium" panose="02000503040000020004"/>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Thank you for your attention!</a:t>
            </a:r>
          </a:p>
        </p:txBody>
      </p:sp>
      <p:sp>
        <p:nvSpPr>
          <p:cNvPr id="4" name="Textplatzhalter 18">
            <a:extLst>
              <a:ext uri="{FF2B5EF4-FFF2-40B4-BE49-F238E27FC236}">
                <a16:creationId xmlns:a16="http://schemas.microsoft.com/office/drawing/2014/main" id="{503CA291-B53A-B343-B8BD-E6C5407E4AA7}"/>
              </a:ext>
            </a:extLst>
          </p:cNvPr>
          <p:cNvSpPr txBox="1">
            <a:spLocks/>
          </p:cNvSpPr>
          <p:nvPr userDrawn="1"/>
        </p:nvSpPr>
        <p:spPr>
          <a:xfrm>
            <a:off x="6334556" y="3429000"/>
            <a:ext cx="5175976" cy="29238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2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200" kern="1200">
                <a:solidFill>
                  <a:schemeClr val="bg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200" kern="1200">
                <a:solidFill>
                  <a:schemeClr val="bg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200" kern="1200">
                <a:solidFill>
                  <a:schemeClr val="bg1"/>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200" kern="1200">
                <a:solidFill>
                  <a:schemeClr val="bg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FOUR PAWS is the global animal welfare organisation for animals under direct human influence, which reveals suffering, rescues animals in need and protects them. Founded in 1988 in Vienna by Heli </a:t>
            </a:r>
            <a:r>
              <a:rPr lang="en-GB" err="1"/>
              <a:t>Dungler</a:t>
            </a:r>
            <a:r>
              <a:rPr lang="en-GB"/>
              <a:t> and friends, the organisation advocates for a world where humans treat animals with respect, empathy and understanding. The sustainable campaigns and projects of FOUR PAWS focus on companion animals including stray dogs and cats, farm animals and wild animals – such as bears, big cats and orangutans – kept in inappropriate conditions as well as in disaster and conflict zones. With offices in Australia, Austria, Belgium, Bulgaria, France, Germany, Kosovo, the Netherlands, Switzerland, South Africa, Thailand, Ukraine, the UK, the USA and Vietnam as well as sanctuaries for rescued animals in eleven countries, FOUR PAWS provides rapid help and long-term solutions.</a:t>
            </a:r>
          </a:p>
          <a:p>
            <a:endParaRPr lang="en-GB">
              <a:hlinkClick r:id="rId7">
                <a:extLst>
                  <a:ext uri="{A12FA001-AC4F-418D-AE19-62706E023703}">
                    <ahyp:hlinkClr xmlns:ahyp="http://schemas.microsoft.com/office/drawing/2018/hyperlinkcolor" val="tx"/>
                  </a:ext>
                </a:extLst>
              </a:hlinkClick>
            </a:endParaRPr>
          </a:p>
          <a:p>
            <a:r>
              <a:rPr lang="en-GB">
                <a:hlinkClick r:id="rId7">
                  <a:extLst>
                    <a:ext uri="{A12FA001-AC4F-418D-AE19-62706E023703}">
                      <ahyp:hlinkClr xmlns:ahyp="http://schemas.microsoft.com/office/drawing/2018/hyperlinkcolor" val="tx"/>
                    </a:ext>
                  </a:extLst>
                </a:hlinkClick>
              </a:rPr>
              <a:t>www.four-paws.org</a:t>
            </a:r>
            <a:endParaRPr lang="en-GB"/>
          </a:p>
        </p:txBody>
      </p:sp>
    </p:spTree>
    <p:extLst>
      <p:ext uri="{BB962C8B-B14F-4D97-AF65-F5344CB8AC3E}">
        <p14:creationId xmlns:p14="http://schemas.microsoft.com/office/powerpoint/2010/main" val="16824967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55D678-3909-F725-ACA2-A421FFD7A8C2}"/>
              </a:ext>
            </a:extLst>
          </p:cNvPr>
          <p:cNvGraphicFramePr>
            <a:graphicFrameLocks noChangeAspect="1"/>
          </p:cNvGraphicFramePr>
          <p:nvPr userDrawn="1">
            <p:custDataLst>
              <p:tags r:id="rId1"/>
            </p:custDataLst>
            <p:extLst>
              <p:ext uri="{D42A27DB-BD31-4B8C-83A1-F6EECF244321}">
                <p14:modId xmlns:p14="http://schemas.microsoft.com/office/powerpoint/2010/main" val="3732618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think-cell data - do not delete" hidden="1">
                        <a:extLst>
                          <a:ext uri="{FF2B5EF4-FFF2-40B4-BE49-F238E27FC236}">
                            <a16:creationId xmlns:a16="http://schemas.microsoft.com/office/drawing/2014/main" id="{3555D678-3909-F725-ACA2-A421FFD7A8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8935A4C5-0F08-70EE-6314-B17A397DCF4D}"/>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Tree>
    <p:extLst>
      <p:ext uri="{BB962C8B-B14F-4D97-AF65-F5344CB8AC3E}">
        <p14:creationId xmlns:p14="http://schemas.microsoft.com/office/powerpoint/2010/main" val="2694184065"/>
      </p:ext>
    </p:extLst>
  </p:cSld>
  <p:clrMapOvr>
    <a:masterClrMapping/>
  </p:clrMapOvr>
  <p:extLst>
    <p:ext uri="{DCECCB84-F9BA-43D5-87BE-67443E8EF086}">
      <p15:sldGuideLst xmlns:p15="http://schemas.microsoft.com/office/powerpoint/2012/main">
        <p15:guide id="2" pos="3840">
          <p15:clr>
            <a:srgbClr val="FBAE40"/>
          </p15:clr>
        </p15:guide>
        <p15:guide id="3" orient="horz" pos="40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emf"/><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oleObject" Target="../embeddings/oleObject22.bin"/><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ags" Target="../tags/tag40.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79EFD8B-B917-49E6-8363-6550E1BD9DFD}"/>
              </a:ext>
            </a:extLst>
          </p:cNvPr>
          <p:cNvGraphicFramePr>
            <a:graphicFrameLocks noChangeAspect="1"/>
          </p:cNvGraphicFramePr>
          <p:nvPr userDrawn="1">
            <p:custDataLst>
              <p:tags r:id="rId22"/>
            </p:custDataLst>
            <p:extLst>
              <p:ext uri="{D42A27DB-BD31-4B8C-83A1-F6EECF244321}">
                <p14:modId xmlns:p14="http://schemas.microsoft.com/office/powerpoint/2010/main" val="102917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06" imgH="306" progId="TCLayout.ActiveDocument.1">
                  <p:embed/>
                </p:oleObj>
              </mc:Choice>
              <mc:Fallback>
                <p:oleObj name="think-cell Slide" r:id="rId24" imgW="306" imgH="306" progId="TCLayout.ActiveDocument.1">
                  <p:embed/>
                  <p:pic>
                    <p:nvPicPr>
                      <p:cNvPr id="8" name="Objekt 7" hidden="1">
                        <a:extLst>
                          <a:ext uri="{FF2B5EF4-FFF2-40B4-BE49-F238E27FC236}">
                            <a16:creationId xmlns:a16="http://schemas.microsoft.com/office/drawing/2014/main" id="{779EFD8B-B917-49E6-8363-6550E1BD9DFD}"/>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D47EAA6-FB4B-4AA0-8446-803CCC313DAA}"/>
              </a:ext>
            </a:extLst>
          </p:cNvPr>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2" name="Titelplatzhalter 1">
            <a:extLst>
              <a:ext uri="{FF2B5EF4-FFF2-40B4-BE49-F238E27FC236}">
                <a16:creationId xmlns:a16="http://schemas.microsoft.com/office/drawing/2014/main" id="{4CE3CDD6-839F-4130-AC8F-A0CAD542E825}"/>
              </a:ext>
            </a:extLst>
          </p:cNvPr>
          <p:cNvSpPr>
            <a:spLocks noGrp="1"/>
          </p:cNvSpPr>
          <p:nvPr>
            <p:ph type="title"/>
          </p:nvPr>
        </p:nvSpPr>
        <p:spPr>
          <a:xfrm>
            <a:off x="442913" y="593522"/>
            <a:ext cx="8790620" cy="492443"/>
          </a:xfrm>
          <a:prstGeom prst="rect">
            <a:avLst/>
          </a:prstGeom>
        </p:spPr>
        <p:txBody>
          <a:bodyPr vert="horz" wrap="square" lIns="0" tIns="0" rIns="0" bIns="0" rtlCol="0" anchor="b">
            <a:spAutoFit/>
          </a:bodyPr>
          <a:lstStyle/>
          <a:p>
            <a:r>
              <a:rPr lang="en-GB" noProof="0" err="1"/>
              <a:t>Mastertitelformat</a:t>
            </a:r>
            <a:r>
              <a:rPr lang="en-GB"/>
              <a:t> </a:t>
            </a:r>
            <a:r>
              <a:rPr lang="en-GB" err="1"/>
              <a:t>bearbeiten</a:t>
            </a:r>
            <a:endParaRPr lang="en-GB"/>
          </a:p>
        </p:txBody>
      </p:sp>
      <p:sp>
        <p:nvSpPr>
          <p:cNvPr id="3" name="Textplatzhalter 2">
            <a:extLst>
              <a:ext uri="{FF2B5EF4-FFF2-40B4-BE49-F238E27FC236}">
                <a16:creationId xmlns:a16="http://schemas.microsoft.com/office/drawing/2014/main" id="{33120D4C-430B-4EA6-A7D4-C7EA5AA10DD1}"/>
              </a:ext>
            </a:extLst>
          </p:cNvPr>
          <p:cNvSpPr>
            <a:spLocks noGrp="1"/>
          </p:cNvSpPr>
          <p:nvPr>
            <p:ph type="body" idx="1"/>
          </p:nvPr>
        </p:nvSpPr>
        <p:spPr>
          <a:xfrm>
            <a:off x="442913" y="1808163"/>
            <a:ext cx="11306175" cy="1346522"/>
          </a:xfrm>
          <a:prstGeom prst="rect">
            <a:avLst/>
          </a:prstGeom>
        </p:spPr>
        <p:txBody>
          <a:bodyPr vert="horz" wrap="square" lIns="0" tIns="0" rIns="0" bIns="0" rtlCol="0">
            <a:spAutoFit/>
          </a:bodyPr>
          <a:lstStyle/>
          <a:p>
            <a:pPr lvl="0"/>
            <a:r>
              <a:rPr lang="en-GB" err="1"/>
              <a:t>Mastertextformat</a:t>
            </a:r>
            <a:r>
              <a:rPr lang="en-GB"/>
              <a:t> </a:t>
            </a:r>
            <a:r>
              <a:rPr lang="en-GB" err="1"/>
              <a:t>bearbeiten</a:t>
            </a:r>
            <a:endParaRPr lang="en-GB"/>
          </a:p>
          <a:p>
            <a:pPr lvl="1"/>
            <a:r>
              <a:rPr lang="en-GB" err="1"/>
              <a:t>Zweite</a:t>
            </a:r>
            <a:r>
              <a:rPr lang="en-GB"/>
              <a:t> Ebene</a:t>
            </a:r>
          </a:p>
          <a:p>
            <a:pPr lvl="2"/>
            <a:r>
              <a:rPr lang="en-GB" err="1"/>
              <a:t>Dritte</a:t>
            </a:r>
            <a:r>
              <a:rPr lang="en-GB"/>
              <a:t> Ebene</a:t>
            </a:r>
          </a:p>
          <a:p>
            <a:pPr lvl="3"/>
            <a:r>
              <a:rPr lang="en-GB" err="1"/>
              <a:t>Vierte</a:t>
            </a:r>
            <a:r>
              <a:rPr lang="en-GB"/>
              <a:t> Ebene</a:t>
            </a:r>
          </a:p>
          <a:p>
            <a:pPr lvl="4"/>
            <a:r>
              <a:rPr lang="en-GB" err="1"/>
              <a:t>Fünfte</a:t>
            </a:r>
            <a:r>
              <a:rPr lang="en-GB"/>
              <a:t> Ebene</a:t>
            </a:r>
          </a:p>
        </p:txBody>
      </p:sp>
      <p:sp>
        <p:nvSpPr>
          <p:cNvPr id="6" name="Foliennummernplatzhalter 5">
            <a:extLst>
              <a:ext uri="{FF2B5EF4-FFF2-40B4-BE49-F238E27FC236}">
                <a16:creationId xmlns:a16="http://schemas.microsoft.com/office/drawing/2014/main" id="{39B61459-5E23-4449-AC53-650AC639648D}"/>
              </a:ext>
            </a:extLst>
          </p:cNvPr>
          <p:cNvSpPr>
            <a:spLocks noGrp="1"/>
          </p:cNvSpPr>
          <p:nvPr>
            <p:ph type="sldNum" sz="quarter" idx="4"/>
          </p:nvPr>
        </p:nvSpPr>
        <p:spPr>
          <a:xfrm>
            <a:off x="11481387" y="6635405"/>
            <a:ext cx="267701" cy="153888"/>
          </a:xfrm>
          <a:prstGeom prst="rect">
            <a:avLst/>
          </a:prstGeom>
        </p:spPr>
        <p:txBody>
          <a:bodyPr vert="horz" wrap="none" lIns="0" tIns="0" rIns="0" bIns="0" rtlCol="0" anchor="ctr">
            <a:spAutoFit/>
          </a:bodyPr>
          <a:lstStyle>
            <a:lvl1pPr algn="r" rtl="0">
              <a:defRPr sz="1000">
                <a:solidFill>
                  <a:schemeClr val="tx1">
                    <a:tint val="75000"/>
                  </a:schemeClr>
                </a:solidFill>
                <a:latin typeface="+mn-lt"/>
              </a:defRPr>
            </a:lvl1pPr>
          </a:lstStyle>
          <a:p>
            <a:fld id="{15085F71-AFFB-4208-B08F-D7EFE42E2BC8}" type="slidenum">
              <a:rPr lang="en-GB" smtClean="0"/>
              <a:pPr/>
              <a:t>‹#›</a:t>
            </a:fld>
            <a:endParaRPr lang="en-GB"/>
          </a:p>
        </p:txBody>
      </p:sp>
    </p:spTree>
    <p:extLst>
      <p:ext uri="{BB962C8B-B14F-4D97-AF65-F5344CB8AC3E}">
        <p14:creationId xmlns:p14="http://schemas.microsoft.com/office/powerpoint/2010/main" val="4164256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01">
          <p15:clr>
            <a:srgbClr val="F26B43"/>
          </p15:clr>
        </p15:guide>
        <p15:guide id="6" pos="2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79EFD8B-B917-49E6-8363-6550E1BD9DFD}"/>
              </a:ext>
            </a:extLst>
          </p:cNvPr>
          <p:cNvGraphicFramePr>
            <a:graphicFrameLocks noChangeAspect="1"/>
          </p:cNvGraphicFramePr>
          <p:nvPr userDrawn="1">
            <p:custDataLst>
              <p:tags r:id="rId22"/>
            </p:custDataLst>
            <p:extLst>
              <p:ext uri="{D42A27DB-BD31-4B8C-83A1-F6EECF244321}">
                <p14:modId xmlns:p14="http://schemas.microsoft.com/office/powerpoint/2010/main" val="102917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06" imgH="306" progId="TCLayout.ActiveDocument.1">
                  <p:embed/>
                </p:oleObj>
              </mc:Choice>
              <mc:Fallback>
                <p:oleObj name="think-cell Slide" r:id="rId24" imgW="306" imgH="306" progId="TCLayout.ActiveDocument.1">
                  <p:embed/>
                  <p:pic>
                    <p:nvPicPr>
                      <p:cNvPr id="8" name="Objekt 7" hidden="1">
                        <a:extLst>
                          <a:ext uri="{FF2B5EF4-FFF2-40B4-BE49-F238E27FC236}">
                            <a16:creationId xmlns:a16="http://schemas.microsoft.com/office/drawing/2014/main" id="{779EFD8B-B917-49E6-8363-6550E1BD9DFD}"/>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D47EAA6-FB4B-4AA0-8446-803CCC313DAA}"/>
              </a:ext>
            </a:extLst>
          </p:cNvPr>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2" name="Titelplatzhalter 1">
            <a:extLst>
              <a:ext uri="{FF2B5EF4-FFF2-40B4-BE49-F238E27FC236}">
                <a16:creationId xmlns:a16="http://schemas.microsoft.com/office/drawing/2014/main" id="{4CE3CDD6-839F-4130-AC8F-A0CAD542E825}"/>
              </a:ext>
            </a:extLst>
          </p:cNvPr>
          <p:cNvSpPr>
            <a:spLocks noGrp="1"/>
          </p:cNvSpPr>
          <p:nvPr>
            <p:ph type="title"/>
          </p:nvPr>
        </p:nvSpPr>
        <p:spPr>
          <a:xfrm>
            <a:off x="442913" y="593522"/>
            <a:ext cx="8790620" cy="492443"/>
          </a:xfrm>
          <a:prstGeom prst="rect">
            <a:avLst/>
          </a:prstGeom>
        </p:spPr>
        <p:txBody>
          <a:bodyPr vert="horz" wrap="square" lIns="0" tIns="0" rIns="0" bIns="0" rtlCol="0" anchor="b">
            <a:spAutoFit/>
          </a:bodyPr>
          <a:lstStyle/>
          <a:p>
            <a:r>
              <a:rPr lang="en-GB" noProof="0" err="1"/>
              <a:t>Mastertitelformat</a:t>
            </a:r>
            <a:r>
              <a:rPr lang="en-GB"/>
              <a:t> </a:t>
            </a:r>
            <a:r>
              <a:rPr lang="en-GB" err="1"/>
              <a:t>bearbeiten</a:t>
            </a:r>
            <a:endParaRPr lang="en-GB"/>
          </a:p>
        </p:txBody>
      </p:sp>
      <p:sp>
        <p:nvSpPr>
          <p:cNvPr id="3" name="Textplatzhalter 2">
            <a:extLst>
              <a:ext uri="{FF2B5EF4-FFF2-40B4-BE49-F238E27FC236}">
                <a16:creationId xmlns:a16="http://schemas.microsoft.com/office/drawing/2014/main" id="{33120D4C-430B-4EA6-A7D4-C7EA5AA10DD1}"/>
              </a:ext>
            </a:extLst>
          </p:cNvPr>
          <p:cNvSpPr>
            <a:spLocks noGrp="1"/>
          </p:cNvSpPr>
          <p:nvPr>
            <p:ph type="body" idx="1"/>
          </p:nvPr>
        </p:nvSpPr>
        <p:spPr>
          <a:xfrm>
            <a:off x="442913" y="1808163"/>
            <a:ext cx="11306175" cy="1346522"/>
          </a:xfrm>
          <a:prstGeom prst="rect">
            <a:avLst/>
          </a:prstGeom>
        </p:spPr>
        <p:txBody>
          <a:bodyPr vert="horz" wrap="square" lIns="0" tIns="0" rIns="0" bIns="0" rtlCol="0">
            <a:spAutoFit/>
          </a:bodyPr>
          <a:lstStyle/>
          <a:p>
            <a:pPr lvl="0"/>
            <a:r>
              <a:rPr lang="en-GB" err="1"/>
              <a:t>Mastertextformat</a:t>
            </a:r>
            <a:r>
              <a:rPr lang="en-GB"/>
              <a:t> </a:t>
            </a:r>
            <a:r>
              <a:rPr lang="en-GB" err="1"/>
              <a:t>bearbeiten</a:t>
            </a:r>
            <a:endParaRPr lang="en-GB"/>
          </a:p>
          <a:p>
            <a:pPr lvl="1"/>
            <a:r>
              <a:rPr lang="en-GB" err="1"/>
              <a:t>Zweite</a:t>
            </a:r>
            <a:r>
              <a:rPr lang="en-GB"/>
              <a:t> Ebene</a:t>
            </a:r>
          </a:p>
          <a:p>
            <a:pPr lvl="2"/>
            <a:r>
              <a:rPr lang="en-GB" err="1"/>
              <a:t>Dritte</a:t>
            </a:r>
            <a:r>
              <a:rPr lang="en-GB"/>
              <a:t> Ebene</a:t>
            </a:r>
          </a:p>
          <a:p>
            <a:pPr lvl="3"/>
            <a:r>
              <a:rPr lang="en-GB" err="1"/>
              <a:t>Vierte</a:t>
            </a:r>
            <a:r>
              <a:rPr lang="en-GB"/>
              <a:t> Ebene</a:t>
            </a:r>
          </a:p>
          <a:p>
            <a:pPr lvl="4"/>
            <a:r>
              <a:rPr lang="en-GB" err="1"/>
              <a:t>Fünfte</a:t>
            </a:r>
            <a:r>
              <a:rPr lang="en-GB"/>
              <a:t> Ebene</a:t>
            </a:r>
          </a:p>
        </p:txBody>
      </p:sp>
      <p:sp>
        <p:nvSpPr>
          <p:cNvPr id="6" name="Foliennummernplatzhalter 5">
            <a:extLst>
              <a:ext uri="{FF2B5EF4-FFF2-40B4-BE49-F238E27FC236}">
                <a16:creationId xmlns:a16="http://schemas.microsoft.com/office/drawing/2014/main" id="{39B61459-5E23-4449-AC53-650AC639648D}"/>
              </a:ext>
            </a:extLst>
          </p:cNvPr>
          <p:cNvSpPr>
            <a:spLocks noGrp="1"/>
          </p:cNvSpPr>
          <p:nvPr>
            <p:ph type="sldNum" sz="quarter" idx="4"/>
          </p:nvPr>
        </p:nvSpPr>
        <p:spPr>
          <a:xfrm>
            <a:off x="11481387" y="6635405"/>
            <a:ext cx="267701" cy="153888"/>
          </a:xfrm>
          <a:prstGeom prst="rect">
            <a:avLst/>
          </a:prstGeom>
        </p:spPr>
        <p:txBody>
          <a:bodyPr vert="horz" wrap="none" lIns="0" tIns="0" rIns="0" bIns="0" rtlCol="0" anchor="ctr">
            <a:spAutoFit/>
          </a:bodyPr>
          <a:lstStyle>
            <a:lvl1pPr algn="r" rtl="0">
              <a:defRPr sz="1000">
                <a:solidFill>
                  <a:schemeClr val="tx1">
                    <a:tint val="75000"/>
                  </a:schemeClr>
                </a:solidFill>
                <a:latin typeface="+mn-lt"/>
              </a:defRPr>
            </a:lvl1pPr>
          </a:lstStyle>
          <a:p>
            <a:fld id="{15085F71-AFFB-4208-B08F-D7EFE42E2BC8}" type="slidenum">
              <a:rPr lang="en-GB" smtClean="0"/>
              <a:pPr/>
              <a:t>‹#›</a:t>
            </a:fld>
            <a:endParaRPr lang="en-GB"/>
          </a:p>
        </p:txBody>
      </p:sp>
    </p:spTree>
    <p:extLst>
      <p:ext uri="{BB962C8B-B14F-4D97-AF65-F5344CB8AC3E}">
        <p14:creationId xmlns:p14="http://schemas.microsoft.com/office/powerpoint/2010/main" val="32621770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ftr="0" dt="0"/>
  <p:txStyles>
    <p:title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01">
          <p15:clr>
            <a:srgbClr val="F26B43"/>
          </p15:clr>
        </p15:guide>
        <p15:guide id="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21.xml"/><Relationship Id="rId1" Type="http://schemas.openxmlformats.org/officeDocument/2006/relationships/tags" Target="../tags/tag77.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7.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9.svg"/><Relationship Id="rId2" Type="http://schemas.openxmlformats.org/officeDocument/2006/relationships/slideLayout" Target="../slideLayouts/slideLayout23.xml"/><Relationship Id="rId1" Type="http://schemas.openxmlformats.org/officeDocument/2006/relationships/tags" Target="../tags/tag87.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49.bin"/><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3.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tags" Target="../tags/tag82.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46.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dog&#10;&#10;Description automatically generated">
            <a:extLst>
              <a:ext uri="{FF2B5EF4-FFF2-40B4-BE49-F238E27FC236}">
                <a16:creationId xmlns:a16="http://schemas.microsoft.com/office/drawing/2014/main" id="{F2B1CE17-16C4-1DAF-F88A-96A2975E6877}"/>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4292" r="4292"/>
          <a:stretch>
            <a:fillRect/>
          </a:stretch>
        </p:blipFill>
        <p:spPr>
          <a:xfrm>
            <a:off x="1334357" y="3098800"/>
            <a:ext cx="4294916" cy="3759200"/>
          </a:xfrm>
          <a:prstGeom prst="rect">
            <a:avLst/>
          </a:prstGeom>
          <a:ln>
            <a:noFill/>
          </a:ln>
          <a:effectLst>
            <a:softEdge rad="112500"/>
          </a:effectLst>
        </p:spPr>
      </p:pic>
      <p:graphicFrame>
        <p:nvGraphicFramePr>
          <p:cNvPr id="15" name="think-cell data - do not delete" hidden="1">
            <a:extLst>
              <a:ext uri="{FF2B5EF4-FFF2-40B4-BE49-F238E27FC236}">
                <a16:creationId xmlns:a16="http://schemas.microsoft.com/office/drawing/2014/main" id="{8D893F17-A121-017C-7260-572E417DF7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15" name="think-cell data - do not delete" hidden="1">
                        <a:extLst>
                          <a:ext uri="{FF2B5EF4-FFF2-40B4-BE49-F238E27FC236}">
                            <a16:creationId xmlns:a16="http://schemas.microsoft.com/office/drawing/2014/main" id="{8D893F17-A121-017C-7260-572E417DF7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itel 10">
            <a:extLst>
              <a:ext uri="{FF2B5EF4-FFF2-40B4-BE49-F238E27FC236}">
                <a16:creationId xmlns:a16="http://schemas.microsoft.com/office/drawing/2014/main" id="{EBB20EDA-28DF-DCFB-19EC-E6F8887E2BA6}"/>
              </a:ext>
            </a:extLst>
          </p:cNvPr>
          <p:cNvSpPr>
            <a:spLocks noGrp="1"/>
          </p:cNvSpPr>
          <p:nvPr>
            <p:ph type="title"/>
          </p:nvPr>
        </p:nvSpPr>
        <p:spPr>
          <a:xfrm>
            <a:off x="5629274" y="1885930"/>
            <a:ext cx="6119813" cy="4491324"/>
          </a:xfrm>
        </p:spPr>
        <p:txBody>
          <a:bodyPr vert="horz"/>
          <a:lstStyle/>
          <a:p>
            <a:pPr algn="r"/>
            <a:r>
              <a:rPr lang="en-US" dirty="0">
                <a:solidFill>
                  <a:schemeClr val="bg1"/>
                </a:solidFill>
                <a:latin typeface="DINPro-Bold" panose="02000503030000020004" pitchFamily="50" charset="0"/>
              </a:rPr>
              <a:t>One health one welfare</a:t>
            </a:r>
            <a:endParaRPr lang="en-GB" dirty="0"/>
          </a:p>
        </p:txBody>
      </p:sp>
      <p:sp>
        <p:nvSpPr>
          <p:cNvPr id="13" name="Textplatzhalter 12">
            <a:extLst>
              <a:ext uri="{FF2B5EF4-FFF2-40B4-BE49-F238E27FC236}">
                <a16:creationId xmlns:a16="http://schemas.microsoft.com/office/drawing/2014/main" id="{03101B57-F333-8FC0-CF08-D337B718B026}"/>
              </a:ext>
            </a:extLst>
          </p:cNvPr>
          <p:cNvSpPr>
            <a:spLocks noGrp="1"/>
          </p:cNvSpPr>
          <p:nvPr>
            <p:ph type="body" sz="quarter" idx="12"/>
          </p:nvPr>
        </p:nvSpPr>
        <p:spPr>
          <a:xfrm>
            <a:off x="5724939" y="4605530"/>
            <a:ext cx="6024149" cy="1184940"/>
          </a:xfrm>
        </p:spPr>
        <p:txBody>
          <a:bodyPr/>
          <a:lstStyle/>
          <a:p>
            <a:pPr algn="r"/>
            <a:r>
              <a:rPr lang="en-GB" sz="1800" dirty="0">
                <a:solidFill>
                  <a:schemeClr val="bg1"/>
                </a:solidFill>
                <a:latin typeface="+mn-lt"/>
              </a:rPr>
              <a:t>Dr Karanvir Kukreja</a:t>
            </a:r>
            <a:r>
              <a:rPr lang="en-GB" sz="1800" dirty="0"/>
              <a:t>, </a:t>
            </a:r>
            <a:r>
              <a:rPr lang="en-GB" sz="1800" dirty="0">
                <a:solidFill>
                  <a:schemeClr val="bg1"/>
                </a:solidFill>
                <a:latin typeface="+mn-lt"/>
              </a:rPr>
              <a:t>Ms Preeyanut Glaewketgarn and Ms Savy Phan</a:t>
            </a:r>
          </a:p>
          <a:p>
            <a:pPr algn="r"/>
            <a:r>
              <a:rPr lang="en-GB" sz="1800" dirty="0">
                <a:solidFill>
                  <a:schemeClr val="bg1"/>
                </a:solidFill>
                <a:latin typeface="+mn-lt"/>
              </a:rPr>
              <a:t>IPB International Convention </a:t>
            </a:r>
            <a:r>
              <a:rPr lang="en-GB" sz="1800" dirty="0" err="1">
                <a:solidFill>
                  <a:schemeClr val="bg1"/>
                </a:solidFill>
                <a:latin typeface="+mn-lt"/>
              </a:rPr>
              <a:t>Center</a:t>
            </a:r>
            <a:r>
              <a:rPr lang="en-GB" sz="1800" dirty="0">
                <a:solidFill>
                  <a:schemeClr val="bg1"/>
                </a:solidFill>
                <a:latin typeface="+mn-lt"/>
              </a:rPr>
              <a:t>, Bogor, West Java, December 7</a:t>
            </a:r>
            <a:r>
              <a:rPr lang="en-GB" sz="1800" baseline="30000" dirty="0">
                <a:solidFill>
                  <a:schemeClr val="bg1"/>
                </a:solidFill>
                <a:latin typeface="+mn-lt"/>
              </a:rPr>
              <a:t>th</a:t>
            </a:r>
            <a:r>
              <a:rPr lang="en-GB" sz="1800" dirty="0">
                <a:solidFill>
                  <a:schemeClr val="bg1"/>
                </a:solidFill>
                <a:latin typeface="+mn-lt"/>
              </a:rPr>
              <a:t>, 2023</a:t>
            </a:r>
          </a:p>
        </p:txBody>
      </p:sp>
      <p:pic>
        <p:nvPicPr>
          <p:cNvPr id="7" name="Picture 6" descr="A person holding a cat&#10;&#10;Description automatically generated">
            <a:extLst>
              <a:ext uri="{FF2B5EF4-FFF2-40B4-BE49-F238E27FC236}">
                <a16:creationId xmlns:a16="http://schemas.microsoft.com/office/drawing/2014/main" id="{D9290B12-52A7-FC7B-ED11-0261E81E2B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4867275" cy="3244850"/>
          </a:xfrm>
          <a:prstGeom prst="rect">
            <a:avLst/>
          </a:prstGeom>
          <a:ln>
            <a:noFill/>
          </a:ln>
          <a:effectLst>
            <a:softEdge rad="112500"/>
          </a:effectLst>
        </p:spPr>
      </p:pic>
    </p:spTree>
    <p:extLst>
      <p:ext uri="{BB962C8B-B14F-4D97-AF65-F5344CB8AC3E}">
        <p14:creationId xmlns:p14="http://schemas.microsoft.com/office/powerpoint/2010/main" val="95486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DINPro" panose="020B0504020101020102" pitchFamily="34" charset="0"/>
              <a:ea typeface="+mn-ea"/>
              <a:cs typeface="+mn-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srgbClr val="000000">
                    <a:tint val="75000"/>
                  </a:srgbClr>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000000">
                  <a:tint val="75000"/>
                </a:srgbClr>
              </a:solidFill>
              <a:effectLst/>
              <a:uLnTx/>
              <a:uFillTx/>
              <a:latin typeface="DINPro"/>
              <a:ea typeface="+mn-ea"/>
              <a:cs typeface="+mn-cs"/>
            </a:endParaRPr>
          </a:p>
        </p:txBody>
      </p:sp>
      <p:sp>
        <p:nvSpPr>
          <p:cNvPr id="25" name="Textplatzhalter 24">
            <a:extLst>
              <a:ext uri="{FF2B5EF4-FFF2-40B4-BE49-F238E27FC236}">
                <a16:creationId xmlns:a16="http://schemas.microsoft.com/office/drawing/2014/main" id="{543A2662-0A31-04F5-0CF5-4A4D2AD4911F}"/>
              </a:ext>
            </a:extLst>
          </p:cNvPr>
          <p:cNvSpPr>
            <a:spLocks noGrp="1"/>
          </p:cNvSpPr>
          <p:nvPr>
            <p:ph type="body" sz="quarter" idx="14"/>
          </p:nvPr>
        </p:nvSpPr>
        <p:spPr>
          <a:xfrm>
            <a:off x="6934737" y="1732082"/>
            <a:ext cx="4814351" cy="4070345"/>
          </a:xfrm>
        </p:spPr>
        <p:txBody>
          <a:bodyPr/>
          <a:lstStyle/>
          <a:p>
            <a:r>
              <a:rPr lang="en-US" sz="2800" dirty="0"/>
              <a:t>There are several aspects of the dog and cat meat trade relevant to One Health and Welfare</a:t>
            </a:r>
          </a:p>
          <a:p>
            <a:pPr lvl="2"/>
            <a:r>
              <a:rPr lang="en-GB" sz="2800" dirty="0"/>
              <a:t>Rabies</a:t>
            </a:r>
          </a:p>
          <a:p>
            <a:pPr lvl="2"/>
            <a:r>
              <a:rPr lang="en-GB" sz="2800" dirty="0"/>
              <a:t>Emerging Disease</a:t>
            </a:r>
          </a:p>
          <a:p>
            <a:pPr lvl="2"/>
            <a:r>
              <a:rPr lang="en-GB" sz="2800" dirty="0"/>
              <a:t>Societal Disruption</a:t>
            </a:r>
          </a:p>
          <a:p>
            <a:pPr lvl="2"/>
            <a:r>
              <a:rPr lang="en-GB" sz="2800" dirty="0"/>
              <a:t>Violence</a:t>
            </a:r>
          </a:p>
          <a:p>
            <a:pPr lvl="2"/>
            <a:r>
              <a:rPr lang="en-GB" sz="2800" dirty="0"/>
              <a:t>Environmental Damage</a:t>
            </a:r>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442913" y="101081"/>
            <a:ext cx="9529762" cy="984885"/>
          </a:xfrm>
        </p:spPr>
        <p:txBody>
          <a:bodyPr vert="horz"/>
          <a:lstStyle/>
          <a:p>
            <a:r>
              <a:rPr lang="en-US" dirty="0"/>
              <a:t>DCMT and One Health/One Welfare aspects</a:t>
            </a:r>
            <a:endParaRPr lang="en-GB" dirty="0"/>
          </a:p>
        </p:txBody>
      </p:sp>
      <p:pic>
        <p:nvPicPr>
          <p:cNvPr id="6" name="Picture Placeholder 5" descr="A collage of images of people working&#10;&#10;Description automatically generated">
            <a:extLst>
              <a:ext uri="{FF2B5EF4-FFF2-40B4-BE49-F238E27FC236}">
                <a16:creationId xmlns:a16="http://schemas.microsoft.com/office/drawing/2014/main" id="{61D65B2D-9B68-D9A0-3D99-300877C0C1DA}"/>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Lst>
          </a:blip>
          <a:srcRect l="13215" r="13215"/>
          <a:stretch>
            <a:fillRect/>
          </a:stretch>
        </p:blipFill>
        <p:spPr/>
      </p:pic>
    </p:spTree>
    <p:extLst>
      <p:ext uri="{BB962C8B-B14F-4D97-AF65-F5344CB8AC3E}">
        <p14:creationId xmlns:p14="http://schemas.microsoft.com/office/powerpoint/2010/main" val="84203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84388A50-F4E7-2B77-9213-6E910A334F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3" name="Objekt 12" hidden="1">
                        <a:extLst>
                          <a:ext uri="{FF2B5EF4-FFF2-40B4-BE49-F238E27FC236}">
                            <a16:creationId xmlns:a16="http://schemas.microsoft.com/office/drawing/2014/main" id="{84388A50-F4E7-2B77-9213-6E910A334F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liennummernplatzhalter 3">
            <a:extLst>
              <a:ext uri="{FF2B5EF4-FFF2-40B4-BE49-F238E27FC236}">
                <a16:creationId xmlns:a16="http://schemas.microsoft.com/office/drawing/2014/main" id="{1B17CAFB-6C69-A39C-33B4-73FC2815F7A9}"/>
              </a:ext>
            </a:extLst>
          </p:cNvPr>
          <p:cNvSpPr>
            <a:spLocks noGrp="1"/>
          </p:cNvSpPr>
          <p:nvPr>
            <p:ph type="sldNum" sz="quarter" idx="12"/>
          </p:nvPr>
        </p:nvSpPr>
        <p:spPr>
          <a:xfrm>
            <a:off x="11614436" y="6635405"/>
            <a:ext cx="134652"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srgbClr val="000000">
                    <a:tint val="75000"/>
                  </a:srgbClr>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000000">
                  <a:tint val="75000"/>
                </a:srgbClr>
              </a:solidFill>
              <a:effectLst/>
              <a:uLnTx/>
              <a:uFillTx/>
              <a:latin typeface="DINPro"/>
              <a:ea typeface="+mn-ea"/>
              <a:cs typeface="+mn-cs"/>
            </a:endParaRPr>
          </a:p>
        </p:txBody>
      </p:sp>
      <p:sp>
        <p:nvSpPr>
          <p:cNvPr id="2" name="Titel 1">
            <a:extLst>
              <a:ext uri="{FF2B5EF4-FFF2-40B4-BE49-F238E27FC236}">
                <a16:creationId xmlns:a16="http://schemas.microsoft.com/office/drawing/2014/main" id="{33ADD40F-9495-FDE8-7D7D-A942AA668FF2}"/>
              </a:ext>
            </a:extLst>
          </p:cNvPr>
          <p:cNvSpPr>
            <a:spLocks noGrp="1"/>
          </p:cNvSpPr>
          <p:nvPr>
            <p:ph type="title"/>
          </p:nvPr>
        </p:nvSpPr>
        <p:spPr>
          <a:xfrm>
            <a:off x="442913" y="101080"/>
            <a:ext cx="8790620" cy="984885"/>
          </a:xfrm>
        </p:spPr>
        <p:txBody>
          <a:bodyPr vert="horz"/>
          <a:lstStyle/>
          <a:p>
            <a:r>
              <a:rPr lang="en-GB" dirty="0"/>
              <a:t>Why are one health/one welfare important?</a:t>
            </a:r>
          </a:p>
        </p:txBody>
      </p:sp>
      <p:grpSp>
        <p:nvGrpSpPr>
          <p:cNvPr id="14" name="Gruppieren 13">
            <a:extLst>
              <a:ext uri="{FF2B5EF4-FFF2-40B4-BE49-F238E27FC236}">
                <a16:creationId xmlns:a16="http://schemas.microsoft.com/office/drawing/2014/main" id="{3F15EA21-9E02-E63F-2297-5127F3EB3FA3}"/>
              </a:ext>
            </a:extLst>
          </p:cNvPr>
          <p:cNvGrpSpPr/>
          <p:nvPr/>
        </p:nvGrpSpPr>
        <p:grpSpPr>
          <a:xfrm>
            <a:off x="442912" y="1805517"/>
            <a:ext cx="6791327" cy="1091673"/>
            <a:chOff x="442912" y="1805517"/>
            <a:chExt cx="6791327" cy="1091673"/>
          </a:xfrm>
        </p:grpSpPr>
        <p:sp>
          <p:nvSpPr>
            <p:cNvPr id="9" name="Rechteck: obere Ecken abgerundet 8">
              <a:extLst>
                <a:ext uri="{FF2B5EF4-FFF2-40B4-BE49-F238E27FC236}">
                  <a16:creationId xmlns:a16="http://schemas.microsoft.com/office/drawing/2014/main" id="{727D012D-762A-BD42-C3F1-37AB207C3722}"/>
                </a:ext>
              </a:extLst>
            </p:cNvPr>
            <p:cNvSpPr/>
            <p:nvPr/>
          </p:nvSpPr>
          <p:spPr>
            <a:xfrm rot="5400000">
              <a:off x="2785269" y="-456405"/>
              <a:ext cx="1011238" cy="5695951"/>
            </a:xfrm>
            <a:prstGeom prst="round2SameRect">
              <a:avLst>
                <a:gd name="adj1" fmla="val 7719"/>
                <a:gd name="adj2" fmla="val 0"/>
              </a:avLst>
            </a:prstGeom>
            <a:solidFill>
              <a:schemeClr val="accent1">
                <a:lumMod val="40000"/>
                <a:lumOff val="6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8" name="Pfeil: Fünfeck 7">
              <a:extLst>
                <a:ext uri="{FF2B5EF4-FFF2-40B4-BE49-F238E27FC236}">
                  <a16:creationId xmlns:a16="http://schemas.microsoft.com/office/drawing/2014/main" id="{F5A1C569-A3A7-EA90-7E76-A4C939104B5B}"/>
                </a:ext>
              </a:extLst>
            </p:cNvPr>
            <p:cNvSpPr/>
            <p:nvPr/>
          </p:nvSpPr>
          <p:spPr>
            <a:xfrm>
              <a:off x="5724525" y="1805517"/>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lumMod val="40000"/>
                    <a:lumOff val="60000"/>
                  </a:schemeClr>
                </a:gs>
                <a:gs pos="18000">
                  <a:schemeClr val="accent1">
                    <a:lumMod val="20000"/>
                    <a:lumOff val="80000"/>
                  </a:schemeClr>
                </a:gs>
              </a:gsLst>
              <a:lin ang="0" scaled="1"/>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10" name="Textplatzhalter 4">
              <a:extLst>
                <a:ext uri="{FF2B5EF4-FFF2-40B4-BE49-F238E27FC236}">
                  <a16:creationId xmlns:a16="http://schemas.microsoft.com/office/drawing/2014/main" id="{84AAB34C-E5F9-A9D9-A15A-13C967978DB7}"/>
                </a:ext>
              </a:extLst>
            </p:cNvPr>
            <p:cNvSpPr txBox="1">
              <a:spLocks/>
            </p:cNvSpPr>
            <p:nvPr/>
          </p:nvSpPr>
          <p:spPr>
            <a:xfrm>
              <a:off x="841375" y="1991460"/>
              <a:ext cx="4484687" cy="800219"/>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9"/>
                  </a:solidFill>
                  <a:effectLst/>
                  <a:uLnTx/>
                  <a:uFillTx/>
                  <a:latin typeface="DINPro-Bold"/>
                  <a:ea typeface="+mn-ea"/>
                  <a:cs typeface="+mn-cs"/>
                </a:rPr>
                <a:t>By focusing on one aspect – </a:t>
              </a:r>
            </a:p>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9"/>
                  </a:solidFill>
                  <a:effectLst/>
                  <a:uLnTx/>
                  <a:uFillTx/>
                  <a:latin typeface="DINPro-Bold"/>
                  <a:ea typeface="+mn-ea"/>
                  <a:cs typeface="+mn-cs"/>
                </a:rPr>
                <a:t>human health or animal health </a:t>
              </a:r>
              <a:endParaRPr kumimoji="0" lang="en-GB" sz="1400" b="0" i="0" u="none" strike="noStrike" kern="1200" cap="none" spc="0" normalizeH="0" baseline="0" noProof="0" dirty="0">
                <a:ln>
                  <a:noFill/>
                </a:ln>
                <a:solidFill>
                  <a:srgbClr val="4A4A49"/>
                </a:solidFill>
                <a:effectLst/>
                <a:uLnTx/>
                <a:uFillTx/>
                <a:latin typeface="DINPro-Bold"/>
                <a:ea typeface="+mn-ea"/>
                <a:cs typeface="+mn-cs"/>
              </a:endParaRPr>
            </a:p>
            <a:p>
              <a:pPr marL="0" marR="0" lvl="1"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dirty="0">
                  <a:latin typeface="DINPro"/>
                </a:rPr>
                <a:t>W</a:t>
              </a:r>
              <a:r>
                <a:rPr kumimoji="0" lang="en-US" sz="1400" b="0" i="0" u="none" strike="noStrike" kern="1200" cap="none" spc="0" normalizeH="0" baseline="0" noProof="0" dirty="0">
                  <a:ln>
                    <a:noFill/>
                  </a:ln>
                  <a:solidFill>
                    <a:srgbClr val="4A4A49"/>
                  </a:solidFill>
                  <a:effectLst/>
                  <a:uLnTx/>
                  <a:uFillTx/>
                  <a:latin typeface="DINPro"/>
                  <a:ea typeface="+mn-ea"/>
                  <a:cs typeface="+mn-cs"/>
                </a:rPr>
                <a:t>e miss the chance to find and use crucial interventions</a:t>
              </a:r>
              <a:endParaRPr kumimoji="0" lang="en-GB" sz="1400" b="0" i="0" u="none" strike="noStrike" kern="1200" cap="none" spc="0" normalizeH="0" baseline="0" noProof="0" dirty="0">
                <a:ln>
                  <a:noFill/>
                </a:ln>
                <a:solidFill>
                  <a:srgbClr val="4A4A49"/>
                </a:solidFill>
                <a:effectLst/>
                <a:uLnTx/>
                <a:uFillTx/>
                <a:latin typeface="DINPro"/>
                <a:ea typeface="+mn-ea"/>
                <a:cs typeface="+mn-cs"/>
              </a:endParaRPr>
            </a:p>
          </p:txBody>
        </p:sp>
      </p:grpSp>
      <p:grpSp>
        <p:nvGrpSpPr>
          <p:cNvPr id="31" name="Gruppieren 30">
            <a:extLst>
              <a:ext uri="{FF2B5EF4-FFF2-40B4-BE49-F238E27FC236}">
                <a16:creationId xmlns:a16="http://schemas.microsoft.com/office/drawing/2014/main" id="{17BF2C09-15BE-CE1D-0D88-31BB895F2C04}"/>
              </a:ext>
            </a:extLst>
          </p:cNvPr>
          <p:cNvGrpSpPr/>
          <p:nvPr/>
        </p:nvGrpSpPr>
        <p:grpSpPr>
          <a:xfrm flipH="1">
            <a:off x="4957761" y="3003020"/>
            <a:ext cx="6791327" cy="1091673"/>
            <a:chOff x="442912" y="3003020"/>
            <a:chExt cx="6791327" cy="1091673"/>
          </a:xfrm>
        </p:grpSpPr>
        <p:sp>
          <p:nvSpPr>
            <p:cNvPr id="16" name="Rechteck: obere Ecken abgerundet 15">
              <a:extLst>
                <a:ext uri="{FF2B5EF4-FFF2-40B4-BE49-F238E27FC236}">
                  <a16:creationId xmlns:a16="http://schemas.microsoft.com/office/drawing/2014/main" id="{60939F82-2D13-18CD-5152-460E1210F395}"/>
                </a:ext>
              </a:extLst>
            </p:cNvPr>
            <p:cNvSpPr/>
            <p:nvPr/>
          </p:nvSpPr>
          <p:spPr>
            <a:xfrm rot="5400000">
              <a:off x="2785269" y="741098"/>
              <a:ext cx="1011238" cy="5695951"/>
            </a:xfrm>
            <a:prstGeom prst="round2SameRect">
              <a:avLst>
                <a:gd name="adj1" fmla="val 7719"/>
                <a:gd name="adj2" fmla="val 0"/>
              </a:avLst>
            </a:prstGeom>
            <a:solidFill>
              <a:schemeClr val="accent1">
                <a:lumMod val="60000"/>
                <a:lumOff val="40000"/>
              </a:schemeClr>
            </a:soli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17" name="Pfeil: Fünfeck 7">
              <a:extLst>
                <a:ext uri="{FF2B5EF4-FFF2-40B4-BE49-F238E27FC236}">
                  <a16:creationId xmlns:a16="http://schemas.microsoft.com/office/drawing/2014/main" id="{D8374F96-5A1F-4B4D-FBD9-07B0128EE740}"/>
                </a:ext>
              </a:extLst>
            </p:cNvPr>
            <p:cNvSpPr/>
            <p:nvPr/>
          </p:nvSpPr>
          <p:spPr>
            <a:xfrm>
              <a:off x="5724525" y="3003020"/>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lumMod val="60000"/>
                    <a:lumOff val="40000"/>
                  </a:schemeClr>
                </a:gs>
                <a:gs pos="18000">
                  <a:schemeClr val="accent1">
                    <a:lumMod val="40000"/>
                    <a:lumOff val="60000"/>
                  </a:schemeClr>
                </a:gs>
              </a:gsLst>
              <a:lin ang="0" scaled="1"/>
            </a:gra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grpSp>
      <p:grpSp>
        <p:nvGrpSpPr>
          <p:cNvPr id="20" name="Gruppieren 19">
            <a:extLst>
              <a:ext uri="{FF2B5EF4-FFF2-40B4-BE49-F238E27FC236}">
                <a16:creationId xmlns:a16="http://schemas.microsoft.com/office/drawing/2014/main" id="{369BFC11-CC40-6C2D-D87A-922A549D915E}"/>
              </a:ext>
            </a:extLst>
          </p:cNvPr>
          <p:cNvGrpSpPr/>
          <p:nvPr/>
        </p:nvGrpSpPr>
        <p:grpSpPr>
          <a:xfrm>
            <a:off x="442912" y="4200523"/>
            <a:ext cx="6791327" cy="1091673"/>
            <a:chOff x="442912" y="1805517"/>
            <a:chExt cx="6791327" cy="1091673"/>
          </a:xfrm>
        </p:grpSpPr>
        <p:sp>
          <p:nvSpPr>
            <p:cNvPr id="21" name="Rechteck: obere Ecken abgerundet 20">
              <a:extLst>
                <a:ext uri="{FF2B5EF4-FFF2-40B4-BE49-F238E27FC236}">
                  <a16:creationId xmlns:a16="http://schemas.microsoft.com/office/drawing/2014/main" id="{DFC2B330-E3EA-F47E-C379-BC41FBC4F631}"/>
                </a:ext>
              </a:extLst>
            </p:cNvPr>
            <p:cNvSpPr/>
            <p:nvPr/>
          </p:nvSpPr>
          <p:spPr>
            <a:xfrm rot="5400000">
              <a:off x="2785269" y="-456405"/>
              <a:ext cx="1011238" cy="5695951"/>
            </a:xfrm>
            <a:prstGeom prst="round2SameRect">
              <a:avLst>
                <a:gd name="adj1" fmla="val 7719"/>
                <a:gd name="adj2" fmla="val 0"/>
              </a:avLst>
            </a:prstGeom>
            <a:solidFill>
              <a:schemeClr val="accent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22" name="Pfeil: Fünfeck 7">
              <a:extLst>
                <a:ext uri="{FF2B5EF4-FFF2-40B4-BE49-F238E27FC236}">
                  <a16:creationId xmlns:a16="http://schemas.microsoft.com/office/drawing/2014/main" id="{6C1C91EF-FF7A-3963-E308-E5708E0A77FC}"/>
                </a:ext>
              </a:extLst>
            </p:cNvPr>
            <p:cNvSpPr/>
            <p:nvPr/>
          </p:nvSpPr>
          <p:spPr>
            <a:xfrm>
              <a:off x="5724525" y="1805517"/>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gs>
                <a:gs pos="18000">
                  <a:schemeClr val="accent1">
                    <a:lumMod val="60000"/>
                    <a:lumOff val="40000"/>
                  </a:schemeClr>
                </a:gs>
              </a:gsLst>
              <a:lin ang="0" scaled="1"/>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23" name="Textplatzhalter 4">
              <a:extLst>
                <a:ext uri="{FF2B5EF4-FFF2-40B4-BE49-F238E27FC236}">
                  <a16:creationId xmlns:a16="http://schemas.microsoft.com/office/drawing/2014/main" id="{BBCF653E-85A0-AB09-8841-2503F812BF04}"/>
                </a:ext>
              </a:extLst>
            </p:cNvPr>
            <p:cNvSpPr txBox="1">
              <a:spLocks/>
            </p:cNvSpPr>
            <p:nvPr/>
          </p:nvSpPr>
          <p:spPr>
            <a:xfrm>
              <a:off x="841375" y="2283847"/>
              <a:ext cx="4484687" cy="215444"/>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DINPro-Bold"/>
                  <a:ea typeface="+mn-ea"/>
                  <a:cs typeface="+mn-cs"/>
                </a:rPr>
                <a:t>Innovative solutions</a:t>
              </a:r>
              <a:endParaRPr kumimoji="0" lang="en-GB" sz="1400" b="0" i="0" u="none" strike="noStrike" kern="1200" cap="none" spc="0" normalizeH="0" baseline="0" noProof="0" dirty="0">
                <a:ln>
                  <a:noFill/>
                </a:ln>
                <a:solidFill>
                  <a:prstClr val="white"/>
                </a:solidFill>
                <a:effectLst/>
                <a:uLnTx/>
                <a:uFillTx/>
                <a:latin typeface="DINPro"/>
                <a:ea typeface="+mn-ea"/>
                <a:cs typeface="+mn-cs"/>
              </a:endParaRPr>
            </a:p>
          </p:txBody>
        </p:sp>
      </p:grpSp>
      <p:grpSp>
        <p:nvGrpSpPr>
          <p:cNvPr id="32" name="Gruppieren 31">
            <a:extLst>
              <a:ext uri="{FF2B5EF4-FFF2-40B4-BE49-F238E27FC236}">
                <a16:creationId xmlns:a16="http://schemas.microsoft.com/office/drawing/2014/main" id="{026D20EF-006F-F080-1E14-8586BFC30263}"/>
              </a:ext>
            </a:extLst>
          </p:cNvPr>
          <p:cNvGrpSpPr/>
          <p:nvPr/>
        </p:nvGrpSpPr>
        <p:grpSpPr>
          <a:xfrm flipH="1">
            <a:off x="4957761" y="5398027"/>
            <a:ext cx="6791327" cy="1091673"/>
            <a:chOff x="442912" y="3003020"/>
            <a:chExt cx="6791327" cy="1091673"/>
          </a:xfrm>
        </p:grpSpPr>
        <p:sp>
          <p:nvSpPr>
            <p:cNvPr id="33" name="Rechteck: obere Ecken abgerundet 32">
              <a:extLst>
                <a:ext uri="{FF2B5EF4-FFF2-40B4-BE49-F238E27FC236}">
                  <a16:creationId xmlns:a16="http://schemas.microsoft.com/office/drawing/2014/main" id="{C1B1565A-5A85-E828-02AA-D5F399645015}"/>
                </a:ext>
              </a:extLst>
            </p:cNvPr>
            <p:cNvSpPr/>
            <p:nvPr/>
          </p:nvSpPr>
          <p:spPr>
            <a:xfrm rot="5400000">
              <a:off x="2785269" y="741098"/>
              <a:ext cx="1011238" cy="5695951"/>
            </a:xfrm>
            <a:prstGeom prst="round2SameRect">
              <a:avLst>
                <a:gd name="adj1" fmla="val 7719"/>
                <a:gd name="adj2" fmla="val 0"/>
              </a:avLst>
            </a:prstGeom>
            <a:solidFill>
              <a:schemeClr val="accent1">
                <a:lumMod val="75000"/>
              </a:schemeClr>
            </a:soli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34" name="Pfeil: Fünfeck 7">
              <a:extLst>
                <a:ext uri="{FF2B5EF4-FFF2-40B4-BE49-F238E27FC236}">
                  <a16:creationId xmlns:a16="http://schemas.microsoft.com/office/drawing/2014/main" id="{D38E6B04-68DB-B52F-4DDA-A4473EE5319F}"/>
                </a:ext>
              </a:extLst>
            </p:cNvPr>
            <p:cNvSpPr/>
            <p:nvPr/>
          </p:nvSpPr>
          <p:spPr>
            <a:xfrm>
              <a:off x="5724525" y="3003020"/>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lumMod val="75000"/>
                  </a:schemeClr>
                </a:gs>
                <a:gs pos="18000">
                  <a:schemeClr val="accent1"/>
                </a:gs>
              </a:gsLst>
              <a:lin ang="0" scaled="1"/>
            </a:gra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grpSp>
      <p:sp>
        <p:nvSpPr>
          <p:cNvPr id="18" name="Textplatzhalter 4">
            <a:extLst>
              <a:ext uri="{FF2B5EF4-FFF2-40B4-BE49-F238E27FC236}">
                <a16:creationId xmlns:a16="http://schemas.microsoft.com/office/drawing/2014/main" id="{F819DC12-CAB1-D097-E363-A16373BF0120}"/>
              </a:ext>
            </a:extLst>
          </p:cNvPr>
          <p:cNvSpPr txBox="1">
            <a:spLocks/>
          </p:cNvSpPr>
          <p:nvPr/>
        </p:nvSpPr>
        <p:spPr>
          <a:xfrm>
            <a:off x="6865938" y="3373629"/>
            <a:ext cx="4484687" cy="430887"/>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dirty="0">
                <a:latin typeface="DINPro-Bold"/>
              </a:rPr>
              <a:t>I</a:t>
            </a:r>
            <a:r>
              <a:rPr kumimoji="0" lang="en-US" sz="1400" b="0" i="0" u="none" strike="noStrike" kern="1200" cap="none" spc="0" normalizeH="0" baseline="0" noProof="0" dirty="0" err="1">
                <a:ln>
                  <a:noFill/>
                </a:ln>
                <a:solidFill>
                  <a:srgbClr val="4A4A49"/>
                </a:solidFill>
                <a:effectLst/>
                <a:uLnTx/>
                <a:uFillTx/>
                <a:latin typeface="DINPro-Bold"/>
                <a:ea typeface="+mn-ea"/>
                <a:cs typeface="+mn-cs"/>
              </a:rPr>
              <a:t>mportant</a:t>
            </a:r>
            <a:r>
              <a:rPr kumimoji="0" lang="en-US" sz="1400" b="0" i="0" u="none" strike="noStrike" kern="1200" cap="none" spc="0" normalizeH="0" baseline="0" noProof="0" dirty="0">
                <a:ln>
                  <a:noFill/>
                </a:ln>
                <a:solidFill>
                  <a:srgbClr val="4A4A49"/>
                </a:solidFill>
                <a:effectLst/>
                <a:uLnTx/>
                <a:uFillTx/>
                <a:latin typeface="DINPro-Bold"/>
                <a:ea typeface="+mn-ea"/>
                <a:cs typeface="+mn-cs"/>
              </a:rPr>
              <a:t> to show connectedness and overall societal benefit to garner support</a:t>
            </a:r>
            <a:endParaRPr kumimoji="0" lang="en-GB" sz="1400" b="0" i="0" u="none" strike="noStrike" kern="1200" cap="none" spc="0" normalizeH="0" baseline="0" noProof="0" dirty="0">
              <a:ln>
                <a:noFill/>
              </a:ln>
              <a:solidFill>
                <a:srgbClr val="4A4A49"/>
              </a:solidFill>
              <a:effectLst/>
              <a:uLnTx/>
              <a:uFillTx/>
              <a:latin typeface="DINPro-Bold"/>
              <a:ea typeface="+mn-ea"/>
              <a:cs typeface="+mn-cs"/>
            </a:endParaRPr>
          </a:p>
        </p:txBody>
      </p:sp>
      <p:sp>
        <p:nvSpPr>
          <p:cNvPr id="29" name="Textplatzhalter 4">
            <a:extLst>
              <a:ext uri="{FF2B5EF4-FFF2-40B4-BE49-F238E27FC236}">
                <a16:creationId xmlns:a16="http://schemas.microsoft.com/office/drawing/2014/main" id="{04AF1195-8485-87F4-2A3D-A6D19C99F275}"/>
              </a:ext>
            </a:extLst>
          </p:cNvPr>
          <p:cNvSpPr txBox="1">
            <a:spLocks/>
          </p:cNvSpPr>
          <p:nvPr/>
        </p:nvSpPr>
        <p:spPr>
          <a:xfrm>
            <a:off x="6865938" y="5730164"/>
            <a:ext cx="4484687" cy="507831"/>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DINPro-Bold"/>
                <a:ea typeface="+mn-ea"/>
                <a:cs typeface="+mn-cs"/>
              </a:rPr>
              <a:t>Pressing issues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dirty="0">
                <a:solidFill>
                  <a:prstClr val="white"/>
                </a:solidFill>
                <a:latin typeface="DINPro"/>
              </a:rPr>
              <a:t>AMR Prime Example of an urgent issue</a:t>
            </a:r>
            <a:endParaRPr kumimoji="0" lang="en-GB" sz="1400" b="0" i="0" u="none" strike="noStrike" kern="1200" cap="none" spc="0" normalizeH="0" baseline="0" noProof="0" dirty="0">
              <a:ln>
                <a:noFill/>
              </a:ln>
              <a:solidFill>
                <a:prstClr val="white"/>
              </a:solidFill>
              <a:effectLst/>
              <a:uLnTx/>
              <a:uFillTx/>
              <a:latin typeface="DINPro"/>
              <a:ea typeface="+mn-ea"/>
              <a:cs typeface="+mn-cs"/>
            </a:endParaRPr>
          </a:p>
        </p:txBody>
      </p:sp>
      <p:pic>
        <p:nvPicPr>
          <p:cNvPr id="42" name="Grafik 41">
            <a:extLst>
              <a:ext uri="{FF2B5EF4-FFF2-40B4-BE49-F238E27FC236}">
                <a16:creationId xmlns:a16="http://schemas.microsoft.com/office/drawing/2014/main" id="{C0346A4F-F7B9-F6B8-5923-7B1EA24337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3763" y="5612260"/>
            <a:ext cx="555101" cy="555101"/>
          </a:xfrm>
          <a:prstGeom prst="rect">
            <a:avLst/>
          </a:prstGeom>
        </p:spPr>
      </p:pic>
      <p:grpSp>
        <p:nvGrpSpPr>
          <p:cNvPr id="1038" name="Gruppieren 1037">
            <a:extLst>
              <a:ext uri="{FF2B5EF4-FFF2-40B4-BE49-F238E27FC236}">
                <a16:creationId xmlns:a16="http://schemas.microsoft.com/office/drawing/2014/main" id="{DF3572E9-CB4C-FBCE-9987-444A9BFE8269}"/>
              </a:ext>
            </a:extLst>
          </p:cNvPr>
          <p:cNvGrpSpPr/>
          <p:nvPr/>
        </p:nvGrpSpPr>
        <p:grpSpPr>
          <a:xfrm>
            <a:off x="6138864" y="4424938"/>
            <a:ext cx="516470" cy="545773"/>
            <a:chOff x="6020858" y="4474662"/>
            <a:chExt cx="516470" cy="545773"/>
          </a:xfrm>
        </p:grpSpPr>
        <p:grpSp>
          <p:nvGrpSpPr>
            <p:cNvPr id="47" name="Grafik 45">
              <a:extLst>
                <a:ext uri="{FF2B5EF4-FFF2-40B4-BE49-F238E27FC236}">
                  <a16:creationId xmlns:a16="http://schemas.microsoft.com/office/drawing/2014/main" id="{96A874BA-8773-C93F-72F9-3ED5B20CAD3F}"/>
                </a:ext>
              </a:extLst>
            </p:cNvPr>
            <p:cNvGrpSpPr/>
            <p:nvPr/>
          </p:nvGrpSpPr>
          <p:grpSpPr>
            <a:xfrm>
              <a:off x="6020858" y="4805138"/>
              <a:ext cx="481482" cy="215297"/>
              <a:chOff x="2970211" y="3440107"/>
              <a:chExt cx="6248379" cy="2793999"/>
            </a:xfrm>
          </p:grpSpPr>
          <p:sp>
            <p:nvSpPr>
              <p:cNvPr id="49" name="Freihandform: Form 48">
                <a:extLst>
                  <a:ext uri="{FF2B5EF4-FFF2-40B4-BE49-F238E27FC236}">
                    <a16:creationId xmlns:a16="http://schemas.microsoft.com/office/drawing/2014/main" id="{42075E33-5409-97FF-7686-59D930F2A424}"/>
                  </a:ext>
                </a:extLst>
              </p:cNvPr>
              <p:cNvSpPr/>
              <p:nvPr/>
            </p:nvSpPr>
            <p:spPr>
              <a:xfrm flipV="1">
                <a:off x="2970211" y="3440107"/>
                <a:ext cx="1015999" cy="2285999"/>
              </a:xfrm>
              <a:custGeom>
                <a:avLst/>
                <a:gdLst>
                  <a:gd name="connsiteX0" fmla="*/ 1016107 w 1015999"/>
                  <a:gd name="connsiteY0" fmla="*/ 253631 h 2285999"/>
                  <a:gd name="connsiteX1" fmla="*/ 762107 w 1015999"/>
                  <a:gd name="connsiteY1" fmla="*/ 393 h 2285999"/>
                  <a:gd name="connsiteX2" fmla="*/ 107 w 1015999"/>
                  <a:gd name="connsiteY2" fmla="*/ 393 h 2285999"/>
                  <a:gd name="connsiteX3" fmla="*/ 107 w 1015999"/>
                  <a:gd name="connsiteY3" fmla="*/ 2286393 h 2285999"/>
                  <a:gd name="connsiteX4" fmla="*/ 762107 w 1015999"/>
                  <a:gd name="connsiteY4" fmla="*/ 2286393 h 2285999"/>
                  <a:gd name="connsiteX5" fmla="*/ 1016107 w 1015999"/>
                  <a:gd name="connsiteY5" fmla="*/ 2032393 h 228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999" h="2285999">
                    <a:moveTo>
                      <a:pt x="1016107" y="253631"/>
                    </a:moveTo>
                    <a:cubicBezTo>
                      <a:pt x="1015726" y="113664"/>
                      <a:pt x="902188" y="393"/>
                      <a:pt x="762107" y="393"/>
                    </a:cubicBezTo>
                    <a:lnTo>
                      <a:pt x="107" y="393"/>
                    </a:lnTo>
                    <a:lnTo>
                      <a:pt x="107" y="2286393"/>
                    </a:lnTo>
                    <a:lnTo>
                      <a:pt x="762107" y="2286393"/>
                    </a:lnTo>
                    <a:cubicBezTo>
                      <a:pt x="902442" y="2286393"/>
                      <a:pt x="1016107" y="2172715"/>
                      <a:pt x="1016107" y="2032393"/>
                    </a:cubicBezTo>
                    <a:close/>
                  </a:path>
                </a:pathLst>
              </a:custGeom>
              <a:noFill/>
              <a:ln w="222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50" name="Freihandform: Form 49">
                <a:extLst>
                  <a:ext uri="{FF2B5EF4-FFF2-40B4-BE49-F238E27FC236}">
                    <a16:creationId xmlns:a16="http://schemas.microsoft.com/office/drawing/2014/main" id="{16C1A362-9B10-D54E-EFA3-03566C32A252}"/>
                  </a:ext>
                </a:extLst>
              </p:cNvPr>
              <p:cNvSpPr/>
              <p:nvPr/>
            </p:nvSpPr>
            <p:spPr>
              <a:xfrm flipV="1">
                <a:off x="3986213" y="4357830"/>
                <a:ext cx="5232377" cy="1876276"/>
              </a:xfrm>
              <a:custGeom>
                <a:avLst/>
                <a:gdLst>
                  <a:gd name="connsiteX0" fmla="*/ 3176201 w 5232377"/>
                  <a:gd name="connsiteY0" fmla="*/ 1316922 h 1876276"/>
                  <a:gd name="connsiteX1" fmla="*/ 4736777 w 5232377"/>
                  <a:gd name="connsiteY1" fmla="*/ 1853358 h 1876276"/>
                  <a:gd name="connsiteX2" fmla="*/ 5184579 w 5232377"/>
                  <a:gd name="connsiteY2" fmla="*/ 1701097 h 1876276"/>
                  <a:gd name="connsiteX3" fmla="*/ 5004874 w 5232377"/>
                  <a:gd name="connsiteY3" fmla="*/ 1179381 h 1876276"/>
                  <a:gd name="connsiteX4" fmla="*/ 2631879 w 5232377"/>
                  <a:gd name="connsiteY4" fmla="*/ 134540 h 1876276"/>
                  <a:gd name="connsiteX5" fmla="*/ 2014024 w 5232377"/>
                  <a:gd name="connsiteY5" fmla="*/ 567 h 1876276"/>
                  <a:gd name="connsiteX6" fmla="*/ 1246182 w 5232377"/>
                  <a:gd name="connsiteY6" fmla="*/ 213292 h 1876276"/>
                  <a:gd name="connsiteX7" fmla="*/ 581972 w 5232377"/>
                  <a:gd name="connsiteY7" fmla="*/ 611806 h 1876276"/>
                  <a:gd name="connsiteX8" fmla="*/ 439 w 5232377"/>
                  <a:gd name="connsiteY8" fmla="*/ 761805 h 18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377" h="1876276">
                    <a:moveTo>
                      <a:pt x="3176201" y="1316922"/>
                    </a:moveTo>
                    <a:lnTo>
                      <a:pt x="4736777" y="1853358"/>
                    </a:lnTo>
                    <a:cubicBezTo>
                      <a:pt x="4903274" y="1913441"/>
                      <a:pt x="5100505" y="1856672"/>
                      <a:pt x="5184579" y="1701097"/>
                    </a:cubicBezTo>
                    <a:cubicBezTo>
                      <a:pt x="5298752" y="1489884"/>
                      <a:pt x="5198803" y="1256966"/>
                      <a:pt x="5004874" y="1179381"/>
                    </a:cubicBezTo>
                    <a:lnTo>
                      <a:pt x="2631879" y="134540"/>
                    </a:lnTo>
                    <a:cubicBezTo>
                      <a:pt x="2437823" y="46275"/>
                      <a:pt x="2227130" y="567"/>
                      <a:pt x="2014024" y="567"/>
                    </a:cubicBezTo>
                    <a:cubicBezTo>
                      <a:pt x="1743514" y="567"/>
                      <a:pt x="1478084" y="74100"/>
                      <a:pt x="1246182" y="213292"/>
                    </a:cubicBezTo>
                    <a:lnTo>
                      <a:pt x="581972" y="611806"/>
                    </a:lnTo>
                    <a:cubicBezTo>
                      <a:pt x="428683" y="703766"/>
                      <a:pt x="178620" y="755316"/>
                      <a:pt x="439" y="761805"/>
                    </a:cubicBezTo>
                  </a:path>
                </a:pathLst>
              </a:custGeom>
              <a:noFill/>
              <a:ln w="222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51" name="Freihandform: Form 50">
                <a:extLst>
                  <a:ext uri="{FF2B5EF4-FFF2-40B4-BE49-F238E27FC236}">
                    <a16:creationId xmlns:a16="http://schemas.microsoft.com/office/drawing/2014/main" id="{8D3492CF-9409-F72B-CC6F-741C7C98D415}"/>
                  </a:ext>
                </a:extLst>
              </p:cNvPr>
              <p:cNvSpPr/>
              <p:nvPr/>
            </p:nvSpPr>
            <p:spPr>
              <a:xfrm flipV="1">
                <a:off x="3986211" y="3694112"/>
                <a:ext cx="3378199" cy="1269999"/>
              </a:xfrm>
              <a:custGeom>
                <a:avLst/>
                <a:gdLst>
                  <a:gd name="connsiteX0" fmla="*/ 164 w 3378199"/>
                  <a:gd name="connsiteY0" fmla="*/ 1270486 h 1269999"/>
                  <a:gd name="connsiteX1" fmla="*/ 1005623 w 3378199"/>
                  <a:gd name="connsiteY1" fmla="*/ 1270486 h 1269999"/>
                  <a:gd name="connsiteX2" fmla="*/ 1379257 w 3378199"/>
                  <a:gd name="connsiteY2" fmla="*/ 1172569 h 1269999"/>
                  <a:gd name="connsiteX3" fmla="*/ 2050325 w 3378199"/>
                  <a:gd name="connsiteY3" fmla="*/ 795125 h 1269999"/>
                  <a:gd name="connsiteX4" fmla="*/ 2174912 w 3378199"/>
                  <a:gd name="connsiteY4" fmla="*/ 762486 h 1269999"/>
                  <a:gd name="connsiteX5" fmla="*/ 2997364 w 3378199"/>
                  <a:gd name="connsiteY5" fmla="*/ 762486 h 1269999"/>
                  <a:gd name="connsiteX6" fmla="*/ 3378364 w 3378199"/>
                  <a:gd name="connsiteY6" fmla="*/ 381486 h 1269999"/>
                  <a:gd name="connsiteX7" fmla="*/ 3184943 w 3378199"/>
                  <a:gd name="connsiteY7" fmla="*/ 49889 h 1269999"/>
                  <a:gd name="connsiteX8" fmla="*/ 2997364 w 3378199"/>
                  <a:gd name="connsiteY8" fmla="*/ 486 h 1269999"/>
                  <a:gd name="connsiteX9" fmla="*/ 1706282 w 3378199"/>
                  <a:gd name="connsiteY9" fmla="*/ 486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8199" h="1269999">
                    <a:moveTo>
                      <a:pt x="164" y="1270486"/>
                    </a:moveTo>
                    <a:lnTo>
                      <a:pt x="1005623" y="1270486"/>
                    </a:lnTo>
                    <a:cubicBezTo>
                      <a:pt x="1136560" y="1270486"/>
                      <a:pt x="1265211" y="1236831"/>
                      <a:pt x="1379257" y="1172569"/>
                    </a:cubicBezTo>
                    <a:lnTo>
                      <a:pt x="2050325" y="795125"/>
                    </a:lnTo>
                    <a:cubicBezTo>
                      <a:pt x="2088425" y="773662"/>
                      <a:pt x="2131224" y="762486"/>
                      <a:pt x="2174912" y="762486"/>
                    </a:cubicBezTo>
                    <a:lnTo>
                      <a:pt x="2997364" y="762486"/>
                    </a:lnTo>
                    <a:cubicBezTo>
                      <a:pt x="3207803" y="762486"/>
                      <a:pt x="3378364" y="591925"/>
                      <a:pt x="3378364" y="381486"/>
                    </a:cubicBezTo>
                    <a:cubicBezTo>
                      <a:pt x="3378364" y="239246"/>
                      <a:pt x="3300513" y="115294"/>
                      <a:pt x="3184943" y="49889"/>
                    </a:cubicBezTo>
                    <a:cubicBezTo>
                      <a:pt x="3129571" y="18393"/>
                      <a:pt x="3065563" y="486"/>
                      <a:pt x="2997364" y="486"/>
                    </a:cubicBezTo>
                    <a:lnTo>
                      <a:pt x="1706282" y="486"/>
                    </a:lnTo>
                  </a:path>
                </a:pathLst>
              </a:custGeom>
              <a:noFill/>
              <a:ln w="222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grpSp>
        <p:pic>
          <p:nvPicPr>
            <p:cNvPr id="55" name="Grafik 54">
              <a:extLst>
                <a:ext uri="{FF2B5EF4-FFF2-40B4-BE49-F238E27FC236}">
                  <a16:creationId xmlns:a16="http://schemas.microsoft.com/office/drawing/2014/main" id="{D83C7797-B110-A8FF-8F51-265C3D39B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61536" y="4474662"/>
              <a:ext cx="375792" cy="375792"/>
            </a:xfrm>
            <a:prstGeom prst="rect">
              <a:avLst/>
            </a:prstGeom>
          </p:spPr>
        </p:pic>
      </p:grpSp>
      <p:grpSp>
        <p:nvGrpSpPr>
          <p:cNvPr id="1052" name="Gruppieren 1051">
            <a:extLst>
              <a:ext uri="{FF2B5EF4-FFF2-40B4-BE49-F238E27FC236}">
                <a16:creationId xmlns:a16="http://schemas.microsoft.com/office/drawing/2014/main" id="{742FC231-6E8F-D0F1-322D-7C13AF12C278}"/>
              </a:ext>
            </a:extLst>
          </p:cNvPr>
          <p:cNvGrpSpPr/>
          <p:nvPr/>
        </p:nvGrpSpPr>
        <p:grpSpPr>
          <a:xfrm>
            <a:off x="6150012" y="2058144"/>
            <a:ext cx="494173" cy="494123"/>
            <a:chOff x="6150012" y="2058144"/>
            <a:chExt cx="494173" cy="494123"/>
          </a:xfrm>
        </p:grpSpPr>
        <p:sp>
          <p:nvSpPr>
            <p:cNvPr id="1049" name="Freihandform: Form 1048">
              <a:extLst>
                <a:ext uri="{FF2B5EF4-FFF2-40B4-BE49-F238E27FC236}">
                  <a16:creationId xmlns:a16="http://schemas.microsoft.com/office/drawing/2014/main" id="{C1E6E32D-1E3C-B8AC-901A-94EADA4E1209}"/>
                </a:ext>
              </a:extLst>
            </p:cNvPr>
            <p:cNvSpPr/>
            <p:nvPr/>
          </p:nvSpPr>
          <p:spPr>
            <a:xfrm>
              <a:off x="6150012" y="2153741"/>
              <a:ext cx="231145" cy="398526"/>
            </a:xfrm>
            <a:custGeom>
              <a:avLst/>
              <a:gdLst>
                <a:gd name="connsiteX0" fmla="*/ 183322 w 231145"/>
                <a:gd name="connsiteY0" fmla="*/ 224586 h 398526"/>
                <a:gd name="connsiteX1" fmla="*/ 183322 w 231145"/>
                <a:gd name="connsiteY1" fmla="*/ 147455 h 398526"/>
                <a:gd name="connsiteX2" fmla="*/ 155425 w 231145"/>
                <a:gd name="connsiteY2" fmla="*/ 119558 h 398526"/>
                <a:gd name="connsiteX3" fmla="*/ 143470 w 231145"/>
                <a:gd name="connsiteY3" fmla="*/ 122356 h 398526"/>
                <a:gd name="connsiteX4" fmla="*/ 143470 w 231145"/>
                <a:gd name="connsiteY4" fmla="*/ 75720 h 398526"/>
                <a:gd name="connsiteX5" fmla="*/ 115573 w 231145"/>
                <a:gd name="connsiteY5" fmla="*/ 47823 h 398526"/>
                <a:gd name="connsiteX6" fmla="*/ 103617 w 231145"/>
                <a:gd name="connsiteY6" fmla="*/ 50621 h 398526"/>
                <a:gd name="connsiteX7" fmla="*/ 103617 w 231145"/>
                <a:gd name="connsiteY7" fmla="*/ 27897 h 398526"/>
                <a:gd name="connsiteX8" fmla="*/ 75720 w 231145"/>
                <a:gd name="connsiteY8" fmla="*/ 0 h 398526"/>
                <a:gd name="connsiteX9" fmla="*/ 48820 w 231145"/>
                <a:gd name="connsiteY9" fmla="*/ 20915 h 398526"/>
                <a:gd name="connsiteX10" fmla="*/ 31882 w 231145"/>
                <a:gd name="connsiteY10" fmla="*/ 15941 h 398526"/>
                <a:gd name="connsiteX11" fmla="*/ 0 w 231145"/>
                <a:gd name="connsiteY11" fmla="*/ 47823 h 398526"/>
                <a:gd name="connsiteX12" fmla="*/ 0 w 231145"/>
                <a:gd name="connsiteY12" fmla="*/ 183322 h 398526"/>
                <a:gd name="connsiteX13" fmla="*/ 972 w 231145"/>
                <a:gd name="connsiteY13" fmla="*/ 187140 h 398526"/>
                <a:gd name="connsiteX14" fmla="*/ 48796 w 231145"/>
                <a:gd name="connsiteY14" fmla="*/ 274816 h 398526"/>
                <a:gd name="connsiteX15" fmla="*/ 50159 w 231145"/>
                <a:gd name="connsiteY15" fmla="*/ 276633 h 398526"/>
                <a:gd name="connsiteX16" fmla="*/ 112560 w 231145"/>
                <a:gd name="connsiteY16" fmla="*/ 339035 h 398526"/>
                <a:gd name="connsiteX17" fmla="*/ 119558 w 231145"/>
                <a:gd name="connsiteY17" fmla="*/ 355940 h 398526"/>
                <a:gd name="connsiteX18" fmla="*/ 119558 w 231145"/>
                <a:gd name="connsiteY18" fmla="*/ 390556 h 398526"/>
                <a:gd name="connsiteX19" fmla="*/ 127529 w 231145"/>
                <a:gd name="connsiteY19" fmla="*/ 398527 h 398526"/>
                <a:gd name="connsiteX20" fmla="*/ 223175 w 231145"/>
                <a:gd name="connsiteY20" fmla="*/ 398527 h 398526"/>
                <a:gd name="connsiteX21" fmla="*/ 231145 w 231145"/>
                <a:gd name="connsiteY21" fmla="*/ 390556 h 398526"/>
                <a:gd name="connsiteX22" fmla="*/ 231145 w 231145"/>
                <a:gd name="connsiteY22" fmla="*/ 291538 h 398526"/>
                <a:gd name="connsiteX23" fmla="*/ 220425 w 231145"/>
                <a:gd name="connsiteY23" fmla="*/ 264343 h 398526"/>
                <a:gd name="connsiteX24" fmla="*/ 155425 w 231145"/>
                <a:gd name="connsiteY24" fmla="*/ 135499 h 398526"/>
                <a:gd name="connsiteX25" fmla="*/ 167381 w 231145"/>
                <a:gd name="connsiteY25" fmla="*/ 147455 h 398526"/>
                <a:gd name="connsiteX26" fmla="*/ 167381 w 231145"/>
                <a:gd name="connsiteY26" fmla="*/ 207505 h 398526"/>
                <a:gd name="connsiteX27" fmla="*/ 143470 w 231145"/>
                <a:gd name="connsiteY27" fmla="*/ 181888 h 398526"/>
                <a:gd name="connsiteX28" fmla="*/ 143470 w 231145"/>
                <a:gd name="connsiteY28" fmla="*/ 147455 h 398526"/>
                <a:gd name="connsiteX29" fmla="*/ 155425 w 231145"/>
                <a:gd name="connsiteY29" fmla="*/ 135499 h 398526"/>
                <a:gd name="connsiteX30" fmla="*/ 115573 w 231145"/>
                <a:gd name="connsiteY30" fmla="*/ 63764 h 398526"/>
                <a:gd name="connsiteX31" fmla="*/ 127529 w 231145"/>
                <a:gd name="connsiteY31" fmla="*/ 75720 h 398526"/>
                <a:gd name="connsiteX32" fmla="*/ 127529 w 231145"/>
                <a:gd name="connsiteY32" fmla="*/ 147455 h 398526"/>
                <a:gd name="connsiteX33" fmla="*/ 127529 w 231145"/>
                <a:gd name="connsiteY33" fmla="*/ 164807 h 398526"/>
                <a:gd name="connsiteX34" fmla="*/ 122140 w 231145"/>
                <a:gd name="connsiteY34" fmla="*/ 159036 h 398526"/>
                <a:gd name="connsiteX35" fmla="*/ 104661 w 231145"/>
                <a:gd name="connsiteY35" fmla="*/ 151440 h 398526"/>
                <a:gd name="connsiteX36" fmla="*/ 103617 w 231145"/>
                <a:gd name="connsiteY36" fmla="*/ 151440 h 398526"/>
                <a:gd name="connsiteX37" fmla="*/ 103617 w 231145"/>
                <a:gd name="connsiteY37" fmla="*/ 75720 h 398526"/>
                <a:gd name="connsiteX38" fmla="*/ 115573 w 231145"/>
                <a:gd name="connsiteY38" fmla="*/ 63764 h 398526"/>
                <a:gd name="connsiteX39" fmla="*/ 63764 w 231145"/>
                <a:gd name="connsiteY39" fmla="*/ 27897 h 398526"/>
                <a:gd name="connsiteX40" fmla="*/ 75720 w 231145"/>
                <a:gd name="connsiteY40" fmla="*/ 15941 h 398526"/>
                <a:gd name="connsiteX41" fmla="*/ 87676 w 231145"/>
                <a:gd name="connsiteY41" fmla="*/ 27897 h 398526"/>
                <a:gd name="connsiteX42" fmla="*/ 87676 w 231145"/>
                <a:gd name="connsiteY42" fmla="*/ 75720 h 398526"/>
                <a:gd name="connsiteX43" fmla="*/ 87676 w 231145"/>
                <a:gd name="connsiteY43" fmla="*/ 157641 h 398526"/>
                <a:gd name="connsiteX44" fmla="*/ 80359 w 231145"/>
                <a:gd name="connsiteY44" fmla="*/ 169804 h 398526"/>
                <a:gd name="connsiteX45" fmla="*/ 63764 w 231145"/>
                <a:gd name="connsiteY45" fmla="*/ 148682 h 398526"/>
                <a:gd name="connsiteX46" fmla="*/ 63764 w 231145"/>
                <a:gd name="connsiteY46" fmla="*/ 47823 h 398526"/>
                <a:gd name="connsiteX47" fmla="*/ 215204 w 231145"/>
                <a:gd name="connsiteY47" fmla="*/ 382586 h 398526"/>
                <a:gd name="connsiteX48" fmla="*/ 135499 w 231145"/>
                <a:gd name="connsiteY48" fmla="*/ 382586 h 398526"/>
                <a:gd name="connsiteX49" fmla="*/ 135499 w 231145"/>
                <a:gd name="connsiteY49" fmla="*/ 355940 h 398526"/>
                <a:gd name="connsiteX50" fmla="*/ 123830 w 231145"/>
                <a:gd name="connsiteY50" fmla="*/ 327764 h 398526"/>
                <a:gd name="connsiteX51" fmla="*/ 62242 w 231145"/>
                <a:gd name="connsiteY51" fmla="*/ 266176 h 398526"/>
                <a:gd name="connsiteX52" fmla="*/ 15941 w 231145"/>
                <a:gd name="connsiteY52" fmla="*/ 181290 h 398526"/>
                <a:gd name="connsiteX53" fmla="*/ 15941 w 231145"/>
                <a:gd name="connsiteY53" fmla="*/ 47823 h 398526"/>
                <a:gd name="connsiteX54" fmla="*/ 31882 w 231145"/>
                <a:gd name="connsiteY54" fmla="*/ 31882 h 398526"/>
                <a:gd name="connsiteX55" fmla="*/ 47823 w 231145"/>
                <a:gd name="connsiteY55" fmla="*/ 47823 h 398526"/>
                <a:gd name="connsiteX56" fmla="*/ 47823 w 231145"/>
                <a:gd name="connsiteY56" fmla="*/ 151440 h 398526"/>
                <a:gd name="connsiteX57" fmla="*/ 49529 w 231145"/>
                <a:gd name="connsiteY57" fmla="*/ 156366 h 398526"/>
                <a:gd name="connsiteX58" fmla="*/ 137205 w 231145"/>
                <a:gd name="connsiteY58" fmla="*/ 267953 h 398526"/>
                <a:gd name="connsiteX59" fmla="*/ 149734 w 231145"/>
                <a:gd name="connsiteY59" fmla="*/ 258110 h 398526"/>
                <a:gd name="connsiteX60" fmla="*/ 95646 w 231145"/>
                <a:gd name="connsiteY60" fmla="*/ 189260 h 398526"/>
                <a:gd name="connsiteX61" fmla="*/ 95646 w 231145"/>
                <a:gd name="connsiteY61" fmla="*/ 175352 h 398526"/>
                <a:gd name="connsiteX62" fmla="*/ 103617 w 231145"/>
                <a:gd name="connsiteY62" fmla="*/ 167381 h 398526"/>
                <a:gd name="connsiteX63" fmla="*/ 104661 w 231145"/>
                <a:gd name="connsiteY63" fmla="*/ 167381 h 398526"/>
                <a:gd name="connsiteX64" fmla="*/ 110488 w 231145"/>
                <a:gd name="connsiteY64" fmla="*/ 169908 h 398526"/>
                <a:gd name="connsiteX65" fmla="*/ 208780 w 231145"/>
                <a:gd name="connsiteY65" fmla="*/ 275214 h 398526"/>
                <a:gd name="connsiteX66" fmla="*/ 215204 w 231145"/>
                <a:gd name="connsiteY66" fmla="*/ 291538 h 3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1145" h="398526">
                  <a:moveTo>
                    <a:pt x="183322" y="224586"/>
                  </a:moveTo>
                  <a:lnTo>
                    <a:pt x="183322" y="147455"/>
                  </a:lnTo>
                  <a:cubicBezTo>
                    <a:pt x="183322" y="132072"/>
                    <a:pt x="170808" y="119558"/>
                    <a:pt x="155425" y="119558"/>
                  </a:cubicBezTo>
                  <a:cubicBezTo>
                    <a:pt x="151129" y="119558"/>
                    <a:pt x="147104" y="120618"/>
                    <a:pt x="143470" y="122356"/>
                  </a:cubicBezTo>
                  <a:lnTo>
                    <a:pt x="143470" y="75720"/>
                  </a:lnTo>
                  <a:cubicBezTo>
                    <a:pt x="143470" y="60337"/>
                    <a:pt x="130956" y="47823"/>
                    <a:pt x="115573" y="47823"/>
                  </a:cubicBezTo>
                  <a:cubicBezTo>
                    <a:pt x="111277" y="47823"/>
                    <a:pt x="107251" y="48883"/>
                    <a:pt x="103617" y="50621"/>
                  </a:cubicBezTo>
                  <a:lnTo>
                    <a:pt x="103617" y="27897"/>
                  </a:lnTo>
                  <a:cubicBezTo>
                    <a:pt x="103617" y="12514"/>
                    <a:pt x="91103" y="0"/>
                    <a:pt x="75720" y="0"/>
                  </a:cubicBezTo>
                  <a:cubicBezTo>
                    <a:pt x="62768" y="0"/>
                    <a:pt x="51936" y="8927"/>
                    <a:pt x="48820" y="20915"/>
                  </a:cubicBezTo>
                  <a:cubicBezTo>
                    <a:pt x="43894" y="17806"/>
                    <a:pt x="38115" y="15941"/>
                    <a:pt x="31882" y="15941"/>
                  </a:cubicBezTo>
                  <a:cubicBezTo>
                    <a:pt x="14299" y="15941"/>
                    <a:pt x="0" y="30240"/>
                    <a:pt x="0" y="47823"/>
                  </a:cubicBezTo>
                  <a:lnTo>
                    <a:pt x="0" y="183322"/>
                  </a:lnTo>
                  <a:cubicBezTo>
                    <a:pt x="0" y="184653"/>
                    <a:pt x="335" y="185968"/>
                    <a:pt x="972" y="187140"/>
                  </a:cubicBezTo>
                  <a:lnTo>
                    <a:pt x="48796" y="274816"/>
                  </a:lnTo>
                  <a:cubicBezTo>
                    <a:pt x="49162" y="275478"/>
                    <a:pt x="49625" y="276099"/>
                    <a:pt x="50159" y="276633"/>
                  </a:cubicBezTo>
                  <a:lnTo>
                    <a:pt x="112560" y="339035"/>
                  </a:lnTo>
                  <a:cubicBezTo>
                    <a:pt x="117007" y="343482"/>
                    <a:pt x="119558" y="349643"/>
                    <a:pt x="119558" y="355940"/>
                  </a:cubicBezTo>
                  <a:lnTo>
                    <a:pt x="119558" y="390556"/>
                  </a:lnTo>
                  <a:cubicBezTo>
                    <a:pt x="119558" y="394956"/>
                    <a:pt x="123129" y="398527"/>
                    <a:pt x="127529" y="398527"/>
                  </a:cubicBezTo>
                  <a:lnTo>
                    <a:pt x="223175" y="398527"/>
                  </a:lnTo>
                  <a:cubicBezTo>
                    <a:pt x="227575" y="398527"/>
                    <a:pt x="231145" y="394956"/>
                    <a:pt x="231145" y="390556"/>
                  </a:cubicBezTo>
                  <a:lnTo>
                    <a:pt x="231145" y="291538"/>
                  </a:lnTo>
                  <a:cubicBezTo>
                    <a:pt x="231145" y="281408"/>
                    <a:pt x="227335" y="271747"/>
                    <a:pt x="220425" y="264343"/>
                  </a:cubicBezTo>
                  <a:close/>
                  <a:moveTo>
                    <a:pt x="155425" y="135499"/>
                  </a:moveTo>
                  <a:cubicBezTo>
                    <a:pt x="162017" y="135499"/>
                    <a:pt x="167381" y="140863"/>
                    <a:pt x="167381" y="147455"/>
                  </a:cubicBezTo>
                  <a:lnTo>
                    <a:pt x="167381" y="207505"/>
                  </a:lnTo>
                  <a:lnTo>
                    <a:pt x="143470" y="181888"/>
                  </a:lnTo>
                  <a:lnTo>
                    <a:pt x="143470" y="147455"/>
                  </a:lnTo>
                  <a:cubicBezTo>
                    <a:pt x="143470" y="140863"/>
                    <a:pt x="148834" y="135499"/>
                    <a:pt x="155425" y="135499"/>
                  </a:cubicBezTo>
                  <a:close/>
                  <a:moveTo>
                    <a:pt x="115573" y="63764"/>
                  </a:moveTo>
                  <a:cubicBezTo>
                    <a:pt x="122164" y="63764"/>
                    <a:pt x="127529" y="69128"/>
                    <a:pt x="127529" y="75720"/>
                  </a:cubicBezTo>
                  <a:lnTo>
                    <a:pt x="127529" y="147455"/>
                  </a:lnTo>
                  <a:lnTo>
                    <a:pt x="127529" y="164807"/>
                  </a:lnTo>
                  <a:lnTo>
                    <a:pt x="122140" y="159036"/>
                  </a:lnTo>
                  <a:cubicBezTo>
                    <a:pt x="117637" y="154214"/>
                    <a:pt x="111269" y="151440"/>
                    <a:pt x="104661" y="151440"/>
                  </a:cubicBezTo>
                  <a:lnTo>
                    <a:pt x="103617" y="151440"/>
                  </a:lnTo>
                  <a:lnTo>
                    <a:pt x="103617" y="75720"/>
                  </a:lnTo>
                  <a:cubicBezTo>
                    <a:pt x="103617" y="69128"/>
                    <a:pt x="108981" y="63764"/>
                    <a:pt x="115573" y="63764"/>
                  </a:cubicBezTo>
                  <a:close/>
                  <a:moveTo>
                    <a:pt x="63764" y="27897"/>
                  </a:moveTo>
                  <a:cubicBezTo>
                    <a:pt x="63764" y="21305"/>
                    <a:pt x="69128" y="15941"/>
                    <a:pt x="75720" y="15941"/>
                  </a:cubicBezTo>
                  <a:cubicBezTo>
                    <a:pt x="82312" y="15941"/>
                    <a:pt x="87676" y="21305"/>
                    <a:pt x="87676" y="27897"/>
                  </a:cubicBezTo>
                  <a:lnTo>
                    <a:pt x="87676" y="75720"/>
                  </a:lnTo>
                  <a:lnTo>
                    <a:pt x="87676" y="157641"/>
                  </a:lnTo>
                  <a:cubicBezTo>
                    <a:pt x="84137" y="160829"/>
                    <a:pt x="81499" y="165014"/>
                    <a:pt x="80359" y="169804"/>
                  </a:cubicBezTo>
                  <a:lnTo>
                    <a:pt x="63764" y="148682"/>
                  </a:lnTo>
                  <a:lnTo>
                    <a:pt x="63764" y="47823"/>
                  </a:lnTo>
                  <a:close/>
                  <a:moveTo>
                    <a:pt x="215204" y="382586"/>
                  </a:moveTo>
                  <a:lnTo>
                    <a:pt x="135499" y="382586"/>
                  </a:lnTo>
                  <a:lnTo>
                    <a:pt x="135499" y="355940"/>
                  </a:lnTo>
                  <a:cubicBezTo>
                    <a:pt x="135499" y="345299"/>
                    <a:pt x="131354" y="335288"/>
                    <a:pt x="123830" y="327764"/>
                  </a:cubicBezTo>
                  <a:lnTo>
                    <a:pt x="62242" y="266176"/>
                  </a:lnTo>
                  <a:lnTo>
                    <a:pt x="15941" y="181290"/>
                  </a:lnTo>
                  <a:lnTo>
                    <a:pt x="15941" y="47823"/>
                  </a:lnTo>
                  <a:cubicBezTo>
                    <a:pt x="15941" y="39032"/>
                    <a:pt x="23091" y="31882"/>
                    <a:pt x="31882" y="31882"/>
                  </a:cubicBezTo>
                  <a:cubicBezTo>
                    <a:pt x="40674" y="31882"/>
                    <a:pt x="47823" y="39032"/>
                    <a:pt x="47823" y="47823"/>
                  </a:cubicBezTo>
                  <a:lnTo>
                    <a:pt x="47823" y="151440"/>
                  </a:lnTo>
                  <a:cubicBezTo>
                    <a:pt x="47823" y="153225"/>
                    <a:pt x="48421" y="154955"/>
                    <a:pt x="49529" y="156366"/>
                  </a:cubicBezTo>
                  <a:lnTo>
                    <a:pt x="137205" y="267953"/>
                  </a:lnTo>
                  <a:lnTo>
                    <a:pt x="149734" y="258110"/>
                  </a:lnTo>
                  <a:lnTo>
                    <a:pt x="95646" y="189260"/>
                  </a:lnTo>
                  <a:lnTo>
                    <a:pt x="95646" y="175352"/>
                  </a:lnTo>
                  <a:cubicBezTo>
                    <a:pt x="95646" y="170960"/>
                    <a:pt x="99225" y="167381"/>
                    <a:pt x="103617" y="167381"/>
                  </a:cubicBezTo>
                  <a:lnTo>
                    <a:pt x="104661" y="167381"/>
                  </a:lnTo>
                  <a:cubicBezTo>
                    <a:pt x="106861" y="167381"/>
                    <a:pt x="108981" y="168306"/>
                    <a:pt x="110488" y="169908"/>
                  </a:cubicBezTo>
                  <a:lnTo>
                    <a:pt x="208780" y="275214"/>
                  </a:lnTo>
                  <a:cubicBezTo>
                    <a:pt x="212917" y="279662"/>
                    <a:pt x="215204" y="285457"/>
                    <a:pt x="215204" y="291538"/>
                  </a:cubicBezTo>
                  <a:close/>
                </a:path>
              </a:pathLst>
            </a:custGeom>
            <a:solidFill>
              <a:srgbClr val="4A4A49"/>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1050" name="Freihandform: Form 1049">
              <a:extLst>
                <a:ext uri="{FF2B5EF4-FFF2-40B4-BE49-F238E27FC236}">
                  <a16:creationId xmlns:a16="http://schemas.microsoft.com/office/drawing/2014/main" id="{F6A62068-AC5E-730D-3C89-ECB589A3E00C}"/>
                </a:ext>
              </a:extLst>
            </p:cNvPr>
            <p:cNvSpPr/>
            <p:nvPr/>
          </p:nvSpPr>
          <p:spPr>
            <a:xfrm>
              <a:off x="6413040" y="2153741"/>
              <a:ext cx="231145" cy="398526"/>
            </a:xfrm>
            <a:custGeom>
              <a:avLst/>
              <a:gdLst>
                <a:gd name="connsiteX0" fmla="*/ 199263 w 231145"/>
                <a:gd name="connsiteY0" fmla="*/ 15941 h 398526"/>
                <a:gd name="connsiteX1" fmla="*/ 182326 w 231145"/>
                <a:gd name="connsiteY1" fmla="*/ 20915 h 398526"/>
                <a:gd name="connsiteX2" fmla="*/ 155425 w 231145"/>
                <a:gd name="connsiteY2" fmla="*/ 0 h 398526"/>
                <a:gd name="connsiteX3" fmla="*/ 127529 w 231145"/>
                <a:gd name="connsiteY3" fmla="*/ 27897 h 398526"/>
                <a:gd name="connsiteX4" fmla="*/ 127529 w 231145"/>
                <a:gd name="connsiteY4" fmla="*/ 50621 h 398526"/>
                <a:gd name="connsiteX5" fmla="*/ 115573 w 231145"/>
                <a:gd name="connsiteY5" fmla="*/ 47823 h 398526"/>
                <a:gd name="connsiteX6" fmla="*/ 87676 w 231145"/>
                <a:gd name="connsiteY6" fmla="*/ 75720 h 398526"/>
                <a:gd name="connsiteX7" fmla="*/ 87676 w 231145"/>
                <a:gd name="connsiteY7" fmla="*/ 122356 h 398526"/>
                <a:gd name="connsiteX8" fmla="*/ 75720 w 231145"/>
                <a:gd name="connsiteY8" fmla="*/ 119558 h 398526"/>
                <a:gd name="connsiteX9" fmla="*/ 47823 w 231145"/>
                <a:gd name="connsiteY9" fmla="*/ 147455 h 398526"/>
                <a:gd name="connsiteX10" fmla="*/ 47823 w 231145"/>
                <a:gd name="connsiteY10" fmla="*/ 224586 h 398526"/>
                <a:gd name="connsiteX11" fmla="*/ 10720 w 231145"/>
                <a:gd name="connsiteY11" fmla="*/ 264343 h 398526"/>
                <a:gd name="connsiteX12" fmla="*/ 0 w 231145"/>
                <a:gd name="connsiteY12" fmla="*/ 291538 h 398526"/>
                <a:gd name="connsiteX13" fmla="*/ 0 w 231145"/>
                <a:gd name="connsiteY13" fmla="*/ 390556 h 398526"/>
                <a:gd name="connsiteX14" fmla="*/ 7971 w 231145"/>
                <a:gd name="connsiteY14" fmla="*/ 398527 h 398526"/>
                <a:gd name="connsiteX15" fmla="*/ 103617 w 231145"/>
                <a:gd name="connsiteY15" fmla="*/ 398527 h 398526"/>
                <a:gd name="connsiteX16" fmla="*/ 111587 w 231145"/>
                <a:gd name="connsiteY16" fmla="*/ 390556 h 398526"/>
                <a:gd name="connsiteX17" fmla="*/ 111587 w 231145"/>
                <a:gd name="connsiteY17" fmla="*/ 355940 h 398526"/>
                <a:gd name="connsiteX18" fmla="*/ 118586 w 231145"/>
                <a:gd name="connsiteY18" fmla="*/ 339035 h 398526"/>
                <a:gd name="connsiteX19" fmla="*/ 180987 w 231145"/>
                <a:gd name="connsiteY19" fmla="*/ 276633 h 398526"/>
                <a:gd name="connsiteX20" fmla="*/ 182350 w 231145"/>
                <a:gd name="connsiteY20" fmla="*/ 274816 h 398526"/>
                <a:gd name="connsiteX21" fmla="*/ 230173 w 231145"/>
                <a:gd name="connsiteY21" fmla="*/ 187140 h 398526"/>
                <a:gd name="connsiteX22" fmla="*/ 231145 w 231145"/>
                <a:gd name="connsiteY22" fmla="*/ 183322 h 398526"/>
                <a:gd name="connsiteX23" fmla="*/ 231145 w 231145"/>
                <a:gd name="connsiteY23" fmla="*/ 47823 h 398526"/>
                <a:gd name="connsiteX24" fmla="*/ 199263 w 231145"/>
                <a:gd name="connsiteY24" fmla="*/ 15941 h 398526"/>
                <a:gd name="connsiteX25" fmla="*/ 143470 w 231145"/>
                <a:gd name="connsiteY25" fmla="*/ 27897 h 398526"/>
                <a:gd name="connsiteX26" fmla="*/ 155425 w 231145"/>
                <a:gd name="connsiteY26" fmla="*/ 15941 h 398526"/>
                <a:gd name="connsiteX27" fmla="*/ 167381 w 231145"/>
                <a:gd name="connsiteY27" fmla="*/ 27897 h 398526"/>
                <a:gd name="connsiteX28" fmla="*/ 167381 w 231145"/>
                <a:gd name="connsiteY28" fmla="*/ 47823 h 398526"/>
                <a:gd name="connsiteX29" fmla="*/ 167381 w 231145"/>
                <a:gd name="connsiteY29" fmla="*/ 148682 h 398526"/>
                <a:gd name="connsiteX30" fmla="*/ 150787 w 231145"/>
                <a:gd name="connsiteY30" fmla="*/ 169796 h 398526"/>
                <a:gd name="connsiteX31" fmla="*/ 143470 w 231145"/>
                <a:gd name="connsiteY31" fmla="*/ 157633 h 398526"/>
                <a:gd name="connsiteX32" fmla="*/ 143470 w 231145"/>
                <a:gd name="connsiteY32" fmla="*/ 75720 h 398526"/>
                <a:gd name="connsiteX33" fmla="*/ 103617 w 231145"/>
                <a:gd name="connsiteY33" fmla="*/ 75720 h 398526"/>
                <a:gd name="connsiteX34" fmla="*/ 115573 w 231145"/>
                <a:gd name="connsiteY34" fmla="*/ 63764 h 398526"/>
                <a:gd name="connsiteX35" fmla="*/ 127529 w 231145"/>
                <a:gd name="connsiteY35" fmla="*/ 75720 h 398526"/>
                <a:gd name="connsiteX36" fmla="*/ 127529 w 231145"/>
                <a:gd name="connsiteY36" fmla="*/ 151440 h 398526"/>
                <a:gd name="connsiteX37" fmla="*/ 126484 w 231145"/>
                <a:gd name="connsiteY37" fmla="*/ 151440 h 398526"/>
                <a:gd name="connsiteX38" fmla="*/ 109005 w 231145"/>
                <a:gd name="connsiteY38" fmla="*/ 159036 h 398526"/>
                <a:gd name="connsiteX39" fmla="*/ 103617 w 231145"/>
                <a:gd name="connsiteY39" fmla="*/ 164815 h 398526"/>
                <a:gd name="connsiteX40" fmla="*/ 103617 w 231145"/>
                <a:gd name="connsiteY40" fmla="*/ 147455 h 398526"/>
                <a:gd name="connsiteX41" fmla="*/ 63764 w 231145"/>
                <a:gd name="connsiteY41" fmla="*/ 147455 h 398526"/>
                <a:gd name="connsiteX42" fmla="*/ 75720 w 231145"/>
                <a:gd name="connsiteY42" fmla="*/ 135499 h 398526"/>
                <a:gd name="connsiteX43" fmla="*/ 87676 w 231145"/>
                <a:gd name="connsiteY43" fmla="*/ 147455 h 398526"/>
                <a:gd name="connsiteX44" fmla="*/ 87676 w 231145"/>
                <a:gd name="connsiteY44" fmla="*/ 181888 h 398526"/>
                <a:gd name="connsiteX45" fmla="*/ 63764 w 231145"/>
                <a:gd name="connsiteY45" fmla="*/ 207505 h 398526"/>
                <a:gd name="connsiteX46" fmla="*/ 215204 w 231145"/>
                <a:gd name="connsiteY46" fmla="*/ 181290 h 398526"/>
                <a:gd name="connsiteX47" fmla="*/ 168904 w 231145"/>
                <a:gd name="connsiteY47" fmla="*/ 266168 h 398526"/>
                <a:gd name="connsiteX48" fmla="*/ 107315 w 231145"/>
                <a:gd name="connsiteY48" fmla="*/ 327756 h 398526"/>
                <a:gd name="connsiteX49" fmla="*/ 95646 w 231145"/>
                <a:gd name="connsiteY49" fmla="*/ 355940 h 398526"/>
                <a:gd name="connsiteX50" fmla="*/ 95646 w 231145"/>
                <a:gd name="connsiteY50" fmla="*/ 382586 h 398526"/>
                <a:gd name="connsiteX51" fmla="*/ 15941 w 231145"/>
                <a:gd name="connsiteY51" fmla="*/ 382586 h 398526"/>
                <a:gd name="connsiteX52" fmla="*/ 15941 w 231145"/>
                <a:gd name="connsiteY52" fmla="*/ 291538 h 398526"/>
                <a:gd name="connsiteX53" fmla="*/ 22373 w 231145"/>
                <a:gd name="connsiteY53" fmla="*/ 275222 h 398526"/>
                <a:gd name="connsiteX54" fmla="*/ 120666 w 231145"/>
                <a:gd name="connsiteY54" fmla="*/ 169916 h 398526"/>
                <a:gd name="connsiteX55" fmla="*/ 126484 w 231145"/>
                <a:gd name="connsiteY55" fmla="*/ 167381 h 398526"/>
                <a:gd name="connsiteX56" fmla="*/ 127529 w 231145"/>
                <a:gd name="connsiteY56" fmla="*/ 167381 h 398526"/>
                <a:gd name="connsiteX57" fmla="*/ 135499 w 231145"/>
                <a:gd name="connsiteY57" fmla="*/ 175352 h 398526"/>
                <a:gd name="connsiteX58" fmla="*/ 135499 w 231145"/>
                <a:gd name="connsiteY58" fmla="*/ 189260 h 398526"/>
                <a:gd name="connsiteX59" fmla="*/ 81411 w 231145"/>
                <a:gd name="connsiteY59" fmla="*/ 258102 h 398526"/>
                <a:gd name="connsiteX60" fmla="*/ 93941 w 231145"/>
                <a:gd name="connsiteY60" fmla="*/ 267945 h 398526"/>
                <a:gd name="connsiteX61" fmla="*/ 181617 w 231145"/>
                <a:gd name="connsiteY61" fmla="*/ 156358 h 398526"/>
                <a:gd name="connsiteX62" fmla="*/ 183322 w 231145"/>
                <a:gd name="connsiteY62" fmla="*/ 151440 h 398526"/>
                <a:gd name="connsiteX63" fmla="*/ 183322 w 231145"/>
                <a:gd name="connsiteY63" fmla="*/ 47823 h 398526"/>
                <a:gd name="connsiteX64" fmla="*/ 199263 w 231145"/>
                <a:gd name="connsiteY64" fmla="*/ 31882 h 398526"/>
                <a:gd name="connsiteX65" fmla="*/ 215204 w 231145"/>
                <a:gd name="connsiteY65" fmla="*/ 47823 h 3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1145" h="398526">
                  <a:moveTo>
                    <a:pt x="199263" y="15941"/>
                  </a:moveTo>
                  <a:cubicBezTo>
                    <a:pt x="193030" y="15941"/>
                    <a:pt x="187252" y="17806"/>
                    <a:pt x="182326" y="20915"/>
                  </a:cubicBezTo>
                  <a:cubicBezTo>
                    <a:pt x="179209" y="8927"/>
                    <a:pt x="168377" y="0"/>
                    <a:pt x="155425" y="0"/>
                  </a:cubicBezTo>
                  <a:cubicBezTo>
                    <a:pt x="140042" y="0"/>
                    <a:pt x="127529" y="12514"/>
                    <a:pt x="127529" y="27897"/>
                  </a:cubicBezTo>
                  <a:lnTo>
                    <a:pt x="127529" y="50621"/>
                  </a:lnTo>
                  <a:cubicBezTo>
                    <a:pt x="123894" y="48883"/>
                    <a:pt x="119869" y="47823"/>
                    <a:pt x="115573" y="47823"/>
                  </a:cubicBezTo>
                  <a:cubicBezTo>
                    <a:pt x="100190" y="47823"/>
                    <a:pt x="87676" y="60337"/>
                    <a:pt x="87676" y="75720"/>
                  </a:cubicBezTo>
                  <a:lnTo>
                    <a:pt x="87676" y="122356"/>
                  </a:lnTo>
                  <a:cubicBezTo>
                    <a:pt x="84041" y="120618"/>
                    <a:pt x="80016" y="119558"/>
                    <a:pt x="75720" y="119558"/>
                  </a:cubicBezTo>
                  <a:cubicBezTo>
                    <a:pt x="60337" y="119558"/>
                    <a:pt x="47823" y="132072"/>
                    <a:pt x="47823" y="147455"/>
                  </a:cubicBezTo>
                  <a:lnTo>
                    <a:pt x="47823" y="224586"/>
                  </a:lnTo>
                  <a:lnTo>
                    <a:pt x="10720" y="264343"/>
                  </a:lnTo>
                  <a:cubicBezTo>
                    <a:pt x="3810" y="271747"/>
                    <a:pt x="0" y="281408"/>
                    <a:pt x="0" y="291538"/>
                  </a:cubicBezTo>
                  <a:lnTo>
                    <a:pt x="0" y="390556"/>
                  </a:lnTo>
                  <a:cubicBezTo>
                    <a:pt x="0" y="394956"/>
                    <a:pt x="3571" y="398527"/>
                    <a:pt x="7971" y="398527"/>
                  </a:cubicBezTo>
                  <a:lnTo>
                    <a:pt x="103617" y="398527"/>
                  </a:lnTo>
                  <a:cubicBezTo>
                    <a:pt x="108017" y="398527"/>
                    <a:pt x="111587" y="394956"/>
                    <a:pt x="111587" y="390556"/>
                  </a:cubicBezTo>
                  <a:lnTo>
                    <a:pt x="111587" y="355940"/>
                  </a:lnTo>
                  <a:cubicBezTo>
                    <a:pt x="111587" y="349643"/>
                    <a:pt x="114138" y="343490"/>
                    <a:pt x="118586" y="339035"/>
                  </a:cubicBezTo>
                  <a:lnTo>
                    <a:pt x="180987" y="276633"/>
                  </a:lnTo>
                  <a:cubicBezTo>
                    <a:pt x="181521" y="276099"/>
                    <a:pt x="181983" y="275478"/>
                    <a:pt x="182350" y="274816"/>
                  </a:cubicBezTo>
                  <a:lnTo>
                    <a:pt x="230173" y="187140"/>
                  </a:lnTo>
                  <a:cubicBezTo>
                    <a:pt x="230811" y="185968"/>
                    <a:pt x="231145" y="184653"/>
                    <a:pt x="231145" y="183322"/>
                  </a:cubicBezTo>
                  <a:lnTo>
                    <a:pt x="231145" y="47823"/>
                  </a:lnTo>
                  <a:cubicBezTo>
                    <a:pt x="231145" y="30240"/>
                    <a:pt x="216846" y="15941"/>
                    <a:pt x="199263" y="15941"/>
                  </a:cubicBezTo>
                  <a:close/>
                  <a:moveTo>
                    <a:pt x="143470" y="27897"/>
                  </a:moveTo>
                  <a:cubicBezTo>
                    <a:pt x="143470" y="21305"/>
                    <a:pt x="148834" y="15941"/>
                    <a:pt x="155425" y="15941"/>
                  </a:cubicBezTo>
                  <a:cubicBezTo>
                    <a:pt x="162017" y="15941"/>
                    <a:pt x="167381" y="21305"/>
                    <a:pt x="167381" y="27897"/>
                  </a:cubicBezTo>
                  <a:lnTo>
                    <a:pt x="167381" y="47823"/>
                  </a:lnTo>
                  <a:lnTo>
                    <a:pt x="167381" y="148682"/>
                  </a:lnTo>
                  <a:lnTo>
                    <a:pt x="150787" y="169796"/>
                  </a:lnTo>
                  <a:cubicBezTo>
                    <a:pt x="149647" y="165006"/>
                    <a:pt x="147008" y="160829"/>
                    <a:pt x="143470" y="157633"/>
                  </a:cubicBezTo>
                  <a:lnTo>
                    <a:pt x="143470" y="75720"/>
                  </a:lnTo>
                  <a:close/>
                  <a:moveTo>
                    <a:pt x="103617" y="75720"/>
                  </a:moveTo>
                  <a:cubicBezTo>
                    <a:pt x="103617" y="69128"/>
                    <a:pt x="108981" y="63764"/>
                    <a:pt x="115573" y="63764"/>
                  </a:cubicBezTo>
                  <a:cubicBezTo>
                    <a:pt x="122164" y="63764"/>
                    <a:pt x="127529" y="69128"/>
                    <a:pt x="127529" y="75720"/>
                  </a:cubicBezTo>
                  <a:lnTo>
                    <a:pt x="127529" y="151440"/>
                  </a:lnTo>
                  <a:lnTo>
                    <a:pt x="126484" y="151440"/>
                  </a:lnTo>
                  <a:cubicBezTo>
                    <a:pt x="119877" y="151440"/>
                    <a:pt x="113508" y="154214"/>
                    <a:pt x="109005" y="159036"/>
                  </a:cubicBezTo>
                  <a:lnTo>
                    <a:pt x="103617" y="164815"/>
                  </a:lnTo>
                  <a:lnTo>
                    <a:pt x="103617" y="147455"/>
                  </a:lnTo>
                  <a:close/>
                  <a:moveTo>
                    <a:pt x="63764" y="147455"/>
                  </a:moveTo>
                  <a:cubicBezTo>
                    <a:pt x="63764" y="140863"/>
                    <a:pt x="69128" y="135499"/>
                    <a:pt x="75720" y="135499"/>
                  </a:cubicBezTo>
                  <a:cubicBezTo>
                    <a:pt x="82312" y="135499"/>
                    <a:pt x="87676" y="140863"/>
                    <a:pt x="87676" y="147455"/>
                  </a:cubicBezTo>
                  <a:lnTo>
                    <a:pt x="87676" y="181888"/>
                  </a:lnTo>
                  <a:lnTo>
                    <a:pt x="63764" y="207505"/>
                  </a:lnTo>
                  <a:close/>
                  <a:moveTo>
                    <a:pt x="215204" y="181290"/>
                  </a:moveTo>
                  <a:lnTo>
                    <a:pt x="168904" y="266168"/>
                  </a:lnTo>
                  <a:lnTo>
                    <a:pt x="107315" y="327756"/>
                  </a:lnTo>
                  <a:cubicBezTo>
                    <a:pt x="99791" y="335288"/>
                    <a:pt x="95646" y="345291"/>
                    <a:pt x="95646" y="355940"/>
                  </a:cubicBezTo>
                  <a:lnTo>
                    <a:pt x="95646" y="382586"/>
                  </a:lnTo>
                  <a:lnTo>
                    <a:pt x="15941" y="382586"/>
                  </a:lnTo>
                  <a:lnTo>
                    <a:pt x="15941" y="291538"/>
                  </a:lnTo>
                  <a:cubicBezTo>
                    <a:pt x="15941" y="285457"/>
                    <a:pt x="18229" y="279662"/>
                    <a:pt x="22373" y="275222"/>
                  </a:cubicBezTo>
                  <a:lnTo>
                    <a:pt x="120666" y="169916"/>
                  </a:lnTo>
                  <a:cubicBezTo>
                    <a:pt x="122164" y="168306"/>
                    <a:pt x="124284" y="167381"/>
                    <a:pt x="126484" y="167381"/>
                  </a:cubicBezTo>
                  <a:lnTo>
                    <a:pt x="127529" y="167381"/>
                  </a:lnTo>
                  <a:cubicBezTo>
                    <a:pt x="131920" y="167381"/>
                    <a:pt x="135499" y="170960"/>
                    <a:pt x="135499" y="175352"/>
                  </a:cubicBezTo>
                  <a:lnTo>
                    <a:pt x="135499" y="189260"/>
                  </a:lnTo>
                  <a:lnTo>
                    <a:pt x="81411" y="258102"/>
                  </a:lnTo>
                  <a:lnTo>
                    <a:pt x="93941" y="267945"/>
                  </a:lnTo>
                  <a:lnTo>
                    <a:pt x="181617" y="156358"/>
                  </a:lnTo>
                  <a:cubicBezTo>
                    <a:pt x="182724" y="154955"/>
                    <a:pt x="183322" y="153225"/>
                    <a:pt x="183322" y="151440"/>
                  </a:cubicBezTo>
                  <a:lnTo>
                    <a:pt x="183322" y="47823"/>
                  </a:lnTo>
                  <a:cubicBezTo>
                    <a:pt x="183322" y="39032"/>
                    <a:pt x="190472" y="31882"/>
                    <a:pt x="199263" y="31882"/>
                  </a:cubicBezTo>
                  <a:cubicBezTo>
                    <a:pt x="208055" y="31882"/>
                    <a:pt x="215204" y="39032"/>
                    <a:pt x="215204" y="47823"/>
                  </a:cubicBezTo>
                  <a:close/>
                </a:path>
              </a:pathLst>
            </a:custGeom>
            <a:solidFill>
              <a:srgbClr val="4A4A49"/>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1051" name="Freihandform: Form 1050">
              <a:extLst>
                <a:ext uri="{FF2B5EF4-FFF2-40B4-BE49-F238E27FC236}">
                  <a16:creationId xmlns:a16="http://schemas.microsoft.com/office/drawing/2014/main" id="{75626ACE-05D4-E4A1-A6BC-B0A5ED490E1F}"/>
                </a:ext>
              </a:extLst>
            </p:cNvPr>
            <p:cNvSpPr/>
            <p:nvPr/>
          </p:nvSpPr>
          <p:spPr>
            <a:xfrm>
              <a:off x="6277535" y="2058144"/>
              <a:ext cx="239119" cy="207273"/>
            </a:xfrm>
            <a:custGeom>
              <a:avLst/>
              <a:gdLst>
                <a:gd name="connsiteX0" fmla="*/ 238978 w 239119"/>
                <a:gd name="connsiteY0" fmla="*/ 65612 h 207272"/>
                <a:gd name="connsiteX1" fmla="*/ 209408 w 239119"/>
                <a:gd name="connsiteY1" fmla="*/ 12449 h 207272"/>
                <a:gd name="connsiteX2" fmla="*/ 125749 w 239119"/>
                <a:gd name="connsiteY2" fmla="*/ 16243 h 207272"/>
                <a:gd name="connsiteX3" fmla="*/ 119564 w 239119"/>
                <a:gd name="connsiteY3" fmla="*/ 21487 h 207272"/>
                <a:gd name="connsiteX4" fmla="*/ 113371 w 239119"/>
                <a:gd name="connsiteY4" fmla="*/ 16243 h 207272"/>
                <a:gd name="connsiteX5" fmla="*/ 29712 w 239119"/>
                <a:gd name="connsiteY5" fmla="*/ 12449 h 207272"/>
                <a:gd name="connsiteX6" fmla="*/ 141 w 239119"/>
                <a:gd name="connsiteY6" fmla="*/ 65612 h 207272"/>
                <a:gd name="connsiteX7" fmla="*/ 22977 w 239119"/>
                <a:gd name="connsiteY7" fmla="*/ 122235 h 207272"/>
                <a:gd name="connsiteX8" fmla="*/ 114200 w 239119"/>
                <a:gd name="connsiteY8" fmla="*/ 205200 h 207272"/>
                <a:gd name="connsiteX9" fmla="*/ 119564 w 239119"/>
                <a:gd name="connsiteY9" fmla="*/ 207273 h 207272"/>
                <a:gd name="connsiteX10" fmla="*/ 124928 w 239119"/>
                <a:gd name="connsiteY10" fmla="*/ 205200 h 207272"/>
                <a:gd name="connsiteX11" fmla="*/ 216151 w 239119"/>
                <a:gd name="connsiteY11" fmla="*/ 122235 h 207272"/>
                <a:gd name="connsiteX12" fmla="*/ 238978 w 239119"/>
                <a:gd name="connsiteY12" fmla="*/ 65612 h 207272"/>
                <a:gd name="connsiteX13" fmla="*/ 119564 w 239119"/>
                <a:gd name="connsiteY13" fmla="*/ 188542 h 207272"/>
                <a:gd name="connsiteX14" fmla="*/ 33705 w 239119"/>
                <a:gd name="connsiteY14" fmla="*/ 110455 h 207272"/>
                <a:gd name="connsiteX15" fmla="*/ 16059 w 239119"/>
                <a:gd name="connsiteY15" fmla="*/ 66617 h 207272"/>
                <a:gd name="connsiteX16" fmla="*/ 38894 w 239119"/>
                <a:gd name="connsiteY16" fmla="*/ 25497 h 207272"/>
                <a:gd name="connsiteX17" fmla="*/ 69063 w 239119"/>
                <a:gd name="connsiteY17" fmla="*/ 15948 h 207272"/>
                <a:gd name="connsiteX18" fmla="*/ 103065 w 239119"/>
                <a:gd name="connsiteY18" fmla="*/ 28414 h 207272"/>
                <a:gd name="connsiteX19" fmla="*/ 114407 w 239119"/>
                <a:gd name="connsiteY19" fmla="*/ 38026 h 207272"/>
                <a:gd name="connsiteX20" fmla="*/ 124713 w 239119"/>
                <a:gd name="connsiteY20" fmla="*/ 38026 h 207272"/>
                <a:gd name="connsiteX21" fmla="*/ 136063 w 239119"/>
                <a:gd name="connsiteY21" fmla="*/ 28406 h 207272"/>
                <a:gd name="connsiteX22" fmla="*/ 200234 w 239119"/>
                <a:gd name="connsiteY22" fmla="*/ 25489 h 207272"/>
                <a:gd name="connsiteX23" fmla="*/ 223069 w 239119"/>
                <a:gd name="connsiteY23" fmla="*/ 66609 h 207272"/>
                <a:gd name="connsiteX24" fmla="*/ 205423 w 239119"/>
                <a:gd name="connsiteY24" fmla="*/ 110447 h 207272"/>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69063 w 239119"/>
                <a:gd name="connsiteY17" fmla="*/ 15948 h 207273"/>
                <a:gd name="connsiteX18" fmla="*/ 103065 w 239119"/>
                <a:gd name="connsiteY18" fmla="*/ 28414 h 207273"/>
                <a:gd name="connsiteX19" fmla="*/ 114407 w 239119"/>
                <a:gd name="connsiteY19" fmla="*/ 38026 h 207273"/>
                <a:gd name="connsiteX20" fmla="*/ 136063 w 239119"/>
                <a:gd name="connsiteY20" fmla="*/ 28406 h 207273"/>
                <a:gd name="connsiteX21" fmla="*/ 200234 w 239119"/>
                <a:gd name="connsiteY21" fmla="*/ 25489 h 207273"/>
                <a:gd name="connsiteX22" fmla="*/ 223069 w 239119"/>
                <a:gd name="connsiteY22" fmla="*/ 66609 h 207273"/>
                <a:gd name="connsiteX23" fmla="*/ 205423 w 239119"/>
                <a:gd name="connsiteY23" fmla="*/ 110447 h 207273"/>
                <a:gd name="connsiteX24" fmla="*/ 119564 w 239119"/>
                <a:gd name="connsiteY24"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69063 w 239119"/>
                <a:gd name="connsiteY17" fmla="*/ 15948 h 207273"/>
                <a:gd name="connsiteX18" fmla="*/ 103065 w 239119"/>
                <a:gd name="connsiteY18" fmla="*/ 28414 h 207273"/>
                <a:gd name="connsiteX19" fmla="*/ 136063 w 239119"/>
                <a:gd name="connsiteY19" fmla="*/ 28406 h 207273"/>
                <a:gd name="connsiteX20" fmla="*/ 200234 w 239119"/>
                <a:gd name="connsiteY20" fmla="*/ 25489 h 207273"/>
                <a:gd name="connsiteX21" fmla="*/ 223069 w 239119"/>
                <a:gd name="connsiteY21" fmla="*/ 66609 h 207273"/>
                <a:gd name="connsiteX22" fmla="*/ 205423 w 239119"/>
                <a:gd name="connsiteY22" fmla="*/ 110447 h 207273"/>
                <a:gd name="connsiteX23" fmla="*/ 119564 w 239119"/>
                <a:gd name="connsiteY23"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69063 w 239119"/>
                <a:gd name="connsiteY17" fmla="*/ 15948 h 207273"/>
                <a:gd name="connsiteX18" fmla="*/ 136063 w 239119"/>
                <a:gd name="connsiteY18" fmla="*/ 28406 h 207273"/>
                <a:gd name="connsiteX19" fmla="*/ 200234 w 239119"/>
                <a:gd name="connsiteY19" fmla="*/ 25489 h 207273"/>
                <a:gd name="connsiteX20" fmla="*/ 223069 w 239119"/>
                <a:gd name="connsiteY20" fmla="*/ 66609 h 207273"/>
                <a:gd name="connsiteX21" fmla="*/ 205423 w 239119"/>
                <a:gd name="connsiteY21" fmla="*/ 110447 h 207273"/>
                <a:gd name="connsiteX22" fmla="*/ 119564 w 239119"/>
                <a:gd name="connsiteY22"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136063 w 239119"/>
                <a:gd name="connsiteY17" fmla="*/ 28406 h 207273"/>
                <a:gd name="connsiteX18" fmla="*/ 200234 w 239119"/>
                <a:gd name="connsiteY18" fmla="*/ 25489 h 207273"/>
                <a:gd name="connsiteX19" fmla="*/ 223069 w 239119"/>
                <a:gd name="connsiteY19" fmla="*/ 66609 h 207273"/>
                <a:gd name="connsiteX20" fmla="*/ 205423 w 239119"/>
                <a:gd name="connsiteY20" fmla="*/ 110447 h 207273"/>
                <a:gd name="connsiteX21" fmla="*/ 119564 w 239119"/>
                <a:gd name="connsiteY21"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136063 w 239119"/>
                <a:gd name="connsiteY16" fmla="*/ 28406 h 207273"/>
                <a:gd name="connsiteX17" fmla="*/ 200234 w 239119"/>
                <a:gd name="connsiteY17" fmla="*/ 25489 h 207273"/>
                <a:gd name="connsiteX18" fmla="*/ 223069 w 239119"/>
                <a:gd name="connsiteY18" fmla="*/ 66609 h 207273"/>
                <a:gd name="connsiteX19" fmla="*/ 205423 w 239119"/>
                <a:gd name="connsiteY19" fmla="*/ 110447 h 207273"/>
                <a:gd name="connsiteX20" fmla="*/ 119564 w 239119"/>
                <a:gd name="connsiteY20"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36063 w 239119"/>
                <a:gd name="connsiteY15" fmla="*/ 28406 h 207273"/>
                <a:gd name="connsiteX16" fmla="*/ 200234 w 239119"/>
                <a:gd name="connsiteY16" fmla="*/ 25489 h 207273"/>
                <a:gd name="connsiteX17" fmla="*/ 223069 w 239119"/>
                <a:gd name="connsiteY17" fmla="*/ 66609 h 207273"/>
                <a:gd name="connsiteX18" fmla="*/ 205423 w 239119"/>
                <a:gd name="connsiteY18" fmla="*/ 110447 h 207273"/>
                <a:gd name="connsiteX19" fmla="*/ 119564 w 239119"/>
                <a:gd name="connsiteY19"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136063 w 239119"/>
                <a:gd name="connsiteY14" fmla="*/ 28406 h 207273"/>
                <a:gd name="connsiteX15" fmla="*/ 200234 w 239119"/>
                <a:gd name="connsiteY15" fmla="*/ 25489 h 207273"/>
                <a:gd name="connsiteX16" fmla="*/ 223069 w 239119"/>
                <a:gd name="connsiteY16" fmla="*/ 66609 h 207273"/>
                <a:gd name="connsiteX17" fmla="*/ 205423 w 239119"/>
                <a:gd name="connsiteY17" fmla="*/ 110447 h 207273"/>
                <a:gd name="connsiteX18" fmla="*/ 119564 w 239119"/>
                <a:gd name="connsiteY18"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205423 w 239119"/>
                <a:gd name="connsiteY13" fmla="*/ 110447 h 207273"/>
                <a:gd name="connsiteX14" fmla="*/ 136063 w 239119"/>
                <a:gd name="connsiteY14" fmla="*/ 28406 h 207273"/>
                <a:gd name="connsiteX15" fmla="*/ 200234 w 239119"/>
                <a:gd name="connsiteY15" fmla="*/ 25489 h 207273"/>
                <a:gd name="connsiteX16" fmla="*/ 223069 w 239119"/>
                <a:gd name="connsiteY16" fmla="*/ 66609 h 207273"/>
                <a:gd name="connsiteX17" fmla="*/ 205423 w 239119"/>
                <a:gd name="connsiteY17" fmla="*/ 110447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223069 w 239119"/>
                <a:gd name="connsiteY13" fmla="*/ 66609 h 207273"/>
                <a:gd name="connsiteX14" fmla="*/ 136063 w 239119"/>
                <a:gd name="connsiteY14" fmla="*/ 28406 h 207273"/>
                <a:gd name="connsiteX15" fmla="*/ 200234 w 239119"/>
                <a:gd name="connsiteY15" fmla="*/ 25489 h 207273"/>
                <a:gd name="connsiteX16" fmla="*/ 223069 w 239119"/>
                <a:gd name="connsiteY16" fmla="*/ 66609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200234 w 239119"/>
                <a:gd name="connsiteY13" fmla="*/ 25489 h 207273"/>
                <a:gd name="connsiteX14" fmla="*/ 136063 w 239119"/>
                <a:gd name="connsiteY14" fmla="*/ 28406 h 207273"/>
                <a:gd name="connsiteX15" fmla="*/ 200234 w 239119"/>
                <a:gd name="connsiteY15" fmla="*/ 25489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119" h="207273">
                  <a:moveTo>
                    <a:pt x="238978" y="65612"/>
                  </a:moveTo>
                  <a:cubicBezTo>
                    <a:pt x="237639" y="44108"/>
                    <a:pt x="226855" y="24731"/>
                    <a:pt x="209408" y="12449"/>
                  </a:cubicBezTo>
                  <a:cubicBezTo>
                    <a:pt x="183942" y="-5469"/>
                    <a:pt x="149541" y="-3907"/>
                    <a:pt x="125749" y="16243"/>
                  </a:cubicBezTo>
                  <a:lnTo>
                    <a:pt x="119564" y="21487"/>
                  </a:lnTo>
                  <a:lnTo>
                    <a:pt x="113371" y="16243"/>
                  </a:lnTo>
                  <a:cubicBezTo>
                    <a:pt x="89579" y="-3907"/>
                    <a:pt x="55186" y="-5469"/>
                    <a:pt x="29712" y="12449"/>
                  </a:cubicBezTo>
                  <a:cubicBezTo>
                    <a:pt x="12265" y="24731"/>
                    <a:pt x="1481" y="44108"/>
                    <a:pt x="141" y="65612"/>
                  </a:cubicBezTo>
                  <a:cubicBezTo>
                    <a:pt x="-1206" y="87181"/>
                    <a:pt x="7116" y="107816"/>
                    <a:pt x="22977" y="122235"/>
                  </a:cubicBezTo>
                  <a:lnTo>
                    <a:pt x="114200" y="205200"/>
                  </a:lnTo>
                  <a:cubicBezTo>
                    <a:pt x="115722" y="206579"/>
                    <a:pt x="117643" y="207273"/>
                    <a:pt x="119564" y="207273"/>
                  </a:cubicBezTo>
                  <a:cubicBezTo>
                    <a:pt x="121485" y="207273"/>
                    <a:pt x="123406" y="206579"/>
                    <a:pt x="124928" y="205200"/>
                  </a:cubicBezTo>
                  <a:lnTo>
                    <a:pt x="216151" y="122235"/>
                  </a:lnTo>
                  <a:cubicBezTo>
                    <a:pt x="232004" y="107816"/>
                    <a:pt x="240325" y="87181"/>
                    <a:pt x="238978" y="65612"/>
                  </a:cubicBezTo>
                  <a:close/>
                </a:path>
              </a:pathLst>
            </a:custGeom>
            <a:solidFill>
              <a:srgbClr val="4A4A49"/>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grpSp>
      <p:sp>
        <p:nvSpPr>
          <p:cNvPr id="1046" name="Grafik 1043">
            <a:extLst>
              <a:ext uri="{FF2B5EF4-FFF2-40B4-BE49-F238E27FC236}">
                <a16:creationId xmlns:a16="http://schemas.microsoft.com/office/drawing/2014/main" id="{777AEB96-C239-06AD-61F6-A0310B65C1BA}"/>
              </a:ext>
            </a:extLst>
          </p:cNvPr>
          <p:cNvSpPr/>
          <p:nvPr/>
        </p:nvSpPr>
        <p:spPr>
          <a:xfrm>
            <a:off x="5583763" y="3319611"/>
            <a:ext cx="427682" cy="377563"/>
          </a:xfrm>
          <a:custGeom>
            <a:avLst/>
            <a:gdLst>
              <a:gd name="connsiteX0" fmla="*/ 3581400 w 4876800"/>
              <a:gd name="connsiteY0" fmla="*/ 0 h 4305300"/>
              <a:gd name="connsiteX1" fmla="*/ 2860291 w 4876800"/>
              <a:gd name="connsiteY1" fmla="*/ 249250 h 4305300"/>
              <a:gd name="connsiteX2" fmla="*/ 2438400 w 4876800"/>
              <a:gd name="connsiteY2" fmla="*/ 756628 h 4305300"/>
              <a:gd name="connsiteX3" fmla="*/ 2016509 w 4876800"/>
              <a:gd name="connsiteY3" fmla="*/ 249250 h 4305300"/>
              <a:gd name="connsiteX4" fmla="*/ 1295400 w 4876800"/>
              <a:gd name="connsiteY4" fmla="*/ 0 h 4305300"/>
              <a:gd name="connsiteX5" fmla="*/ 0 w 4876800"/>
              <a:gd name="connsiteY5" fmla="*/ 1405071 h 4305300"/>
              <a:gd name="connsiteX6" fmla="*/ 1746590 w 4876800"/>
              <a:gd name="connsiteY6" fmla="*/ 3758870 h 4305300"/>
              <a:gd name="connsiteX7" fmla="*/ 2338083 w 4876800"/>
              <a:gd name="connsiteY7" fmla="*/ 4267638 h 4305300"/>
              <a:gd name="connsiteX8" fmla="*/ 2438400 w 4876800"/>
              <a:gd name="connsiteY8" fmla="*/ 4305300 h 4305300"/>
              <a:gd name="connsiteX9" fmla="*/ 2538718 w 4876800"/>
              <a:gd name="connsiteY9" fmla="*/ 4267648 h 4305300"/>
              <a:gd name="connsiteX10" fmla="*/ 3130325 w 4876800"/>
              <a:gd name="connsiteY10" fmla="*/ 3758775 h 4305300"/>
              <a:gd name="connsiteX11" fmla="*/ 4876800 w 4876800"/>
              <a:gd name="connsiteY11" fmla="*/ 1405071 h 4305300"/>
              <a:gd name="connsiteX12" fmla="*/ 3581400 w 4876800"/>
              <a:gd name="connsiteY12" fmla="*/ 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6800" h="4305300">
                <a:moveTo>
                  <a:pt x="3581400" y="0"/>
                </a:moveTo>
                <a:cubicBezTo>
                  <a:pt x="3316767" y="0"/>
                  <a:pt x="3074146" y="83858"/>
                  <a:pt x="2860291" y="249250"/>
                </a:cubicBezTo>
                <a:cubicBezTo>
                  <a:pt x="2655265" y="407813"/>
                  <a:pt x="2518763" y="609771"/>
                  <a:pt x="2438400" y="756628"/>
                </a:cubicBezTo>
                <a:cubicBezTo>
                  <a:pt x="2358038" y="609762"/>
                  <a:pt x="2221535" y="407813"/>
                  <a:pt x="2016509" y="249250"/>
                </a:cubicBezTo>
                <a:cubicBezTo>
                  <a:pt x="1802654" y="83858"/>
                  <a:pt x="1560033" y="0"/>
                  <a:pt x="1295400" y="0"/>
                </a:cubicBezTo>
                <a:cubicBezTo>
                  <a:pt x="556908" y="0"/>
                  <a:pt x="0" y="604047"/>
                  <a:pt x="0" y="1405071"/>
                </a:cubicBezTo>
                <a:cubicBezTo>
                  <a:pt x="0" y="2270455"/>
                  <a:pt x="694782" y="2862539"/>
                  <a:pt x="1746590" y="3758870"/>
                </a:cubicBezTo>
                <a:cubicBezTo>
                  <a:pt x="1925203" y="3911089"/>
                  <a:pt x="2127657" y="4083625"/>
                  <a:pt x="2338083" y="4267638"/>
                </a:cubicBezTo>
                <a:cubicBezTo>
                  <a:pt x="2365820" y="4291927"/>
                  <a:pt x="2401443" y="4305300"/>
                  <a:pt x="2438400" y="4305300"/>
                </a:cubicBezTo>
                <a:cubicBezTo>
                  <a:pt x="2475357" y="4305300"/>
                  <a:pt x="2510981" y="4291927"/>
                  <a:pt x="2538718" y="4267648"/>
                </a:cubicBezTo>
                <a:cubicBezTo>
                  <a:pt x="2749163" y="4083606"/>
                  <a:pt x="2951607" y="3911079"/>
                  <a:pt x="3130325" y="3758775"/>
                </a:cubicBezTo>
                <a:cubicBezTo>
                  <a:pt x="4182018" y="2862539"/>
                  <a:pt x="4876800" y="2270455"/>
                  <a:pt x="4876800" y="1405071"/>
                </a:cubicBezTo>
                <a:cubicBezTo>
                  <a:pt x="4876800" y="604047"/>
                  <a:pt x="4319893" y="0"/>
                  <a:pt x="3581400" y="0"/>
                </a:cubicBezTo>
                <a:close/>
              </a:path>
            </a:pathLst>
          </a:custGeom>
          <a:solidFill>
            <a:srgbClr val="4A4A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1053" name="Rechteck 1052">
            <a:extLst>
              <a:ext uri="{FF2B5EF4-FFF2-40B4-BE49-F238E27FC236}">
                <a16:creationId xmlns:a16="http://schemas.microsoft.com/office/drawing/2014/main" id="{7D701D8F-262A-4F6A-6786-4AD2710DAB5D}"/>
              </a:ext>
            </a:extLst>
          </p:cNvPr>
          <p:cNvSpPr/>
          <p:nvPr/>
        </p:nvSpPr>
        <p:spPr>
          <a:xfrm>
            <a:off x="0" y="1098026"/>
            <a:ext cx="4780800" cy="468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DINPro"/>
              <a:ea typeface="+mn-ea"/>
              <a:cs typeface="+mn-cs"/>
            </a:endParaRPr>
          </a:p>
        </p:txBody>
      </p:sp>
    </p:spTree>
    <p:extLst>
      <p:ext uri="{BB962C8B-B14F-4D97-AF65-F5344CB8AC3E}">
        <p14:creationId xmlns:p14="http://schemas.microsoft.com/office/powerpoint/2010/main" val="262731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FE3A62-6F22-2035-34DF-7A3CA61450DE}"/>
              </a:ext>
            </a:extLst>
          </p:cNvPr>
          <p:cNvSpPr>
            <a:spLocks noGrp="1"/>
          </p:cNvSpPr>
          <p:nvPr>
            <p:ph type="title"/>
          </p:nvPr>
        </p:nvSpPr>
        <p:spPr/>
        <p:txBody>
          <a:bodyPr/>
          <a:lstStyle/>
          <a:p>
            <a:r>
              <a:rPr lang="en-GB" dirty="0"/>
              <a:t>Going forward</a:t>
            </a:r>
          </a:p>
        </p:txBody>
      </p:sp>
      <p:sp>
        <p:nvSpPr>
          <p:cNvPr id="2" name="Slide Number Placeholder 1">
            <a:extLst>
              <a:ext uri="{FF2B5EF4-FFF2-40B4-BE49-F238E27FC236}">
                <a16:creationId xmlns:a16="http://schemas.microsoft.com/office/drawing/2014/main" id="{23FB272E-71A4-1EFC-ACCD-947496BD1279}"/>
              </a:ext>
            </a:extLst>
          </p:cNvPr>
          <p:cNvSpPr>
            <a:spLocks noGrp="1"/>
          </p:cNvSpPr>
          <p:nvPr>
            <p:ph type="sldNum" sz="quarter" idx="11"/>
          </p:nvPr>
        </p:nvSpPr>
        <p:spPr/>
        <p:txBody>
          <a:bodyPr/>
          <a:lstStyle/>
          <a:p>
            <a:fld id="{15085F71-AFFB-4208-B08F-D7EFE42E2BC8}" type="slidenum">
              <a:rPr lang="en-GB" smtClean="0"/>
              <a:pPr/>
              <a:t>12</a:t>
            </a:fld>
            <a:endParaRPr lang="en-GB"/>
          </a:p>
        </p:txBody>
      </p:sp>
      <p:sp>
        <p:nvSpPr>
          <p:cNvPr id="7" name="Text Placeholder 6">
            <a:extLst>
              <a:ext uri="{FF2B5EF4-FFF2-40B4-BE49-F238E27FC236}">
                <a16:creationId xmlns:a16="http://schemas.microsoft.com/office/drawing/2014/main" id="{A5C1939A-52C2-BF3B-FED0-DA156EF2EF4A}"/>
              </a:ext>
            </a:extLst>
          </p:cNvPr>
          <p:cNvSpPr>
            <a:spLocks noGrp="1"/>
          </p:cNvSpPr>
          <p:nvPr>
            <p:ph type="body" sz="quarter" idx="14"/>
          </p:nvPr>
        </p:nvSpPr>
        <p:spPr>
          <a:xfrm>
            <a:off x="826866" y="6207701"/>
            <a:ext cx="4207675" cy="815608"/>
          </a:xfrm>
        </p:spPr>
        <p:txBody>
          <a:bodyPr/>
          <a:lstStyle/>
          <a:p>
            <a:pPr algn="ctr"/>
            <a:r>
              <a:rPr lang="en-US" dirty="0"/>
              <a:t>One Health and One Welfare, Our Wellbeing and Our Planet – all are connected</a:t>
            </a:r>
          </a:p>
          <a:p>
            <a:endParaRPr lang="en-GB" dirty="0"/>
          </a:p>
        </p:txBody>
      </p:sp>
      <p:sp>
        <p:nvSpPr>
          <p:cNvPr id="11" name="Text Placeholder 10">
            <a:extLst>
              <a:ext uri="{FF2B5EF4-FFF2-40B4-BE49-F238E27FC236}">
                <a16:creationId xmlns:a16="http://schemas.microsoft.com/office/drawing/2014/main" id="{B7946F7C-32E2-F27C-469A-E1AD40AB7E81}"/>
              </a:ext>
            </a:extLst>
          </p:cNvPr>
          <p:cNvSpPr>
            <a:spLocks noGrp="1"/>
          </p:cNvSpPr>
          <p:nvPr>
            <p:ph type="body" sz="quarter" idx="26"/>
          </p:nvPr>
        </p:nvSpPr>
        <p:spPr>
          <a:xfrm>
            <a:off x="4368997" y="3475213"/>
            <a:ext cx="3453991" cy="343240"/>
          </a:xfrm>
        </p:spPr>
        <p:txBody>
          <a:bodyPr/>
          <a:lstStyle/>
          <a:p>
            <a:pPr algn="ctr"/>
            <a:r>
              <a:rPr lang="en-US" dirty="0"/>
              <a:t>The world keeps on taking little steps </a:t>
            </a:r>
          </a:p>
          <a:p>
            <a:endParaRPr lang="en-GB" dirty="0"/>
          </a:p>
        </p:txBody>
      </p:sp>
      <p:sp>
        <p:nvSpPr>
          <p:cNvPr id="12" name="Text Placeholder 11">
            <a:extLst>
              <a:ext uri="{FF2B5EF4-FFF2-40B4-BE49-F238E27FC236}">
                <a16:creationId xmlns:a16="http://schemas.microsoft.com/office/drawing/2014/main" id="{47802F67-A0FE-7743-82E3-909D526CEF00}"/>
              </a:ext>
            </a:extLst>
          </p:cNvPr>
          <p:cNvSpPr>
            <a:spLocks noGrp="1"/>
          </p:cNvSpPr>
          <p:nvPr>
            <p:ph type="body" sz="quarter" idx="27"/>
          </p:nvPr>
        </p:nvSpPr>
        <p:spPr>
          <a:xfrm>
            <a:off x="7101296" y="6330811"/>
            <a:ext cx="4538523" cy="569387"/>
          </a:xfrm>
        </p:spPr>
        <p:txBody>
          <a:bodyPr/>
          <a:lstStyle/>
          <a:p>
            <a:r>
              <a:rPr lang="en-US" dirty="0"/>
              <a:t>Big changes are needed - together we can do this</a:t>
            </a:r>
          </a:p>
          <a:p>
            <a:endParaRPr lang="en-GB" dirty="0"/>
          </a:p>
        </p:txBody>
      </p:sp>
      <p:pic>
        <p:nvPicPr>
          <p:cNvPr id="20" name="Picture 19" descr="A group of people holding a banner&#10;&#10;Description automatically generated">
            <a:extLst>
              <a:ext uri="{FF2B5EF4-FFF2-40B4-BE49-F238E27FC236}">
                <a16:creationId xmlns:a16="http://schemas.microsoft.com/office/drawing/2014/main" id="{AF05E059-48E8-0660-7F09-72D1B01219E2}"/>
              </a:ext>
            </a:extLst>
          </p:cNvPr>
          <p:cNvPicPr>
            <a:picLocks noChangeAspect="1"/>
          </p:cNvPicPr>
          <p:nvPr/>
        </p:nvPicPr>
        <p:blipFill rotWithShape="1">
          <a:blip r:embed="rId2">
            <a:extLst>
              <a:ext uri="{28A0092B-C50C-407E-A947-70E740481C1C}">
                <a14:useLocalDpi xmlns:a14="http://schemas.microsoft.com/office/drawing/2010/main" val="0"/>
              </a:ext>
            </a:extLst>
          </a:blip>
          <a:srcRect l="11703" t="5730" r="5476" b="5366"/>
          <a:stretch/>
        </p:blipFill>
        <p:spPr>
          <a:xfrm>
            <a:off x="936129" y="3699097"/>
            <a:ext cx="4154574" cy="2508604"/>
          </a:xfrm>
          <a:prstGeom prst="rect">
            <a:avLst/>
          </a:prstGeom>
        </p:spPr>
      </p:pic>
      <p:pic>
        <p:nvPicPr>
          <p:cNvPr id="22" name="Picture 21" descr="A group of people holding a banner in front of a building&#10;&#10;Description automatically generated">
            <a:extLst>
              <a:ext uri="{FF2B5EF4-FFF2-40B4-BE49-F238E27FC236}">
                <a16:creationId xmlns:a16="http://schemas.microsoft.com/office/drawing/2014/main" id="{96C60AA4-CD3B-63BF-12E4-379D425A8A68}"/>
              </a:ext>
            </a:extLst>
          </p:cNvPr>
          <p:cNvPicPr>
            <a:picLocks noChangeAspect="1"/>
          </p:cNvPicPr>
          <p:nvPr/>
        </p:nvPicPr>
        <p:blipFill rotWithShape="1">
          <a:blip r:embed="rId3">
            <a:extLst>
              <a:ext uri="{28A0092B-C50C-407E-A947-70E740481C1C}">
                <a14:useLocalDpi xmlns:a14="http://schemas.microsoft.com/office/drawing/2010/main" val="0"/>
              </a:ext>
            </a:extLst>
          </a:blip>
          <a:srcRect l="2179" t="1490" r="-346" b="9954"/>
          <a:stretch/>
        </p:blipFill>
        <p:spPr>
          <a:xfrm>
            <a:off x="7284925" y="3699097"/>
            <a:ext cx="4171267" cy="2508604"/>
          </a:xfrm>
          <a:prstGeom prst="rect">
            <a:avLst/>
          </a:prstGeom>
        </p:spPr>
      </p:pic>
      <p:pic>
        <p:nvPicPr>
          <p:cNvPr id="24" name="Picture 23" descr="A group of people holding a banner&#10;&#10;Description automatically generated">
            <a:extLst>
              <a:ext uri="{FF2B5EF4-FFF2-40B4-BE49-F238E27FC236}">
                <a16:creationId xmlns:a16="http://schemas.microsoft.com/office/drawing/2014/main" id="{AD9175FA-F9A0-1BF3-2F2D-E7F7FD5998B2}"/>
              </a:ext>
            </a:extLst>
          </p:cNvPr>
          <p:cNvPicPr>
            <a:picLocks noChangeAspect="1"/>
          </p:cNvPicPr>
          <p:nvPr/>
        </p:nvPicPr>
        <p:blipFill rotWithShape="1">
          <a:blip r:embed="rId4">
            <a:extLst>
              <a:ext uri="{28A0092B-C50C-407E-A947-70E740481C1C}">
                <a14:useLocalDpi xmlns:a14="http://schemas.microsoft.com/office/drawing/2010/main" val="0"/>
              </a:ext>
            </a:extLst>
          </a:blip>
          <a:srcRect l="-1483" t="13830" r="1868" b="2075"/>
          <a:stretch/>
        </p:blipFill>
        <p:spPr>
          <a:xfrm>
            <a:off x="3964073" y="1075962"/>
            <a:ext cx="4263841" cy="2399729"/>
          </a:xfrm>
          <a:prstGeom prst="rect">
            <a:avLst/>
          </a:prstGeom>
        </p:spPr>
      </p:pic>
    </p:spTree>
    <p:extLst>
      <p:ext uri="{BB962C8B-B14F-4D97-AF65-F5344CB8AC3E}">
        <p14:creationId xmlns:p14="http://schemas.microsoft.com/office/powerpoint/2010/main" val="314805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F58B23E-463B-47D9-B717-31452F6705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4" name="Objekt 3" hidden="1">
                        <a:extLst>
                          <a:ext uri="{FF2B5EF4-FFF2-40B4-BE49-F238E27FC236}">
                            <a16:creationId xmlns:a16="http://schemas.microsoft.com/office/drawing/2014/main" id="{7F58B23E-463B-47D9-B717-31452F6705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A9638949-614B-408F-8C7B-020F865C5CC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a:ln>
                <a:noFill/>
              </a:ln>
              <a:solidFill>
                <a:prstClr val="white"/>
              </a:solidFill>
              <a:effectLst/>
              <a:uLnTx/>
              <a:uFillTx/>
              <a:latin typeface="DINPro-Light" panose="020B0504020101010102" pitchFamily="34" charset="0"/>
              <a:ea typeface="+mn-ea"/>
              <a:cs typeface="+mn-cs"/>
              <a:sym typeface="DINPro-Light" panose="020B0504020101010102" pitchFamily="34" charset="0"/>
            </a:endParaRPr>
          </a:p>
        </p:txBody>
      </p:sp>
      <p:sp>
        <p:nvSpPr>
          <p:cNvPr id="2" name="Foliennummernplatzhalter 1">
            <a:extLst>
              <a:ext uri="{FF2B5EF4-FFF2-40B4-BE49-F238E27FC236}">
                <a16:creationId xmlns:a16="http://schemas.microsoft.com/office/drawing/2014/main" id="{A53AAE7C-368A-D189-D303-772FCB6576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srgbClr val="000000">
                    <a:tint val="75000"/>
                  </a:srgbClr>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000000">
                  <a:tint val="75000"/>
                </a:srgbClr>
              </a:solidFill>
              <a:effectLst/>
              <a:uLnTx/>
              <a:uFillTx/>
              <a:latin typeface="DINPro"/>
              <a:ea typeface="+mn-ea"/>
              <a:cs typeface="+mn-cs"/>
            </a:endParaRPr>
          </a:p>
        </p:txBody>
      </p:sp>
      <p:sp>
        <p:nvSpPr>
          <p:cNvPr id="12" name="Textplatzhalter 11">
            <a:extLst>
              <a:ext uri="{FF2B5EF4-FFF2-40B4-BE49-F238E27FC236}">
                <a16:creationId xmlns:a16="http://schemas.microsoft.com/office/drawing/2014/main" id="{4B3E59D6-8A6F-360A-D06A-5BFC23152172}"/>
              </a:ext>
            </a:extLst>
          </p:cNvPr>
          <p:cNvSpPr>
            <a:spLocks noGrp="1"/>
          </p:cNvSpPr>
          <p:nvPr>
            <p:ph type="body" sz="quarter" idx="14"/>
          </p:nvPr>
        </p:nvSpPr>
        <p:spPr>
          <a:xfrm>
            <a:off x="6095999" y="2099630"/>
            <a:ext cx="5653089" cy="415498"/>
          </a:xfrm>
        </p:spPr>
        <p:txBody>
          <a:bodyPr/>
          <a:lstStyle/>
          <a:p>
            <a:r>
              <a:rPr lang="en-GB"/>
              <a:t>Thank you for your attention!</a:t>
            </a:r>
          </a:p>
        </p:txBody>
      </p:sp>
      <p:pic>
        <p:nvPicPr>
          <p:cNvPr id="8" name="Picture Placeholder 7" descr="A person petting a dog&#10;&#10;Description automatically generated">
            <a:extLst>
              <a:ext uri="{FF2B5EF4-FFF2-40B4-BE49-F238E27FC236}">
                <a16:creationId xmlns:a16="http://schemas.microsoft.com/office/drawing/2014/main" id="{46E46B17-84EF-214C-8A14-F638A05520D7}"/>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Lst>
          </a:blip>
          <a:srcRect t="4237" b="4237"/>
          <a:stretch>
            <a:fillRect/>
          </a:stretch>
        </p:blipFill>
        <p:spPr/>
      </p:pic>
    </p:spTree>
    <p:extLst>
      <p:ext uri="{BB962C8B-B14F-4D97-AF65-F5344CB8AC3E}">
        <p14:creationId xmlns:p14="http://schemas.microsoft.com/office/powerpoint/2010/main" val="393227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DINPro" panose="020B0504020101020102" pitchFamily="34" charset="0"/>
              <a:ea typeface="+mn-ea"/>
              <a:cs typeface="+mn-cs"/>
              <a:sym typeface="DINPro" panose="020B0504020101020102" pitchFamily="34" charset="0"/>
            </a:endParaRPr>
          </a:p>
        </p:txBody>
      </p:sp>
      <p:sp>
        <p:nvSpPr>
          <p:cNvPr id="60" name="Foliennummernplatzhalter 59">
            <a:extLst>
              <a:ext uri="{FF2B5EF4-FFF2-40B4-BE49-F238E27FC236}">
                <a16:creationId xmlns:a16="http://schemas.microsoft.com/office/drawing/2014/main" id="{0A810460-EACD-CAD7-37B4-38340480F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srgbClr val="000000">
                    <a:tint val="75000"/>
                  </a:srgbClr>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srgbClr val="000000">
                  <a:tint val="75000"/>
                </a:srgbClr>
              </a:solidFill>
              <a:effectLst/>
              <a:uLnTx/>
              <a:uFillTx/>
              <a:latin typeface="DINPro"/>
              <a:ea typeface="+mn-ea"/>
              <a:cs typeface="+mn-cs"/>
            </a:endParaRPr>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p:txBody>
          <a:bodyPr vert="horz"/>
          <a:lstStyle/>
          <a:p>
            <a:r>
              <a:rPr lang="en-GB" dirty="0"/>
              <a:t>OUTLINE</a:t>
            </a:r>
          </a:p>
        </p:txBody>
      </p:sp>
      <p:sp>
        <p:nvSpPr>
          <p:cNvPr id="51" name="Textplatzhalter 50">
            <a:extLst>
              <a:ext uri="{FF2B5EF4-FFF2-40B4-BE49-F238E27FC236}">
                <a16:creationId xmlns:a16="http://schemas.microsoft.com/office/drawing/2014/main" id="{60DA95E1-4963-D121-AF3D-2FD7F7CC2B9D}"/>
              </a:ext>
            </a:extLst>
          </p:cNvPr>
          <p:cNvSpPr>
            <a:spLocks noGrp="1"/>
          </p:cNvSpPr>
          <p:nvPr>
            <p:ph type="body" sz="quarter" idx="14"/>
          </p:nvPr>
        </p:nvSpPr>
        <p:spPr>
          <a:xfrm>
            <a:off x="442907" y="1166774"/>
            <a:ext cx="5400675" cy="537034"/>
          </a:xfrm>
        </p:spPr>
        <p:txBody>
          <a:bodyPr/>
          <a:lstStyle/>
          <a:p>
            <a:r>
              <a:rPr lang="en-GB" dirty="0"/>
              <a:t>Introduction</a:t>
            </a:r>
          </a:p>
        </p:txBody>
      </p:sp>
      <p:sp>
        <p:nvSpPr>
          <p:cNvPr id="6" name="Text Placeholder 5">
            <a:extLst>
              <a:ext uri="{FF2B5EF4-FFF2-40B4-BE49-F238E27FC236}">
                <a16:creationId xmlns:a16="http://schemas.microsoft.com/office/drawing/2014/main" id="{DC3063D5-9497-3BA7-EC85-FF2D0C2410B5}"/>
              </a:ext>
            </a:extLst>
          </p:cNvPr>
          <p:cNvSpPr>
            <a:spLocks noGrp="1"/>
          </p:cNvSpPr>
          <p:nvPr>
            <p:ph type="body" sz="quarter" idx="24"/>
          </p:nvPr>
        </p:nvSpPr>
        <p:spPr>
          <a:xfrm>
            <a:off x="442906" y="1725756"/>
            <a:ext cx="5400675" cy="537034"/>
          </a:xfrm>
        </p:spPr>
        <p:txBody>
          <a:bodyPr/>
          <a:lstStyle/>
          <a:p>
            <a:r>
              <a:rPr lang="en-US" dirty="0"/>
              <a:t>One Health</a:t>
            </a:r>
          </a:p>
        </p:txBody>
      </p:sp>
      <p:sp>
        <p:nvSpPr>
          <p:cNvPr id="53" name="Textplatzhalter 52">
            <a:extLst>
              <a:ext uri="{FF2B5EF4-FFF2-40B4-BE49-F238E27FC236}">
                <a16:creationId xmlns:a16="http://schemas.microsoft.com/office/drawing/2014/main" id="{456F87E6-B147-84C6-A967-48C288370E2F}"/>
              </a:ext>
            </a:extLst>
          </p:cNvPr>
          <p:cNvSpPr>
            <a:spLocks noGrp="1"/>
          </p:cNvSpPr>
          <p:nvPr>
            <p:ph type="body" sz="quarter" idx="25"/>
          </p:nvPr>
        </p:nvSpPr>
        <p:spPr>
          <a:xfrm>
            <a:off x="442905" y="2284738"/>
            <a:ext cx="5400675" cy="537034"/>
          </a:xfrm>
        </p:spPr>
        <p:txBody>
          <a:bodyPr/>
          <a:lstStyle/>
          <a:p>
            <a:r>
              <a:rPr lang="en-GB" dirty="0"/>
              <a:t>One Welfare</a:t>
            </a:r>
          </a:p>
        </p:txBody>
      </p:sp>
      <p:sp>
        <p:nvSpPr>
          <p:cNvPr id="54" name="Textplatzhalter 53">
            <a:extLst>
              <a:ext uri="{FF2B5EF4-FFF2-40B4-BE49-F238E27FC236}">
                <a16:creationId xmlns:a16="http://schemas.microsoft.com/office/drawing/2014/main" id="{207281AB-6886-B097-9F8F-0FBC131D777D}"/>
              </a:ext>
            </a:extLst>
          </p:cNvPr>
          <p:cNvSpPr>
            <a:spLocks noGrp="1"/>
          </p:cNvSpPr>
          <p:nvPr>
            <p:ph type="body" sz="quarter" idx="26"/>
          </p:nvPr>
        </p:nvSpPr>
        <p:spPr>
          <a:xfrm>
            <a:off x="442908" y="2843720"/>
            <a:ext cx="5400675" cy="537034"/>
          </a:xfrm>
        </p:spPr>
        <p:txBody>
          <a:bodyPr/>
          <a:lstStyle/>
          <a:p>
            <a:r>
              <a:rPr lang="en-US" dirty="0"/>
              <a:t>One Health and One Welfare</a:t>
            </a:r>
            <a:endParaRPr lang="en-GB" dirty="0"/>
          </a:p>
        </p:txBody>
      </p:sp>
      <p:sp>
        <p:nvSpPr>
          <p:cNvPr id="55" name="Textplatzhalter 54">
            <a:extLst>
              <a:ext uri="{FF2B5EF4-FFF2-40B4-BE49-F238E27FC236}">
                <a16:creationId xmlns:a16="http://schemas.microsoft.com/office/drawing/2014/main" id="{79C2800A-027A-14AF-835D-3FE93FC28B94}"/>
              </a:ext>
            </a:extLst>
          </p:cNvPr>
          <p:cNvSpPr>
            <a:spLocks noGrp="1"/>
          </p:cNvSpPr>
          <p:nvPr>
            <p:ph type="body" sz="quarter" idx="27"/>
          </p:nvPr>
        </p:nvSpPr>
        <p:spPr>
          <a:xfrm>
            <a:off x="442905" y="3402702"/>
            <a:ext cx="5400675" cy="537034"/>
          </a:xfrm>
        </p:spPr>
        <p:txBody>
          <a:bodyPr/>
          <a:lstStyle/>
          <a:p>
            <a:r>
              <a:rPr lang="en-GB" dirty="0"/>
              <a:t>Why is this important?</a:t>
            </a:r>
          </a:p>
        </p:txBody>
      </p:sp>
      <p:sp>
        <p:nvSpPr>
          <p:cNvPr id="2" name="Rechteck 1">
            <a:extLst>
              <a:ext uri="{FF2B5EF4-FFF2-40B4-BE49-F238E27FC236}">
                <a16:creationId xmlns:a16="http://schemas.microsoft.com/office/drawing/2014/main" id="{E7BEBF73-5F7B-9602-04E0-36B65E9692B1}"/>
              </a:ext>
            </a:extLst>
          </p:cNvPr>
          <p:cNvSpPr/>
          <p:nvPr/>
        </p:nvSpPr>
        <p:spPr>
          <a:xfrm>
            <a:off x="0" y="1098026"/>
            <a:ext cx="4780800" cy="468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DINPro"/>
              <a:ea typeface="+mn-ea"/>
              <a:cs typeface="+mn-cs"/>
            </a:endParaRPr>
          </a:p>
        </p:txBody>
      </p:sp>
      <p:sp>
        <p:nvSpPr>
          <p:cNvPr id="10" name="Textplatzhalter 54">
            <a:extLst>
              <a:ext uri="{FF2B5EF4-FFF2-40B4-BE49-F238E27FC236}">
                <a16:creationId xmlns:a16="http://schemas.microsoft.com/office/drawing/2014/main" id="{2B245227-A41A-DAA0-D606-D528F944FF70}"/>
              </a:ext>
            </a:extLst>
          </p:cNvPr>
          <p:cNvSpPr txBox="1">
            <a:spLocks/>
          </p:cNvSpPr>
          <p:nvPr/>
        </p:nvSpPr>
        <p:spPr>
          <a:xfrm>
            <a:off x="442905" y="3961684"/>
            <a:ext cx="5400675" cy="537034"/>
          </a:xfrm>
          <a:prstGeom prst="rect">
            <a:avLst/>
          </a:prstGeom>
        </p:spPr>
        <p:txBody>
          <a:bodyPr vert="horz" wrap="square" lIns="144000" tIns="144000" rIns="144000" bIns="14400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mj-lt"/>
                <a:ea typeface="+mn-ea"/>
                <a:cs typeface="+mn-cs"/>
              </a:defRPr>
            </a:lvl2pPr>
            <a:lvl3pPr marL="180975"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61950" indent="-180975" algn="l" defTabSz="914400" rtl="0" eaLnBrk="1" latinLnBrk="0" hangingPunct="1">
              <a:lnSpc>
                <a:spcPct val="100000"/>
              </a:lnSpc>
              <a:spcBef>
                <a:spcPts val="0"/>
              </a:spcBef>
              <a:buFont typeface="Symbol" panose="05050102010706020507" pitchFamily="18" charset="2"/>
              <a:buChar char="-"/>
              <a:tabLst/>
              <a:defRPr sz="1600" kern="1200">
                <a:solidFill>
                  <a:srgbClr val="4A4A49"/>
                </a:solidFill>
                <a:latin typeface="+mn-lt"/>
                <a:ea typeface="+mn-ea"/>
                <a:cs typeface="+mn-cs"/>
              </a:defRPr>
            </a:lvl4pPr>
            <a:lvl5pPr marL="533400" indent="-182563"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A4A49"/>
                </a:solidFill>
                <a:effectLst/>
                <a:uLnTx/>
                <a:uFillTx/>
                <a:latin typeface="DINPro"/>
                <a:ea typeface="+mn-ea"/>
                <a:cs typeface="+mn-cs"/>
              </a:rPr>
              <a:t>DCMT and One Health/One Welfare aspects</a:t>
            </a:r>
            <a:endParaRPr kumimoji="0" lang="en-GB" sz="1600" b="0" i="0" u="none" strike="noStrike" kern="1200" cap="none" spc="0" normalizeH="0" baseline="0" noProof="0" dirty="0">
              <a:ln>
                <a:noFill/>
              </a:ln>
              <a:solidFill>
                <a:srgbClr val="4A4A49"/>
              </a:solidFill>
              <a:effectLst/>
              <a:uLnTx/>
              <a:uFillTx/>
              <a:latin typeface="DINPro"/>
              <a:ea typeface="+mn-ea"/>
              <a:cs typeface="+mn-cs"/>
            </a:endParaRPr>
          </a:p>
        </p:txBody>
      </p:sp>
      <p:sp>
        <p:nvSpPr>
          <p:cNvPr id="42" name="Grafik 20">
            <a:extLst>
              <a:ext uri="{FF2B5EF4-FFF2-40B4-BE49-F238E27FC236}">
                <a16:creationId xmlns:a16="http://schemas.microsoft.com/office/drawing/2014/main" id="{F393685B-0A50-FB5D-5F62-23DC34C9CEFF}"/>
              </a:ext>
            </a:extLst>
          </p:cNvPr>
          <p:cNvSpPr>
            <a:spLocks noChangeAspect="1"/>
          </p:cNvSpPr>
          <p:nvPr/>
        </p:nvSpPr>
        <p:spPr>
          <a:xfrm>
            <a:off x="8667829" y="5674360"/>
            <a:ext cx="2361747" cy="1209042"/>
          </a:xfrm>
          <a:custGeom>
            <a:avLst/>
            <a:gdLst>
              <a:gd name="connsiteX0" fmla="*/ 1564463 w 2020021"/>
              <a:gd name="connsiteY0" fmla="*/ 80296 h 1034103"/>
              <a:gd name="connsiteX1" fmla="*/ 1556652 w 2020021"/>
              <a:gd name="connsiteY1" fmla="*/ 68199 h 1034103"/>
              <a:gd name="connsiteX2" fmla="*/ 1558939 w 2020021"/>
              <a:gd name="connsiteY2" fmla="*/ 69152 h 1034103"/>
              <a:gd name="connsiteX3" fmla="*/ 1563225 w 2020021"/>
              <a:gd name="connsiteY3" fmla="*/ 52578 h 1034103"/>
              <a:gd name="connsiteX4" fmla="*/ 1571607 w 2020021"/>
              <a:gd name="connsiteY4" fmla="*/ 40195 h 1034103"/>
              <a:gd name="connsiteX5" fmla="*/ 1593800 w 2020021"/>
              <a:gd name="connsiteY5" fmla="*/ 22574 h 1034103"/>
              <a:gd name="connsiteX6" fmla="*/ 1592181 w 2020021"/>
              <a:gd name="connsiteY6" fmla="*/ 19050 h 1034103"/>
              <a:gd name="connsiteX7" fmla="*/ 1597991 w 2020021"/>
              <a:gd name="connsiteY7" fmla="*/ 20384 h 1034103"/>
              <a:gd name="connsiteX8" fmla="*/ 1599325 w 2020021"/>
              <a:gd name="connsiteY8" fmla="*/ 16764 h 1034103"/>
              <a:gd name="connsiteX9" fmla="*/ 1621137 w 2020021"/>
              <a:gd name="connsiteY9" fmla="*/ 20955 h 1034103"/>
              <a:gd name="connsiteX10" fmla="*/ 1617803 w 2020021"/>
              <a:gd name="connsiteY10" fmla="*/ 16478 h 1034103"/>
              <a:gd name="connsiteX11" fmla="*/ 1649712 w 2020021"/>
              <a:gd name="connsiteY11" fmla="*/ 40291 h 1034103"/>
              <a:gd name="connsiteX12" fmla="*/ 1650664 w 2020021"/>
              <a:gd name="connsiteY12" fmla="*/ 34385 h 1034103"/>
              <a:gd name="connsiteX13" fmla="*/ 1666857 w 2020021"/>
              <a:gd name="connsiteY13" fmla="*/ 73724 h 1034103"/>
              <a:gd name="connsiteX14" fmla="*/ 1689050 w 2020021"/>
              <a:gd name="connsiteY14" fmla="*/ 85439 h 1034103"/>
              <a:gd name="connsiteX15" fmla="*/ 1790110 w 2020021"/>
              <a:gd name="connsiteY15" fmla="*/ 123539 h 1034103"/>
              <a:gd name="connsiteX16" fmla="*/ 1871454 w 2020021"/>
              <a:gd name="connsiteY16" fmla="*/ 198787 h 1034103"/>
              <a:gd name="connsiteX17" fmla="*/ 1914983 w 2020021"/>
              <a:gd name="connsiteY17" fmla="*/ 242411 h 1034103"/>
              <a:gd name="connsiteX18" fmla="*/ 1998613 w 2020021"/>
              <a:gd name="connsiteY18" fmla="*/ 293370 h 1034103"/>
              <a:gd name="connsiteX19" fmla="*/ 2016615 w 2020021"/>
              <a:gd name="connsiteY19" fmla="*/ 326231 h 1034103"/>
              <a:gd name="connsiteX20" fmla="*/ 1995184 w 2020021"/>
              <a:gd name="connsiteY20" fmla="*/ 343186 h 1034103"/>
              <a:gd name="connsiteX21" fmla="*/ 1986135 w 2020021"/>
              <a:gd name="connsiteY21" fmla="*/ 362236 h 1034103"/>
              <a:gd name="connsiteX22" fmla="*/ 1955083 w 2020021"/>
              <a:gd name="connsiteY22" fmla="*/ 377571 h 1034103"/>
              <a:gd name="connsiteX23" fmla="*/ 1944864 w 2020021"/>
              <a:gd name="connsiteY23" fmla="*/ 399707 h 1034103"/>
              <a:gd name="connsiteX24" fmla="*/ 1937557 w 2020021"/>
              <a:gd name="connsiteY24" fmla="*/ 400717 h 1034103"/>
              <a:gd name="connsiteX25" fmla="*/ 1889932 w 2020021"/>
              <a:gd name="connsiteY25" fmla="*/ 388811 h 1034103"/>
              <a:gd name="connsiteX26" fmla="*/ 1887075 w 2020021"/>
              <a:gd name="connsiteY26" fmla="*/ 398336 h 1034103"/>
              <a:gd name="connsiteX27" fmla="*/ 1881455 w 2020021"/>
              <a:gd name="connsiteY27" fmla="*/ 421576 h 1034103"/>
              <a:gd name="connsiteX28" fmla="*/ 1882027 w 2020021"/>
              <a:gd name="connsiteY28" fmla="*/ 406337 h 1034103"/>
              <a:gd name="connsiteX29" fmla="*/ 1877550 w 2020021"/>
              <a:gd name="connsiteY29" fmla="*/ 423863 h 1034103"/>
              <a:gd name="connsiteX30" fmla="*/ 1874692 w 2020021"/>
              <a:gd name="connsiteY30" fmla="*/ 409575 h 1034103"/>
              <a:gd name="connsiteX31" fmla="*/ 1867358 w 2020021"/>
              <a:gd name="connsiteY31" fmla="*/ 427768 h 1034103"/>
              <a:gd name="connsiteX32" fmla="*/ 1869549 w 2020021"/>
              <a:gd name="connsiteY32" fmla="*/ 416433 h 1034103"/>
              <a:gd name="connsiteX33" fmla="*/ 1858881 w 2020021"/>
              <a:gd name="connsiteY33" fmla="*/ 430530 h 1034103"/>
              <a:gd name="connsiteX34" fmla="*/ 1862786 w 2020021"/>
              <a:gd name="connsiteY34" fmla="*/ 415290 h 1034103"/>
              <a:gd name="connsiteX35" fmla="*/ 1852690 w 2020021"/>
              <a:gd name="connsiteY35" fmla="*/ 433388 h 1034103"/>
              <a:gd name="connsiteX36" fmla="*/ 1854880 w 2020021"/>
              <a:gd name="connsiteY36" fmla="*/ 420910 h 1034103"/>
              <a:gd name="connsiteX37" fmla="*/ 1846975 w 2020021"/>
              <a:gd name="connsiteY37" fmla="*/ 431673 h 1034103"/>
              <a:gd name="connsiteX38" fmla="*/ 1849261 w 2020021"/>
              <a:gd name="connsiteY38" fmla="*/ 422148 h 1034103"/>
              <a:gd name="connsiteX39" fmla="*/ 1838307 w 2020021"/>
              <a:gd name="connsiteY39" fmla="*/ 434245 h 1034103"/>
              <a:gd name="connsiteX40" fmla="*/ 1843450 w 2020021"/>
              <a:gd name="connsiteY40" fmla="*/ 421196 h 1034103"/>
              <a:gd name="connsiteX41" fmla="*/ 1832877 w 2020021"/>
              <a:gd name="connsiteY41" fmla="*/ 428625 h 1034103"/>
              <a:gd name="connsiteX42" fmla="*/ 1832306 w 2020021"/>
              <a:gd name="connsiteY42" fmla="*/ 445103 h 1034103"/>
              <a:gd name="connsiteX43" fmla="*/ 1826115 w 2020021"/>
              <a:gd name="connsiteY43" fmla="*/ 428625 h 1034103"/>
              <a:gd name="connsiteX44" fmla="*/ 1823829 w 2020021"/>
              <a:gd name="connsiteY44" fmla="*/ 440531 h 1034103"/>
              <a:gd name="connsiteX45" fmla="*/ 1819924 w 2020021"/>
              <a:gd name="connsiteY45" fmla="*/ 425863 h 1034103"/>
              <a:gd name="connsiteX46" fmla="*/ 1817066 w 2020021"/>
              <a:gd name="connsiteY46" fmla="*/ 437769 h 1034103"/>
              <a:gd name="connsiteX47" fmla="*/ 1811446 w 2020021"/>
              <a:gd name="connsiteY47" fmla="*/ 424148 h 1034103"/>
              <a:gd name="connsiteX48" fmla="*/ 1812589 w 2020021"/>
              <a:gd name="connsiteY48" fmla="*/ 433197 h 1034103"/>
              <a:gd name="connsiteX49" fmla="*/ 1806874 w 2020021"/>
              <a:gd name="connsiteY49" fmla="*/ 426434 h 1034103"/>
              <a:gd name="connsiteX50" fmla="*/ 1810303 w 2020021"/>
              <a:gd name="connsiteY50" fmla="*/ 451295 h 1034103"/>
              <a:gd name="connsiteX51" fmla="*/ 1796206 w 2020021"/>
              <a:gd name="connsiteY51" fmla="*/ 428149 h 1034103"/>
              <a:gd name="connsiteX52" fmla="*/ 1801826 w 2020021"/>
              <a:gd name="connsiteY52" fmla="*/ 441674 h 1034103"/>
              <a:gd name="connsiteX53" fmla="*/ 1788301 w 2020021"/>
              <a:gd name="connsiteY53" fmla="*/ 429768 h 1034103"/>
              <a:gd name="connsiteX54" fmla="*/ 1792206 w 2020021"/>
              <a:gd name="connsiteY54" fmla="*/ 442246 h 1034103"/>
              <a:gd name="connsiteX55" fmla="*/ 1780395 w 2020021"/>
              <a:gd name="connsiteY55" fmla="*/ 429768 h 1034103"/>
              <a:gd name="connsiteX56" fmla="*/ 1777537 w 2020021"/>
              <a:gd name="connsiteY56" fmla="*/ 439293 h 1034103"/>
              <a:gd name="connsiteX57" fmla="*/ 1773537 w 2020021"/>
              <a:gd name="connsiteY57" fmla="*/ 428054 h 1034103"/>
              <a:gd name="connsiteX58" fmla="*/ 1769060 w 2020021"/>
              <a:gd name="connsiteY58" fmla="*/ 429673 h 1034103"/>
              <a:gd name="connsiteX59" fmla="*/ 1756106 w 2020021"/>
              <a:gd name="connsiteY59" fmla="*/ 427482 h 1034103"/>
              <a:gd name="connsiteX60" fmla="*/ 1750963 w 2020021"/>
              <a:gd name="connsiteY60" fmla="*/ 437007 h 1034103"/>
              <a:gd name="connsiteX61" fmla="*/ 1747057 w 2020021"/>
              <a:gd name="connsiteY61" fmla="*/ 423386 h 1034103"/>
              <a:gd name="connsiteX62" fmla="*/ 1742485 w 2020021"/>
              <a:gd name="connsiteY62" fmla="*/ 427958 h 1034103"/>
              <a:gd name="connsiteX63" fmla="*/ 1740771 w 2020021"/>
              <a:gd name="connsiteY63" fmla="*/ 421100 h 1034103"/>
              <a:gd name="connsiteX64" fmla="*/ 1729531 w 2020021"/>
              <a:gd name="connsiteY64" fmla="*/ 420529 h 1034103"/>
              <a:gd name="connsiteX65" fmla="*/ 1712005 w 2020021"/>
              <a:gd name="connsiteY65" fmla="*/ 413195 h 1034103"/>
              <a:gd name="connsiteX66" fmla="*/ 1690574 w 2020021"/>
              <a:gd name="connsiteY66" fmla="*/ 416052 h 1034103"/>
              <a:gd name="connsiteX67" fmla="*/ 1675810 w 2020021"/>
              <a:gd name="connsiteY67" fmla="*/ 420529 h 1034103"/>
              <a:gd name="connsiteX68" fmla="*/ 1669048 w 2020021"/>
              <a:gd name="connsiteY68" fmla="*/ 413766 h 1034103"/>
              <a:gd name="connsiteX69" fmla="*/ 1658951 w 2020021"/>
              <a:gd name="connsiteY69" fmla="*/ 421100 h 1034103"/>
              <a:gd name="connsiteX70" fmla="*/ 1660570 w 2020021"/>
              <a:gd name="connsiteY70" fmla="*/ 414338 h 1034103"/>
              <a:gd name="connsiteX71" fmla="*/ 1651045 w 2020021"/>
              <a:gd name="connsiteY71" fmla="*/ 420529 h 1034103"/>
              <a:gd name="connsiteX72" fmla="*/ 1652093 w 2020021"/>
              <a:gd name="connsiteY72" fmla="*/ 411480 h 1034103"/>
              <a:gd name="connsiteX73" fmla="*/ 1645330 w 2020021"/>
              <a:gd name="connsiteY73" fmla="*/ 419386 h 1034103"/>
              <a:gd name="connsiteX74" fmla="*/ 1644187 w 2020021"/>
              <a:gd name="connsiteY74" fmla="*/ 427958 h 1034103"/>
              <a:gd name="connsiteX75" fmla="*/ 1639139 w 2020021"/>
              <a:gd name="connsiteY75" fmla="*/ 422815 h 1034103"/>
              <a:gd name="connsiteX76" fmla="*/ 1632948 w 2020021"/>
              <a:gd name="connsiteY76" fmla="*/ 428435 h 1034103"/>
              <a:gd name="connsiteX77" fmla="*/ 1635139 w 2020021"/>
              <a:gd name="connsiteY77" fmla="*/ 437007 h 1034103"/>
              <a:gd name="connsiteX78" fmla="*/ 1627233 w 2020021"/>
              <a:gd name="connsiteY78" fmla="*/ 419100 h 1034103"/>
              <a:gd name="connsiteX79" fmla="*/ 1626756 w 2020021"/>
              <a:gd name="connsiteY79" fmla="*/ 433864 h 1034103"/>
              <a:gd name="connsiteX80" fmla="*/ 1621613 w 2020021"/>
              <a:gd name="connsiteY80" fmla="*/ 419100 h 1034103"/>
              <a:gd name="connsiteX81" fmla="*/ 1620470 w 2020021"/>
              <a:gd name="connsiteY81" fmla="*/ 432149 h 1034103"/>
              <a:gd name="connsiteX82" fmla="*/ 1614850 w 2020021"/>
              <a:gd name="connsiteY82" fmla="*/ 422624 h 1034103"/>
              <a:gd name="connsiteX83" fmla="*/ 1611421 w 2020021"/>
              <a:gd name="connsiteY83" fmla="*/ 437388 h 1034103"/>
              <a:gd name="connsiteX84" fmla="*/ 1608088 w 2020021"/>
              <a:gd name="connsiteY84" fmla="*/ 429959 h 1034103"/>
              <a:gd name="connsiteX85" fmla="*/ 1596181 w 2020021"/>
              <a:gd name="connsiteY85" fmla="*/ 436817 h 1034103"/>
              <a:gd name="connsiteX86" fmla="*/ 1586656 w 2020021"/>
              <a:gd name="connsiteY86" fmla="*/ 455867 h 1034103"/>
              <a:gd name="connsiteX87" fmla="*/ 1588942 w 2020021"/>
              <a:gd name="connsiteY87" fmla="*/ 437769 h 1034103"/>
              <a:gd name="connsiteX88" fmla="*/ 1582180 w 2020021"/>
              <a:gd name="connsiteY88" fmla="*/ 450723 h 1034103"/>
              <a:gd name="connsiteX89" fmla="*/ 1580370 w 2020021"/>
              <a:gd name="connsiteY89" fmla="*/ 438150 h 1034103"/>
              <a:gd name="connsiteX90" fmla="*/ 1575322 w 2020021"/>
              <a:gd name="connsiteY90" fmla="*/ 446627 h 1034103"/>
              <a:gd name="connsiteX91" fmla="*/ 1570750 w 2020021"/>
              <a:gd name="connsiteY91" fmla="*/ 434721 h 1034103"/>
              <a:gd name="connsiteX92" fmla="*/ 1562844 w 2020021"/>
              <a:gd name="connsiteY92" fmla="*/ 437579 h 1034103"/>
              <a:gd name="connsiteX93" fmla="*/ 1560653 w 2020021"/>
              <a:gd name="connsiteY93" fmla="*/ 434150 h 1034103"/>
              <a:gd name="connsiteX94" fmla="*/ 1556652 w 2020021"/>
              <a:gd name="connsiteY94" fmla="*/ 446627 h 1034103"/>
              <a:gd name="connsiteX95" fmla="*/ 1558939 w 2020021"/>
              <a:gd name="connsiteY95" fmla="*/ 459581 h 1034103"/>
              <a:gd name="connsiteX96" fmla="*/ 1552557 w 2020021"/>
              <a:gd name="connsiteY96" fmla="*/ 459105 h 1034103"/>
              <a:gd name="connsiteX97" fmla="*/ 1566654 w 2020021"/>
              <a:gd name="connsiteY97" fmla="*/ 482346 h 1034103"/>
              <a:gd name="connsiteX98" fmla="*/ 1579131 w 2020021"/>
              <a:gd name="connsiteY98" fmla="*/ 495300 h 1034103"/>
              <a:gd name="connsiteX99" fmla="*/ 1575702 w 2020021"/>
              <a:gd name="connsiteY99" fmla="*/ 500729 h 1034103"/>
              <a:gd name="connsiteX100" fmla="*/ 1583989 w 2020021"/>
              <a:gd name="connsiteY100" fmla="*/ 509111 h 1034103"/>
              <a:gd name="connsiteX101" fmla="*/ 1579417 w 2020021"/>
              <a:gd name="connsiteY101" fmla="*/ 508349 h 1034103"/>
              <a:gd name="connsiteX102" fmla="*/ 1583989 w 2020021"/>
              <a:gd name="connsiteY102" fmla="*/ 521113 h 1034103"/>
              <a:gd name="connsiteX103" fmla="*/ 1575702 w 2020021"/>
              <a:gd name="connsiteY103" fmla="*/ 518922 h 1034103"/>
              <a:gd name="connsiteX104" fmla="*/ 1587704 w 2020021"/>
              <a:gd name="connsiteY104" fmla="*/ 537972 h 1034103"/>
              <a:gd name="connsiteX105" fmla="*/ 1592276 w 2020021"/>
              <a:gd name="connsiteY105" fmla="*/ 556070 h 1034103"/>
              <a:gd name="connsiteX106" fmla="*/ 1586275 w 2020021"/>
              <a:gd name="connsiteY106" fmla="*/ 547783 h 1034103"/>
              <a:gd name="connsiteX107" fmla="*/ 1590752 w 2020021"/>
              <a:gd name="connsiteY107" fmla="*/ 565880 h 1034103"/>
              <a:gd name="connsiteX108" fmla="*/ 1601325 w 2020021"/>
              <a:gd name="connsiteY108" fmla="*/ 580263 h 1034103"/>
              <a:gd name="connsiteX109" fmla="*/ 1587704 w 2020021"/>
              <a:gd name="connsiteY109" fmla="*/ 574167 h 1034103"/>
              <a:gd name="connsiteX110" fmla="*/ 1596753 w 2020021"/>
              <a:gd name="connsiteY110" fmla="*/ 585502 h 1034103"/>
              <a:gd name="connsiteX111" fmla="*/ 1584751 w 2020021"/>
              <a:gd name="connsiteY111" fmla="*/ 581692 h 1034103"/>
              <a:gd name="connsiteX112" fmla="*/ 1589228 w 2020021"/>
              <a:gd name="connsiteY112" fmla="*/ 589312 h 1034103"/>
              <a:gd name="connsiteX113" fmla="*/ 1603516 w 2020021"/>
              <a:gd name="connsiteY113" fmla="*/ 602075 h 1034103"/>
              <a:gd name="connsiteX114" fmla="*/ 1589228 w 2020021"/>
              <a:gd name="connsiteY114" fmla="*/ 596075 h 1034103"/>
              <a:gd name="connsiteX115" fmla="*/ 1582465 w 2020021"/>
              <a:gd name="connsiteY115" fmla="*/ 602075 h 1034103"/>
              <a:gd name="connsiteX116" fmla="*/ 1602849 w 2020021"/>
              <a:gd name="connsiteY116" fmla="*/ 613410 h 1034103"/>
              <a:gd name="connsiteX117" fmla="*/ 1589990 w 2020021"/>
              <a:gd name="connsiteY117" fmla="*/ 617982 h 1034103"/>
              <a:gd name="connsiteX118" fmla="*/ 1605802 w 2020021"/>
              <a:gd name="connsiteY118" fmla="*/ 638175 h 1034103"/>
              <a:gd name="connsiteX119" fmla="*/ 1592276 w 2020021"/>
              <a:gd name="connsiteY119" fmla="*/ 631412 h 1034103"/>
              <a:gd name="connsiteX120" fmla="*/ 1601801 w 2020021"/>
              <a:gd name="connsiteY120" fmla="*/ 647986 h 1034103"/>
              <a:gd name="connsiteX121" fmla="*/ 1594276 w 2020021"/>
              <a:gd name="connsiteY121" fmla="*/ 645700 h 1034103"/>
              <a:gd name="connsiteX122" fmla="*/ 1601039 w 2020021"/>
              <a:gd name="connsiteY122" fmla="*/ 660845 h 1034103"/>
              <a:gd name="connsiteX123" fmla="*/ 1608564 w 2020021"/>
              <a:gd name="connsiteY123" fmla="*/ 689420 h 1034103"/>
              <a:gd name="connsiteX124" fmla="*/ 1597991 w 2020021"/>
              <a:gd name="connsiteY124" fmla="*/ 673513 h 1034103"/>
              <a:gd name="connsiteX125" fmla="*/ 1617613 w 2020021"/>
              <a:gd name="connsiteY125" fmla="*/ 712756 h 1034103"/>
              <a:gd name="connsiteX126" fmla="*/ 1631900 w 2020021"/>
              <a:gd name="connsiteY126" fmla="*/ 739997 h 1034103"/>
              <a:gd name="connsiteX127" fmla="*/ 1615327 w 2020021"/>
              <a:gd name="connsiteY127" fmla="*/ 721900 h 1034103"/>
              <a:gd name="connsiteX128" fmla="*/ 1627328 w 2020021"/>
              <a:gd name="connsiteY128" fmla="*/ 749808 h 1034103"/>
              <a:gd name="connsiteX129" fmla="*/ 1640949 w 2020021"/>
              <a:gd name="connsiteY129" fmla="*/ 770954 h 1034103"/>
              <a:gd name="connsiteX130" fmla="*/ 1657332 w 2020021"/>
              <a:gd name="connsiteY130" fmla="*/ 806006 h 1034103"/>
              <a:gd name="connsiteX131" fmla="*/ 1672381 w 2020021"/>
              <a:gd name="connsiteY131" fmla="*/ 834581 h 1034103"/>
              <a:gd name="connsiteX132" fmla="*/ 1691431 w 2020021"/>
              <a:gd name="connsiteY132" fmla="*/ 877634 h 1034103"/>
              <a:gd name="connsiteX133" fmla="*/ 1720006 w 2020021"/>
              <a:gd name="connsiteY133" fmla="*/ 898779 h 1034103"/>
              <a:gd name="connsiteX134" fmla="*/ 1741057 w 2020021"/>
              <a:gd name="connsiteY134" fmla="*/ 906304 h 1034103"/>
              <a:gd name="connsiteX135" fmla="*/ 1787062 w 2020021"/>
              <a:gd name="connsiteY135" fmla="*/ 919925 h 1034103"/>
              <a:gd name="connsiteX136" fmla="*/ 1773442 w 2020021"/>
              <a:gd name="connsiteY136" fmla="*/ 917638 h 1034103"/>
              <a:gd name="connsiteX137" fmla="*/ 1814113 w 2020021"/>
              <a:gd name="connsiteY137" fmla="*/ 947071 h 1034103"/>
              <a:gd name="connsiteX138" fmla="*/ 1822400 w 2020021"/>
              <a:gd name="connsiteY138" fmla="*/ 977265 h 1034103"/>
              <a:gd name="connsiteX139" fmla="*/ 1804398 w 2020021"/>
              <a:gd name="connsiteY139" fmla="*/ 963740 h 1034103"/>
              <a:gd name="connsiteX140" fmla="*/ 1799826 w 2020021"/>
              <a:gd name="connsiteY140" fmla="*/ 989362 h 1034103"/>
              <a:gd name="connsiteX141" fmla="*/ 1774966 w 2020021"/>
              <a:gd name="connsiteY141" fmla="*/ 968216 h 1034103"/>
              <a:gd name="connsiteX142" fmla="*/ 1770489 w 2020021"/>
              <a:gd name="connsiteY142" fmla="*/ 993934 h 1034103"/>
              <a:gd name="connsiteX143" fmla="*/ 1759916 w 2020021"/>
              <a:gd name="connsiteY143" fmla="*/ 990124 h 1034103"/>
              <a:gd name="connsiteX144" fmla="*/ 1747152 w 2020021"/>
              <a:gd name="connsiteY144" fmla="*/ 975741 h 1034103"/>
              <a:gd name="connsiteX145" fmla="*/ 1750867 w 2020021"/>
              <a:gd name="connsiteY145" fmla="*/ 996125 h 1034103"/>
              <a:gd name="connsiteX146" fmla="*/ 1735818 w 2020021"/>
              <a:gd name="connsiteY146" fmla="*/ 999173 h 1034103"/>
              <a:gd name="connsiteX147" fmla="*/ 1710958 w 2020021"/>
              <a:gd name="connsiteY147" fmla="*/ 1002983 h 1034103"/>
              <a:gd name="connsiteX148" fmla="*/ 1700385 w 2020021"/>
              <a:gd name="connsiteY148" fmla="*/ 1000697 h 1034103"/>
              <a:gd name="connsiteX149" fmla="*/ 1694384 w 2020021"/>
              <a:gd name="connsiteY149" fmla="*/ 998411 h 1034103"/>
              <a:gd name="connsiteX150" fmla="*/ 1686859 w 2020021"/>
              <a:gd name="connsiteY150" fmla="*/ 1004507 h 1034103"/>
              <a:gd name="connsiteX151" fmla="*/ 1684573 w 2020021"/>
              <a:gd name="connsiteY151" fmla="*/ 999173 h 1034103"/>
              <a:gd name="connsiteX152" fmla="*/ 1675525 w 2020021"/>
              <a:gd name="connsiteY152" fmla="*/ 1004507 h 1034103"/>
              <a:gd name="connsiteX153" fmla="*/ 1678573 w 2020021"/>
              <a:gd name="connsiteY153" fmla="*/ 996125 h 1034103"/>
              <a:gd name="connsiteX154" fmla="*/ 1668000 w 2020021"/>
              <a:gd name="connsiteY154" fmla="*/ 1000697 h 1034103"/>
              <a:gd name="connsiteX155" fmla="*/ 1672572 w 2020021"/>
              <a:gd name="connsiteY155" fmla="*/ 994696 h 1034103"/>
              <a:gd name="connsiteX156" fmla="*/ 1655236 w 2020021"/>
              <a:gd name="connsiteY156" fmla="*/ 996125 h 1034103"/>
              <a:gd name="connsiteX157" fmla="*/ 1655236 w 2020021"/>
              <a:gd name="connsiteY157" fmla="*/ 987838 h 1034103"/>
              <a:gd name="connsiteX158" fmla="*/ 1642473 w 2020021"/>
              <a:gd name="connsiteY158" fmla="*/ 986314 h 1034103"/>
              <a:gd name="connsiteX159" fmla="*/ 1633424 w 2020021"/>
              <a:gd name="connsiteY159" fmla="*/ 976789 h 1034103"/>
              <a:gd name="connsiteX160" fmla="*/ 1622851 w 2020021"/>
              <a:gd name="connsiteY160" fmla="*/ 969264 h 1034103"/>
              <a:gd name="connsiteX161" fmla="*/ 1601801 w 2020021"/>
              <a:gd name="connsiteY161" fmla="*/ 959739 h 1034103"/>
              <a:gd name="connsiteX162" fmla="*/ 1582751 w 2020021"/>
              <a:gd name="connsiteY162" fmla="*/ 957453 h 1034103"/>
              <a:gd name="connsiteX163" fmla="*/ 1547318 w 2020021"/>
              <a:gd name="connsiteY163" fmla="*/ 955167 h 1034103"/>
              <a:gd name="connsiteX164" fmla="*/ 1565415 w 2020021"/>
              <a:gd name="connsiteY164" fmla="*/ 949928 h 1034103"/>
              <a:gd name="connsiteX165" fmla="*/ 1548842 w 2020021"/>
              <a:gd name="connsiteY165" fmla="*/ 946118 h 1034103"/>
              <a:gd name="connsiteX166" fmla="*/ 1558367 w 2020021"/>
              <a:gd name="connsiteY166" fmla="*/ 941642 h 1034103"/>
              <a:gd name="connsiteX167" fmla="*/ 1529030 w 2020021"/>
              <a:gd name="connsiteY167" fmla="*/ 945356 h 1034103"/>
              <a:gd name="connsiteX168" fmla="*/ 1548080 w 2020021"/>
              <a:gd name="connsiteY168" fmla="*/ 937832 h 1034103"/>
              <a:gd name="connsiteX169" fmla="*/ 1511218 w 2020021"/>
              <a:gd name="connsiteY169" fmla="*/ 945356 h 1034103"/>
              <a:gd name="connsiteX170" fmla="*/ 1493883 w 2020021"/>
              <a:gd name="connsiteY170" fmla="*/ 945356 h 1034103"/>
              <a:gd name="connsiteX171" fmla="*/ 1482548 w 2020021"/>
              <a:gd name="connsiteY171" fmla="*/ 939356 h 1034103"/>
              <a:gd name="connsiteX172" fmla="*/ 1473023 w 2020021"/>
              <a:gd name="connsiteY172" fmla="*/ 919734 h 1034103"/>
              <a:gd name="connsiteX173" fmla="*/ 1467784 w 2020021"/>
              <a:gd name="connsiteY173" fmla="*/ 902399 h 1034103"/>
              <a:gd name="connsiteX174" fmla="*/ 1466832 w 2020021"/>
              <a:gd name="connsiteY174" fmla="*/ 914400 h 1034103"/>
              <a:gd name="connsiteX175" fmla="*/ 1463117 w 2020021"/>
              <a:gd name="connsiteY175" fmla="*/ 892588 h 1034103"/>
              <a:gd name="connsiteX176" fmla="*/ 1460831 w 2020021"/>
              <a:gd name="connsiteY176" fmla="*/ 903923 h 1034103"/>
              <a:gd name="connsiteX177" fmla="*/ 1454830 w 2020021"/>
              <a:gd name="connsiteY177" fmla="*/ 879729 h 1034103"/>
              <a:gd name="connsiteX178" fmla="*/ 1454068 w 2020021"/>
              <a:gd name="connsiteY178" fmla="*/ 894017 h 1034103"/>
              <a:gd name="connsiteX179" fmla="*/ 1439781 w 2020021"/>
              <a:gd name="connsiteY179" fmla="*/ 866108 h 1034103"/>
              <a:gd name="connsiteX180" fmla="*/ 1445781 w 2020021"/>
              <a:gd name="connsiteY180" fmla="*/ 886492 h 1034103"/>
              <a:gd name="connsiteX181" fmla="*/ 1426731 w 2020021"/>
              <a:gd name="connsiteY181" fmla="*/ 843534 h 1034103"/>
              <a:gd name="connsiteX182" fmla="*/ 1428732 w 2020021"/>
              <a:gd name="connsiteY182" fmla="*/ 868680 h 1034103"/>
              <a:gd name="connsiteX183" fmla="*/ 1408444 w 2020021"/>
              <a:gd name="connsiteY183" fmla="*/ 827151 h 1034103"/>
              <a:gd name="connsiteX184" fmla="*/ 1410634 w 2020021"/>
              <a:gd name="connsiteY184" fmla="*/ 851345 h 1034103"/>
              <a:gd name="connsiteX185" fmla="*/ 1397871 w 2020021"/>
              <a:gd name="connsiteY185" fmla="*/ 804482 h 1034103"/>
              <a:gd name="connsiteX186" fmla="*/ 1384345 w 2020021"/>
              <a:gd name="connsiteY186" fmla="*/ 769049 h 1034103"/>
              <a:gd name="connsiteX187" fmla="*/ 1367772 w 2020021"/>
              <a:gd name="connsiteY187" fmla="*/ 719995 h 1034103"/>
              <a:gd name="connsiteX188" fmla="*/ 1350436 w 2020021"/>
              <a:gd name="connsiteY188" fmla="*/ 672370 h 1034103"/>
              <a:gd name="connsiteX189" fmla="*/ 1352627 w 2020021"/>
              <a:gd name="connsiteY189" fmla="*/ 700945 h 1034103"/>
              <a:gd name="connsiteX190" fmla="*/ 1343102 w 2020021"/>
              <a:gd name="connsiteY190" fmla="*/ 662845 h 1034103"/>
              <a:gd name="connsiteX191" fmla="*/ 1342340 w 2020021"/>
              <a:gd name="connsiteY191" fmla="*/ 677990 h 1034103"/>
              <a:gd name="connsiteX192" fmla="*/ 1334815 w 2020021"/>
              <a:gd name="connsiteY192" fmla="*/ 641033 h 1034103"/>
              <a:gd name="connsiteX193" fmla="*/ 1334815 w 2020021"/>
              <a:gd name="connsiteY193" fmla="*/ 668179 h 1034103"/>
              <a:gd name="connsiteX194" fmla="*/ 1326529 w 2020021"/>
              <a:gd name="connsiteY194" fmla="*/ 614553 h 1034103"/>
              <a:gd name="connsiteX195" fmla="*/ 1327291 w 2020021"/>
              <a:gd name="connsiteY195" fmla="*/ 651605 h 1034103"/>
              <a:gd name="connsiteX196" fmla="*/ 1317766 w 2020021"/>
              <a:gd name="connsiteY196" fmla="*/ 615315 h 1034103"/>
              <a:gd name="connsiteX197" fmla="*/ 1317766 w 2020021"/>
              <a:gd name="connsiteY197" fmla="*/ 638175 h 1034103"/>
              <a:gd name="connsiteX198" fmla="*/ 1309479 w 2020021"/>
              <a:gd name="connsiteY198" fmla="*/ 587597 h 1034103"/>
              <a:gd name="connsiteX199" fmla="*/ 1299954 w 2020021"/>
              <a:gd name="connsiteY199" fmla="*/ 602647 h 1034103"/>
              <a:gd name="connsiteX200" fmla="*/ 1302240 w 2020021"/>
              <a:gd name="connsiteY200" fmla="*/ 585311 h 1034103"/>
              <a:gd name="connsiteX201" fmla="*/ 1296144 w 2020021"/>
              <a:gd name="connsiteY201" fmla="*/ 576263 h 1034103"/>
              <a:gd name="connsiteX202" fmla="*/ 1295382 w 2020021"/>
              <a:gd name="connsiteY202" fmla="*/ 593122 h 1034103"/>
              <a:gd name="connsiteX203" fmla="*/ 1287095 w 2020021"/>
              <a:gd name="connsiteY203" fmla="*/ 574072 h 1034103"/>
              <a:gd name="connsiteX204" fmla="*/ 1282523 w 2020021"/>
              <a:gd name="connsiteY204" fmla="*/ 597503 h 1034103"/>
              <a:gd name="connsiteX205" fmla="*/ 1279570 w 2020021"/>
              <a:gd name="connsiteY205" fmla="*/ 577882 h 1034103"/>
              <a:gd name="connsiteX206" fmla="*/ 1276332 w 2020021"/>
              <a:gd name="connsiteY206" fmla="*/ 602933 h 1034103"/>
              <a:gd name="connsiteX207" fmla="*/ 1273665 w 2020021"/>
              <a:gd name="connsiteY207" fmla="*/ 590550 h 1034103"/>
              <a:gd name="connsiteX208" fmla="*/ 1267664 w 2020021"/>
              <a:gd name="connsiteY208" fmla="*/ 616934 h 1034103"/>
              <a:gd name="connsiteX209" fmla="*/ 1264616 w 2020021"/>
              <a:gd name="connsiteY209" fmla="*/ 597313 h 1034103"/>
              <a:gd name="connsiteX210" fmla="*/ 1260711 w 2020021"/>
              <a:gd name="connsiteY210" fmla="*/ 623126 h 1034103"/>
              <a:gd name="connsiteX211" fmla="*/ 1259473 w 2020021"/>
              <a:gd name="connsiteY211" fmla="*/ 608457 h 1034103"/>
              <a:gd name="connsiteX212" fmla="*/ 1252138 w 2020021"/>
              <a:gd name="connsiteY212" fmla="*/ 631031 h 1034103"/>
              <a:gd name="connsiteX213" fmla="*/ 1252138 w 2020021"/>
              <a:gd name="connsiteY213" fmla="*/ 614839 h 1034103"/>
              <a:gd name="connsiteX214" fmla="*/ 1247757 w 2020021"/>
              <a:gd name="connsiteY214" fmla="*/ 641699 h 1034103"/>
              <a:gd name="connsiteX215" fmla="*/ 1245280 w 2020021"/>
              <a:gd name="connsiteY215" fmla="*/ 622078 h 1034103"/>
              <a:gd name="connsiteX216" fmla="*/ 1236803 w 2020021"/>
              <a:gd name="connsiteY216" fmla="*/ 648367 h 1034103"/>
              <a:gd name="connsiteX217" fmla="*/ 1236136 w 2020021"/>
              <a:gd name="connsiteY217" fmla="*/ 633127 h 1034103"/>
              <a:gd name="connsiteX218" fmla="*/ 1230040 w 2020021"/>
              <a:gd name="connsiteY218" fmla="*/ 653891 h 1034103"/>
              <a:gd name="connsiteX219" fmla="*/ 1230707 w 2020021"/>
              <a:gd name="connsiteY219" fmla="*/ 637985 h 1034103"/>
              <a:gd name="connsiteX220" fmla="*/ 1224611 w 2020021"/>
              <a:gd name="connsiteY220" fmla="*/ 662464 h 1034103"/>
              <a:gd name="connsiteX221" fmla="*/ 1223944 w 2020021"/>
              <a:gd name="connsiteY221" fmla="*/ 643414 h 1034103"/>
              <a:gd name="connsiteX222" fmla="*/ 1214419 w 2020021"/>
              <a:gd name="connsiteY222" fmla="*/ 671989 h 1034103"/>
              <a:gd name="connsiteX223" fmla="*/ 1215086 w 2020021"/>
              <a:gd name="connsiteY223" fmla="*/ 651891 h 1034103"/>
              <a:gd name="connsiteX224" fmla="*/ 1208990 w 2020021"/>
              <a:gd name="connsiteY224" fmla="*/ 668369 h 1034103"/>
              <a:gd name="connsiteX225" fmla="*/ 1207752 w 2020021"/>
              <a:gd name="connsiteY225" fmla="*/ 680561 h 1034103"/>
              <a:gd name="connsiteX226" fmla="*/ 1204704 w 2020021"/>
              <a:gd name="connsiteY226" fmla="*/ 671036 h 1034103"/>
              <a:gd name="connsiteX227" fmla="*/ 1203466 w 2020021"/>
              <a:gd name="connsiteY227" fmla="*/ 686372 h 1034103"/>
              <a:gd name="connsiteX228" fmla="*/ 1198036 w 2020021"/>
              <a:gd name="connsiteY228" fmla="*/ 669227 h 1034103"/>
              <a:gd name="connsiteX229" fmla="*/ 1191940 w 2020021"/>
              <a:gd name="connsiteY229" fmla="*/ 694944 h 1034103"/>
              <a:gd name="connsiteX230" fmla="*/ 1191940 w 2020021"/>
              <a:gd name="connsiteY230" fmla="*/ 673989 h 1034103"/>
              <a:gd name="connsiteX231" fmla="*/ 1184035 w 2020021"/>
              <a:gd name="connsiteY231" fmla="*/ 698468 h 1034103"/>
              <a:gd name="connsiteX232" fmla="*/ 1183368 w 2020021"/>
              <a:gd name="connsiteY232" fmla="*/ 681323 h 1034103"/>
              <a:gd name="connsiteX233" fmla="*/ 1172986 w 2020021"/>
              <a:gd name="connsiteY233" fmla="*/ 713708 h 1034103"/>
              <a:gd name="connsiteX234" fmla="*/ 1176034 w 2020021"/>
              <a:gd name="connsiteY234" fmla="*/ 693611 h 1034103"/>
              <a:gd name="connsiteX235" fmla="*/ 1163842 w 2020021"/>
              <a:gd name="connsiteY235" fmla="*/ 721043 h 1034103"/>
              <a:gd name="connsiteX236" fmla="*/ 1163270 w 2020021"/>
              <a:gd name="connsiteY236" fmla="*/ 701993 h 1034103"/>
              <a:gd name="connsiteX237" fmla="*/ 1156603 w 2020021"/>
              <a:gd name="connsiteY237" fmla="*/ 725234 h 1034103"/>
              <a:gd name="connsiteX238" fmla="*/ 1156603 w 2020021"/>
              <a:gd name="connsiteY238" fmla="*/ 709994 h 1034103"/>
              <a:gd name="connsiteX239" fmla="*/ 1143744 w 2020021"/>
              <a:gd name="connsiteY239" fmla="*/ 731996 h 1034103"/>
              <a:gd name="connsiteX240" fmla="*/ 1143744 w 2020021"/>
              <a:gd name="connsiteY240" fmla="*/ 720376 h 1034103"/>
              <a:gd name="connsiteX241" fmla="*/ 1131552 w 2020021"/>
              <a:gd name="connsiteY241" fmla="*/ 735616 h 1034103"/>
              <a:gd name="connsiteX242" fmla="*/ 1133457 w 2020021"/>
              <a:gd name="connsiteY242" fmla="*/ 723900 h 1034103"/>
              <a:gd name="connsiteX243" fmla="*/ 1123932 w 2020021"/>
              <a:gd name="connsiteY243" fmla="*/ 736759 h 1034103"/>
              <a:gd name="connsiteX244" fmla="*/ 1108025 w 2020021"/>
              <a:gd name="connsiteY244" fmla="*/ 748379 h 1034103"/>
              <a:gd name="connsiteX245" fmla="*/ 1094023 w 2020021"/>
              <a:gd name="connsiteY245" fmla="*/ 757904 h 1034103"/>
              <a:gd name="connsiteX246" fmla="*/ 1084498 w 2020021"/>
              <a:gd name="connsiteY246" fmla="*/ 770763 h 1034103"/>
              <a:gd name="connsiteX247" fmla="*/ 1089356 w 2020021"/>
              <a:gd name="connsiteY247" fmla="*/ 756666 h 1034103"/>
              <a:gd name="connsiteX248" fmla="*/ 1075354 w 2020021"/>
              <a:gd name="connsiteY248" fmla="*/ 778669 h 1034103"/>
              <a:gd name="connsiteX249" fmla="*/ 1075926 w 2020021"/>
              <a:gd name="connsiteY249" fmla="*/ 760952 h 1034103"/>
              <a:gd name="connsiteX250" fmla="*/ 1056876 w 2020021"/>
              <a:gd name="connsiteY250" fmla="*/ 787813 h 1034103"/>
              <a:gd name="connsiteX251" fmla="*/ 1061734 w 2020021"/>
              <a:gd name="connsiteY251" fmla="*/ 770096 h 1034103"/>
              <a:gd name="connsiteX252" fmla="*/ 1045255 w 2020021"/>
              <a:gd name="connsiteY252" fmla="*/ 791432 h 1034103"/>
              <a:gd name="connsiteX253" fmla="*/ 1047160 w 2020021"/>
              <a:gd name="connsiteY253" fmla="*/ 777431 h 1034103"/>
              <a:gd name="connsiteX254" fmla="*/ 1030682 w 2020021"/>
              <a:gd name="connsiteY254" fmla="*/ 793909 h 1034103"/>
              <a:gd name="connsiteX255" fmla="*/ 1031920 w 2020021"/>
              <a:gd name="connsiteY255" fmla="*/ 785336 h 1034103"/>
              <a:gd name="connsiteX256" fmla="*/ 1021538 w 2020021"/>
              <a:gd name="connsiteY256" fmla="*/ 798862 h 1034103"/>
              <a:gd name="connsiteX257" fmla="*/ 1017919 w 2020021"/>
              <a:gd name="connsiteY257" fmla="*/ 793909 h 1034103"/>
              <a:gd name="connsiteX258" fmla="*/ 995344 w 2020021"/>
              <a:gd name="connsiteY258" fmla="*/ 847058 h 1034103"/>
              <a:gd name="connsiteX259" fmla="*/ 979533 w 2020021"/>
              <a:gd name="connsiteY259" fmla="*/ 881825 h 1034103"/>
              <a:gd name="connsiteX260" fmla="*/ 950577 w 2020021"/>
              <a:gd name="connsiteY260" fmla="*/ 943928 h 1034103"/>
              <a:gd name="connsiteX261" fmla="*/ 963912 w 2020021"/>
              <a:gd name="connsiteY261" fmla="*/ 948214 h 1034103"/>
              <a:gd name="connsiteX262" fmla="*/ 996868 w 2020021"/>
              <a:gd name="connsiteY262" fmla="*/ 951262 h 1034103"/>
              <a:gd name="connsiteX263" fmla="*/ 989534 w 2020021"/>
              <a:gd name="connsiteY263" fmla="*/ 951929 h 1034103"/>
              <a:gd name="connsiteX264" fmla="*/ 1018109 w 2020021"/>
              <a:gd name="connsiteY264" fmla="*/ 966597 h 1034103"/>
              <a:gd name="connsiteX265" fmla="*/ 1009537 w 2020021"/>
              <a:gd name="connsiteY265" fmla="*/ 964692 h 1034103"/>
              <a:gd name="connsiteX266" fmla="*/ 1029634 w 2020021"/>
              <a:gd name="connsiteY266" fmla="*/ 984885 h 1034103"/>
              <a:gd name="connsiteX267" fmla="*/ 1027253 w 2020021"/>
              <a:gd name="connsiteY267" fmla="*/ 994410 h 1034103"/>
              <a:gd name="connsiteX268" fmla="*/ 1025348 w 2020021"/>
              <a:gd name="connsiteY268" fmla="*/ 1001649 h 1034103"/>
              <a:gd name="connsiteX269" fmla="*/ 1022967 w 2020021"/>
              <a:gd name="connsiteY269" fmla="*/ 1018794 h 1034103"/>
              <a:gd name="connsiteX270" fmla="*/ 1001059 w 2020021"/>
              <a:gd name="connsiteY270" fmla="*/ 1024890 h 1034103"/>
              <a:gd name="connsiteX271" fmla="*/ 964483 w 2020021"/>
              <a:gd name="connsiteY271" fmla="*/ 1029748 h 1034103"/>
              <a:gd name="connsiteX272" fmla="*/ 929717 w 2020021"/>
              <a:gd name="connsiteY272" fmla="*/ 1027938 h 1034103"/>
              <a:gd name="connsiteX273" fmla="*/ 887712 w 2020021"/>
              <a:gd name="connsiteY273" fmla="*/ 1029176 h 1034103"/>
              <a:gd name="connsiteX274" fmla="*/ 866947 w 2020021"/>
              <a:gd name="connsiteY274" fmla="*/ 1030986 h 1034103"/>
              <a:gd name="connsiteX275" fmla="*/ 842563 w 2020021"/>
              <a:gd name="connsiteY275" fmla="*/ 1032224 h 1034103"/>
              <a:gd name="connsiteX276" fmla="*/ 853517 w 2020021"/>
              <a:gd name="connsiteY276" fmla="*/ 1029748 h 1034103"/>
              <a:gd name="connsiteX277" fmla="*/ 845040 w 2020021"/>
              <a:gd name="connsiteY277" fmla="*/ 1024319 h 1034103"/>
              <a:gd name="connsiteX278" fmla="*/ 840182 w 2020021"/>
              <a:gd name="connsiteY278" fmla="*/ 1022413 h 1034103"/>
              <a:gd name="connsiteX279" fmla="*/ 823132 w 2020021"/>
              <a:gd name="connsiteY279" fmla="*/ 1023080 h 1034103"/>
              <a:gd name="connsiteX280" fmla="*/ 835229 w 2020021"/>
              <a:gd name="connsiteY280" fmla="*/ 1017556 h 1034103"/>
              <a:gd name="connsiteX281" fmla="*/ 823132 w 2020021"/>
              <a:gd name="connsiteY281" fmla="*/ 1014508 h 1034103"/>
              <a:gd name="connsiteX282" fmla="*/ 835229 w 2020021"/>
              <a:gd name="connsiteY282" fmla="*/ 1008412 h 1034103"/>
              <a:gd name="connsiteX283" fmla="*/ 825704 w 2020021"/>
              <a:gd name="connsiteY283" fmla="*/ 1005364 h 1034103"/>
              <a:gd name="connsiteX284" fmla="*/ 833610 w 2020021"/>
              <a:gd name="connsiteY284" fmla="*/ 1001078 h 1034103"/>
              <a:gd name="connsiteX285" fmla="*/ 842182 w 2020021"/>
              <a:gd name="connsiteY285" fmla="*/ 983361 h 1034103"/>
              <a:gd name="connsiteX286" fmla="*/ 832657 w 2020021"/>
              <a:gd name="connsiteY286" fmla="*/ 988886 h 1034103"/>
              <a:gd name="connsiteX287" fmla="*/ 822275 w 2020021"/>
              <a:gd name="connsiteY287" fmla="*/ 995553 h 1034103"/>
              <a:gd name="connsiteX288" fmla="*/ 825895 w 2020021"/>
              <a:gd name="connsiteY288" fmla="*/ 982123 h 1034103"/>
              <a:gd name="connsiteX289" fmla="*/ 815608 w 2020021"/>
              <a:gd name="connsiteY289" fmla="*/ 983933 h 1034103"/>
              <a:gd name="connsiteX290" fmla="*/ 825133 w 2020021"/>
              <a:gd name="connsiteY290" fmla="*/ 973550 h 1034103"/>
              <a:gd name="connsiteX291" fmla="*/ 828181 w 2020021"/>
              <a:gd name="connsiteY291" fmla="*/ 965645 h 1034103"/>
              <a:gd name="connsiteX292" fmla="*/ 814179 w 2020021"/>
              <a:gd name="connsiteY292" fmla="*/ 964406 h 1034103"/>
              <a:gd name="connsiteX293" fmla="*/ 826942 w 2020021"/>
              <a:gd name="connsiteY293" fmla="*/ 956786 h 1034103"/>
              <a:gd name="connsiteX294" fmla="*/ 812083 w 2020021"/>
              <a:gd name="connsiteY294" fmla="*/ 958977 h 1034103"/>
              <a:gd name="connsiteX295" fmla="*/ 825133 w 2020021"/>
              <a:gd name="connsiteY295" fmla="*/ 950881 h 1034103"/>
              <a:gd name="connsiteX296" fmla="*/ 801225 w 2020021"/>
              <a:gd name="connsiteY296" fmla="*/ 957167 h 1034103"/>
              <a:gd name="connsiteX297" fmla="*/ 822466 w 2020021"/>
              <a:gd name="connsiteY297" fmla="*/ 941356 h 1034103"/>
              <a:gd name="connsiteX298" fmla="*/ 809607 w 2020021"/>
              <a:gd name="connsiteY298" fmla="*/ 944880 h 1034103"/>
              <a:gd name="connsiteX299" fmla="*/ 817703 w 2020021"/>
              <a:gd name="connsiteY299" fmla="*/ 932212 h 1034103"/>
              <a:gd name="connsiteX300" fmla="*/ 808654 w 2020021"/>
              <a:gd name="connsiteY300" fmla="*/ 937165 h 1034103"/>
              <a:gd name="connsiteX301" fmla="*/ 814084 w 2020021"/>
              <a:gd name="connsiteY301" fmla="*/ 920020 h 1034103"/>
              <a:gd name="connsiteX302" fmla="*/ 803701 w 2020021"/>
              <a:gd name="connsiteY302" fmla="*/ 931259 h 1034103"/>
              <a:gd name="connsiteX303" fmla="*/ 813226 w 2020021"/>
              <a:gd name="connsiteY303" fmla="*/ 902684 h 1034103"/>
              <a:gd name="connsiteX304" fmla="*/ 801511 w 2020021"/>
              <a:gd name="connsiteY304" fmla="*/ 918496 h 1034103"/>
              <a:gd name="connsiteX305" fmla="*/ 809607 w 2020021"/>
              <a:gd name="connsiteY305" fmla="*/ 895350 h 1034103"/>
              <a:gd name="connsiteX306" fmla="*/ 802368 w 2020021"/>
              <a:gd name="connsiteY306" fmla="*/ 899351 h 1034103"/>
              <a:gd name="connsiteX307" fmla="*/ 814560 w 2020021"/>
              <a:gd name="connsiteY307" fmla="*/ 878586 h 1034103"/>
              <a:gd name="connsiteX308" fmla="*/ 822180 w 2020021"/>
              <a:gd name="connsiteY308" fmla="*/ 858298 h 1034103"/>
              <a:gd name="connsiteX309" fmla="*/ 813607 w 2020021"/>
              <a:gd name="connsiteY309" fmla="*/ 865918 h 1034103"/>
              <a:gd name="connsiteX310" fmla="*/ 823132 w 2020021"/>
              <a:gd name="connsiteY310" fmla="*/ 851059 h 1034103"/>
              <a:gd name="connsiteX311" fmla="*/ 809607 w 2020021"/>
              <a:gd name="connsiteY311" fmla="*/ 859822 h 1034103"/>
              <a:gd name="connsiteX312" fmla="*/ 820846 w 2020021"/>
              <a:gd name="connsiteY312" fmla="*/ 844010 h 1034103"/>
              <a:gd name="connsiteX313" fmla="*/ 806368 w 2020021"/>
              <a:gd name="connsiteY313" fmla="*/ 853535 h 1034103"/>
              <a:gd name="connsiteX314" fmla="*/ 816751 w 2020021"/>
              <a:gd name="connsiteY314" fmla="*/ 834485 h 1034103"/>
              <a:gd name="connsiteX315" fmla="*/ 807797 w 2020021"/>
              <a:gd name="connsiteY315" fmla="*/ 834485 h 1034103"/>
              <a:gd name="connsiteX316" fmla="*/ 791509 w 2020021"/>
              <a:gd name="connsiteY316" fmla="*/ 842201 h 1034103"/>
              <a:gd name="connsiteX317" fmla="*/ 805511 w 2020021"/>
              <a:gd name="connsiteY317" fmla="*/ 827723 h 1034103"/>
              <a:gd name="connsiteX318" fmla="*/ 795986 w 2020021"/>
              <a:gd name="connsiteY318" fmla="*/ 824579 h 1034103"/>
              <a:gd name="connsiteX319" fmla="*/ 774078 w 2020021"/>
              <a:gd name="connsiteY319" fmla="*/ 838200 h 1034103"/>
              <a:gd name="connsiteX320" fmla="*/ 787604 w 2020021"/>
              <a:gd name="connsiteY320" fmla="*/ 823246 h 1034103"/>
              <a:gd name="connsiteX321" fmla="*/ 765982 w 2020021"/>
              <a:gd name="connsiteY321" fmla="*/ 834581 h 1034103"/>
              <a:gd name="connsiteX322" fmla="*/ 777222 w 2020021"/>
              <a:gd name="connsiteY322" fmla="*/ 817436 h 1034103"/>
              <a:gd name="connsiteX323" fmla="*/ 769126 w 2020021"/>
              <a:gd name="connsiteY323" fmla="*/ 817436 h 1034103"/>
              <a:gd name="connsiteX324" fmla="*/ 775412 w 2020021"/>
              <a:gd name="connsiteY324" fmla="*/ 803910 h 1034103"/>
              <a:gd name="connsiteX325" fmla="*/ 765887 w 2020021"/>
              <a:gd name="connsiteY325" fmla="*/ 810292 h 1034103"/>
              <a:gd name="connsiteX326" fmla="*/ 774460 w 2020021"/>
              <a:gd name="connsiteY326" fmla="*/ 784479 h 1034103"/>
              <a:gd name="connsiteX327" fmla="*/ 763220 w 2020021"/>
              <a:gd name="connsiteY327" fmla="*/ 798957 h 1034103"/>
              <a:gd name="connsiteX328" fmla="*/ 773602 w 2020021"/>
              <a:gd name="connsiteY328" fmla="*/ 768191 h 1034103"/>
              <a:gd name="connsiteX329" fmla="*/ 790271 w 2020021"/>
              <a:gd name="connsiteY329" fmla="*/ 739616 h 1034103"/>
              <a:gd name="connsiteX330" fmla="*/ 777222 w 2020021"/>
              <a:gd name="connsiteY330" fmla="*/ 749141 h 1034103"/>
              <a:gd name="connsiteX331" fmla="*/ 794748 w 2020021"/>
              <a:gd name="connsiteY331" fmla="*/ 721995 h 1034103"/>
              <a:gd name="connsiteX332" fmla="*/ 806083 w 2020021"/>
              <a:gd name="connsiteY332" fmla="*/ 702945 h 1034103"/>
              <a:gd name="connsiteX333" fmla="*/ 797510 w 2020021"/>
              <a:gd name="connsiteY333" fmla="*/ 710660 h 1034103"/>
              <a:gd name="connsiteX334" fmla="*/ 824561 w 2020021"/>
              <a:gd name="connsiteY334" fmla="*/ 678561 h 1034103"/>
              <a:gd name="connsiteX335" fmla="*/ 810559 w 2020021"/>
              <a:gd name="connsiteY335" fmla="*/ 676275 h 1034103"/>
              <a:gd name="connsiteX336" fmla="*/ 825609 w 2020021"/>
              <a:gd name="connsiteY336" fmla="*/ 664940 h 1034103"/>
              <a:gd name="connsiteX337" fmla="*/ 861709 w 2020021"/>
              <a:gd name="connsiteY337" fmla="*/ 621887 h 1034103"/>
              <a:gd name="connsiteX338" fmla="*/ 821799 w 2020021"/>
              <a:gd name="connsiteY338" fmla="*/ 633222 h 1034103"/>
              <a:gd name="connsiteX339" fmla="*/ 835324 w 2020021"/>
              <a:gd name="connsiteY339" fmla="*/ 624935 h 1034103"/>
              <a:gd name="connsiteX340" fmla="*/ 785699 w 2020021"/>
              <a:gd name="connsiteY340" fmla="*/ 630936 h 1034103"/>
              <a:gd name="connsiteX341" fmla="*/ 795224 w 2020021"/>
              <a:gd name="connsiteY341" fmla="*/ 625697 h 1034103"/>
              <a:gd name="connsiteX342" fmla="*/ 766649 w 2020021"/>
              <a:gd name="connsiteY342" fmla="*/ 629507 h 1034103"/>
              <a:gd name="connsiteX343" fmla="*/ 743313 w 2020021"/>
              <a:gd name="connsiteY343" fmla="*/ 636270 h 1034103"/>
              <a:gd name="connsiteX344" fmla="*/ 698926 w 2020021"/>
              <a:gd name="connsiteY344" fmla="*/ 655987 h 1034103"/>
              <a:gd name="connsiteX345" fmla="*/ 700260 w 2020021"/>
              <a:gd name="connsiteY345" fmla="*/ 647224 h 1034103"/>
              <a:gd name="connsiteX346" fmla="*/ 689592 w 2020021"/>
              <a:gd name="connsiteY346" fmla="*/ 664464 h 1034103"/>
              <a:gd name="connsiteX347" fmla="*/ 687973 w 2020021"/>
              <a:gd name="connsiteY347" fmla="*/ 654939 h 1034103"/>
              <a:gd name="connsiteX348" fmla="*/ 676257 w 2020021"/>
              <a:gd name="connsiteY348" fmla="*/ 681038 h 1034103"/>
              <a:gd name="connsiteX349" fmla="*/ 675495 w 2020021"/>
              <a:gd name="connsiteY349" fmla="*/ 664750 h 1034103"/>
              <a:gd name="connsiteX350" fmla="*/ 670732 w 2020021"/>
              <a:gd name="connsiteY350" fmla="*/ 687705 h 1034103"/>
              <a:gd name="connsiteX351" fmla="*/ 668922 w 2020021"/>
              <a:gd name="connsiteY351" fmla="*/ 714375 h 1034103"/>
              <a:gd name="connsiteX352" fmla="*/ 663684 w 2020021"/>
              <a:gd name="connsiteY352" fmla="*/ 700088 h 1034103"/>
              <a:gd name="connsiteX353" fmla="*/ 662160 w 2020021"/>
              <a:gd name="connsiteY353" fmla="*/ 724948 h 1034103"/>
              <a:gd name="connsiteX354" fmla="*/ 655397 w 2020021"/>
              <a:gd name="connsiteY354" fmla="*/ 706850 h 1034103"/>
              <a:gd name="connsiteX355" fmla="*/ 659112 w 2020021"/>
              <a:gd name="connsiteY355" fmla="*/ 744950 h 1034103"/>
              <a:gd name="connsiteX356" fmla="*/ 649587 w 2020021"/>
              <a:gd name="connsiteY356" fmla="*/ 729139 h 1034103"/>
              <a:gd name="connsiteX357" fmla="*/ 653397 w 2020021"/>
              <a:gd name="connsiteY357" fmla="*/ 763048 h 1034103"/>
              <a:gd name="connsiteX358" fmla="*/ 645872 w 2020021"/>
              <a:gd name="connsiteY358" fmla="*/ 741998 h 1034103"/>
              <a:gd name="connsiteX359" fmla="*/ 639871 w 2020021"/>
              <a:gd name="connsiteY359" fmla="*/ 793337 h 1034103"/>
              <a:gd name="connsiteX360" fmla="*/ 639871 w 2020021"/>
              <a:gd name="connsiteY360" fmla="*/ 764762 h 1034103"/>
              <a:gd name="connsiteX361" fmla="*/ 632347 w 2020021"/>
              <a:gd name="connsiteY361" fmla="*/ 819150 h 1034103"/>
              <a:gd name="connsiteX362" fmla="*/ 633109 w 2020021"/>
              <a:gd name="connsiteY362" fmla="*/ 793528 h 1034103"/>
              <a:gd name="connsiteX363" fmla="*/ 623584 w 2020021"/>
              <a:gd name="connsiteY363" fmla="*/ 834961 h 1034103"/>
              <a:gd name="connsiteX364" fmla="*/ 615297 w 2020021"/>
              <a:gd name="connsiteY364" fmla="*/ 863536 h 1034103"/>
              <a:gd name="connsiteX365" fmla="*/ 610725 w 2020021"/>
              <a:gd name="connsiteY365" fmla="*/ 887635 h 1034103"/>
              <a:gd name="connsiteX366" fmla="*/ 626536 w 2020021"/>
              <a:gd name="connsiteY366" fmla="*/ 910304 h 1034103"/>
              <a:gd name="connsiteX367" fmla="*/ 659683 w 2020021"/>
              <a:gd name="connsiteY367" fmla="*/ 914781 h 1034103"/>
              <a:gd name="connsiteX368" fmla="*/ 701879 w 2020021"/>
              <a:gd name="connsiteY368" fmla="*/ 925354 h 1034103"/>
              <a:gd name="connsiteX369" fmla="*/ 695878 w 2020021"/>
              <a:gd name="connsiteY369" fmla="*/ 930688 h 1034103"/>
              <a:gd name="connsiteX370" fmla="*/ 727501 w 2020021"/>
              <a:gd name="connsiteY370" fmla="*/ 958596 h 1034103"/>
              <a:gd name="connsiteX371" fmla="*/ 721405 w 2020021"/>
              <a:gd name="connsiteY371" fmla="*/ 977646 h 1034103"/>
              <a:gd name="connsiteX372" fmla="*/ 683305 w 2020021"/>
              <a:gd name="connsiteY372" fmla="*/ 995744 h 1034103"/>
              <a:gd name="connsiteX373" fmla="*/ 653968 w 2020021"/>
              <a:gd name="connsiteY373" fmla="*/ 998792 h 1034103"/>
              <a:gd name="connsiteX374" fmla="*/ 568815 w 2020021"/>
              <a:gd name="connsiteY374" fmla="*/ 1005650 h 1034103"/>
              <a:gd name="connsiteX375" fmla="*/ 461944 w 2020021"/>
              <a:gd name="connsiteY375" fmla="*/ 992029 h 1034103"/>
              <a:gd name="connsiteX376" fmla="*/ 426511 w 2020021"/>
              <a:gd name="connsiteY376" fmla="*/ 972407 h 1034103"/>
              <a:gd name="connsiteX377" fmla="*/ 418987 w 2020021"/>
              <a:gd name="connsiteY377" fmla="*/ 976122 h 1034103"/>
              <a:gd name="connsiteX378" fmla="*/ 419749 w 2020021"/>
              <a:gd name="connsiteY378" fmla="*/ 955738 h 1034103"/>
              <a:gd name="connsiteX379" fmla="*/ 412986 w 2020021"/>
              <a:gd name="connsiteY379" fmla="*/ 959549 h 1034103"/>
              <a:gd name="connsiteX380" fmla="*/ 415177 w 2020021"/>
              <a:gd name="connsiteY380" fmla="*/ 939927 h 1034103"/>
              <a:gd name="connsiteX381" fmla="*/ 408414 w 2020021"/>
              <a:gd name="connsiteY381" fmla="*/ 945928 h 1034103"/>
              <a:gd name="connsiteX382" fmla="*/ 411462 w 2020021"/>
              <a:gd name="connsiteY382" fmla="*/ 920306 h 1034103"/>
              <a:gd name="connsiteX383" fmla="*/ 403937 w 2020021"/>
              <a:gd name="connsiteY383" fmla="*/ 936117 h 1034103"/>
              <a:gd name="connsiteX384" fmla="*/ 404699 w 2020021"/>
              <a:gd name="connsiteY384" fmla="*/ 911257 h 1034103"/>
              <a:gd name="connsiteX385" fmla="*/ 397174 w 2020021"/>
              <a:gd name="connsiteY385" fmla="*/ 925544 h 1034103"/>
              <a:gd name="connsiteX386" fmla="*/ 414414 w 2020021"/>
              <a:gd name="connsiteY386" fmla="*/ 884015 h 1034103"/>
              <a:gd name="connsiteX387" fmla="*/ 397936 w 2020021"/>
              <a:gd name="connsiteY387" fmla="*/ 889349 h 1034103"/>
              <a:gd name="connsiteX388" fmla="*/ 412224 w 2020021"/>
              <a:gd name="connsiteY388" fmla="*/ 873538 h 1034103"/>
              <a:gd name="connsiteX389" fmla="*/ 394126 w 2020021"/>
              <a:gd name="connsiteY389" fmla="*/ 874967 h 1034103"/>
              <a:gd name="connsiteX390" fmla="*/ 409938 w 2020021"/>
              <a:gd name="connsiteY390" fmla="*/ 862203 h 1034103"/>
              <a:gd name="connsiteX391" fmla="*/ 398603 w 2020021"/>
              <a:gd name="connsiteY391" fmla="*/ 856869 h 1034103"/>
              <a:gd name="connsiteX392" fmla="*/ 415938 w 2020021"/>
              <a:gd name="connsiteY392" fmla="*/ 844010 h 1034103"/>
              <a:gd name="connsiteX393" fmla="*/ 401651 w 2020021"/>
              <a:gd name="connsiteY393" fmla="*/ 844010 h 1034103"/>
              <a:gd name="connsiteX394" fmla="*/ 383458 w 2020021"/>
              <a:gd name="connsiteY394" fmla="*/ 862203 h 1034103"/>
              <a:gd name="connsiteX395" fmla="*/ 388030 w 2020021"/>
              <a:gd name="connsiteY395" fmla="*/ 841248 h 1034103"/>
              <a:gd name="connsiteX396" fmla="*/ 374410 w 2020021"/>
              <a:gd name="connsiteY396" fmla="*/ 857250 h 1034103"/>
              <a:gd name="connsiteX397" fmla="*/ 379839 w 2020021"/>
              <a:gd name="connsiteY397" fmla="*/ 840867 h 1034103"/>
              <a:gd name="connsiteX398" fmla="*/ 358027 w 2020021"/>
              <a:gd name="connsiteY398" fmla="*/ 858203 h 1034103"/>
              <a:gd name="connsiteX399" fmla="*/ 369838 w 2020021"/>
              <a:gd name="connsiteY399" fmla="*/ 841820 h 1034103"/>
              <a:gd name="connsiteX400" fmla="*/ 341739 w 2020021"/>
              <a:gd name="connsiteY400" fmla="*/ 862775 h 1034103"/>
              <a:gd name="connsiteX401" fmla="*/ 355360 w 2020021"/>
              <a:gd name="connsiteY401" fmla="*/ 841820 h 1034103"/>
              <a:gd name="connsiteX402" fmla="*/ 325356 w 2020021"/>
              <a:gd name="connsiteY402" fmla="*/ 863632 h 1034103"/>
              <a:gd name="connsiteX403" fmla="*/ 333357 w 2020021"/>
              <a:gd name="connsiteY403" fmla="*/ 848392 h 1034103"/>
              <a:gd name="connsiteX404" fmla="*/ 307925 w 2020021"/>
              <a:gd name="connsiteY404" fmla="*/ 869347 h 1034103"/>
              <a:gd name="connsiteX405" fmla="*/ 316974 w 2020021"/>
              <a:gd name="connsiteY405" fmla="*/ 853821 h 1034103"/>
              <a:gd name="connsiteX406" fmla="*/ 294304 w 2020021"/>
              <a:gd name="connsiteY406" fmla="*/ 875729 h 1034103"/>
              <a:gd name="connsiteX407" fmla="*/ 300686 w 2020021"/>
              <a:gd name="connsiteY407" fmla="*/ 860203 h 1034103"/>
              <a:gd name="connsiteX408" fmla="*/ 268873 w 2020021"/>
              <a:gd name="connsiteY408" fmla="*/ 888778 h 1034103"/>
              <a:gd name="connsiteX409" fmla="*/ 272492 w 2020021"/>
              <a:gd name="connsiteY409" fmla="*/ 876110 h 1034103"/>
              <a:gd name="connsiteX410" fmla="*/ 245251 w 2020021"/>
              <a:gd name="connsiteY410" fmla="*/ 889730 h 1034103"/>
              <a:gd name="connsiteX411" fmla="*/ 255252 w 2020021"/>
              <a:gd name="connsiteY411" fmla="*/ 874205 h 1034103"/>
              <a:gd name="connsiteX412" fmla="*/ 221629 w 2020021"/>
              <a:gd name="connsiteY412" fmla="*/ 899732 h 1034103"/>
              <a:gd name="connsiteX413" fmla="*/ 235249 w 2020021"/>
              <a:gd name="connsiteY413" fmla="*/ 879729 h 1034103"/>
              <a:gd name="connsiteX414" fmla="*/ 188958 w 2020021"/>
              <a:gd name="connsiteY414" fmla="*/ 908876 h 1034103"/>
              <a:gd name="connsiteX415" fmla="*/ 200769 w 2020021"/>
              <a:gd name="connsiteY415" fmla="*/ 893350 h 1034103"/>
              <a:gd name="connsiteX416" fmla="*/ 163526 w 2020021"/>
              <a:gd name="connsiteY416" fmla="*/ 923449 h 1034103"/>
              <a:gd name="connsiteX417" fmla="*/ 171718 w 2020021"/>
              <a:gd name="connsiteY417" fmla="*/ 903351 h 1034103"/>
              <a:gd name="connsiteX418" fmla="*/ 153525 w 2020021"/>
              <a:gd name="connsiteY418" fmla="*/ 927926 h 1034103"/>
              <a:gd name="connsiteX419" fmla="*/ 154477 w 2020021"/>
              <a:gd name="connsiteY419" fmla="*/ 913352 h 1034103"/>
              <a:gd name="connsiteX420" fmla="*/ 143524 w 2020021"/>
              <a:gd name="connsiteY420" fmla="*/ 923449 h 1034103"/>
              <a:gd name="connsiteX421" fmla="*/ 144476 w 2020021"/>
              <a:gd name="connsiteY421" fmla="*/ 911543 h 1034103"/>
              <a:gd name="connsiteX422" fmla="*/ 131713 w 2020021"/>
              <a:gd name="connsiteY422" fmla="*/ 917924 h 1034103"/>
              <a:gd name="connsiteX423" fmla="*/ 131713 w 2020021"/>
              <a:gd name="connsiteY423" fmla="*/ 906685 h 1034103"/>
              <a:gd name="connsiteX424" fmla="*/ 122188 w 2020021"/>
              <a:gd name="connsiteY424" fmla="*/ 929354 h 1034103"/>
              <a:gd name="connsiteX425" fmla="*/ 110377 w 2020021"/>
              <a:gd name="connsiteY425" fmla="*/ 953929 h 1034103"/>
              <a:gd name="connsiteX426" fmla="*/ 112853 w 2020021"/>
              <a:gd name="connsiteY426" fmla="*/ 942975 h 1034103"/>
              <a:gd name="connsiteX427" fmla="*/ 101995 w 2020021"/>
              <a:gd name="connsiteY427" fmla="*/ 964787 h 1034103"/>
              <a:gd name="connsiteX428" fmla="*/ 92470 w 2020021"/>
              <a:gd name="connsiteY428" fmla="*/ 982123 h 1034103"/>
              <a:gd name="connsiteX429" fmla="*/ 92470 w 2020021"/>
              <a:gd name="connsiteY429" fmla="*/ 966597 h 1034103"/>
              <a:gd name="connsiteX430" fmla="*/ 82468 w 2020021"/>
              <a:gd name="connsiteY430" fmla="*/ 995172 h 1034103"/>
              <a:gd name="connsiteX431" fmla="*/ 84373 w 2020021"/>
              <a:gd name="connsiteY431" fmla="*/ 1015270 h 1034103"/>
              <a:gd name="connsiteX432" fmla="*/ 70753 w 2020021"/>
              <a:gd name="connsiteY432" fmla="*/ 1029843 h 1034103"/>
              <a:gd name="connsiteX433" fmla="*/ 37129 w 2020021"/>
              <a:gd name="connsiteY433" fmla="*/ 1032510 h 1034103"/>
              <a:gd name="connsiteX434" fmla="*/ 46178 w 2020021"/>
              <a:gd name="connsiteY434" fmla="*/ 1026128 h 1034103"/>
              <a:gd name="connsiteX435" fmla="*/ 26176 w 2020021"/>
              <a:gd name="connsiteY435" fmla="*/ 1023461 h 1034103"/>
              <a:gd name="connsiteX436" fmla="*/ 11698 w 2020021"/>
              <a:gd name="connsiteY436" fmla="*/ 989743 h 1034103"/>
              <a:gd name="connsiteX437" fmla="*/ 6649 w 2020021"/>
              <a:gd name="connsiteY437" fmla="*/ 945737 h 1034103"/>
              <a:gd name="connsiteX438" fmla="*/ 1125 w 2020021"/>
              <a:gd name="connsiteY438" fmla="*/ 906589 h 1034103"/>
              <a:gd name="connsiteX439" fmla="*/ 5697 w 2020021"/>
              <a:gd name="connsiteY439" fmla="*/ 819150 h 1034103"/>
              <a:gd name="connsiteX440" fmla="*/ 8459 w 2020021"/>
              <a:gd name="connsiteY440" fmla="*/ 776383 h 1034103"/>
              <a:gd name="connsiteX441" fmla="*/ 20270 w 2020021"/>
              <a:gd name="connsiteY441" fmla="*/ 766858 h 1034103"/>
              <a:gd name="connsiteX442" fmla="*/ 28557 w 2020021"/>
              <a:gd name="connsiteY442" fmla="*/ 762000 h 1034103"/>
              <a:gd name="connsiteX443" fmla="*/ 16746 w 2020021"/>
              <a:gd name="connsiteY443" fmla="*/ 761048 h 1034103"/>
              <a:gd name="connsiteX444" fmla="*/ 40368 w 2020021"/>
              <a:gd name="connsiteY444" fmla="*/ 755618 h 1034103"/>
              <a:gd name="connsiteX445" fmla="*/ 28557 w 2020021"/>
              <a:gd name="connsiteY445" fmla="*/ 751904 h 1034103"/>
              <a:gd name="connsiteX446" fmla="*/ 52179 w 2020021"/>
              <a:gd name="connsiteY446" fmla="*/ 745522 h 1034103"/>
              <a:gd name="connsiteX447" fmla="*/ 39511 w 2020021"/>
              <a:gd name="connsiteY447" fmla="*/ 741902 h 1034103"/>
              <a:gd name="connsiteX448" fmla="*/ 77611 w 2020021"/>
              <a:gd name="connsiteY448" fmla="*/ 740950 h 1034103"/>
              <a:gd name="connsiteX449" fmla="*/ 73991 w 2020021"/>
              <a:gd name="connsiteY449" fmla="*/ 734568 h 1034103"/>
              <a:gd name="connsiteX450" fmla="*/ 105805 w 2020021"/>
              <a:gd name="connsiteY450" fmla="*/ 740093 h 1034103"/>
              <a:gd name="connsiteX451" fmla="*/ 113044 w 2020021"/>
              <a:gd name="connsiteY451" fmla="*/ 734568 h 1034103"/>
              <a:gd name="connsiteX452" fmla="*/ 98566 w 2020021"/>
              <a:gd name="connsiteY452" fmla="*/ 729996 h 1034103"/>
              <a:gd name="connsiteX453" fmla="*/ 123807 w 2020021"/>
              <a:gd name="connsiteY453" fmla="*/ 729996 h 1034103"/>
              <a:gd name="connsiteX454" fmla="*/ 110091 w 2020021"/>
              <a:gd name="connsiteY454" fmla="*/ 723900 h 1034103"/>
              <a:gd name="connsiteX455" fmla="*/ 133332 w 2020021"/>
              <a:gd name="connsiteY455" fmla="*/ 719138 h 1034103"/>
              <a:gd name="connsiteX456" fmla="*/ 155144 w 2020021"/>
              <a:gd name="connsiteY456" fmla="*/ 709613 h 1034103"/>
              <a:gd name="connsiteX457" fmla="*/ 140666 w 2020021"/>
              <a:gd name="connsiteY457" fmla="*/ 707803 h 1034103"/>
              <a:gd name="connsiteX458" fmla="*/ 163336 w 2020021"/>
              <a:gd name="connsiteY458" fmla="*/ 695992 h 1034103"/>
              <a:gd name="connsiteX459" fmla="*/ 153334 w 2020021"/>
              <a:gd name="connsiteY459" fmla="*/ 692372 h 1034103"/>
              <a:gd name="connsiteX460" fmla="*/ 178766 w 2020021"/>
              <a:gd name="connsiteY460" fmla="*/ 682847 h 1034103"/>
              <a:gd name="connsiteX461" fmla="*/ 196006 w 2020021"/>
              <a:gd name="connsiteY461" fmla="*/ 663797 h 1034103"/>
              <a:gd name="connsiteX462" fmla="*/ 207817 w 2020021"/>
              <a:gd name="connsiteY462" fmla="*/ 632841 h 1034103"/>
              <a:gd name="connsiteX463" fmla="*/ 196959 w 2020021"/>
              <a:gd name="connsiteY463" fmla="*/ 648367 h 1034103"/>
              <a:gd name="connsiteX464" fmla="*/ 204198 w 2020021"/>
              <a:gd name="connsiteY464" fmla="*/ 602837 h 1034103"/>
              <a:gd name="connsiteX465" fmla="*/ 196006 w 2020021"/>
              <a:gd name="connsiteY465" fmla="*/ 607409 h 1034103"/>
              <a:gd name="connsiteX466" fmla="*/ 203626 w 2020021"/>
              <a:gd name="connsiteY466" fmla="*/ 581025 h 1034103"/>
              <a:gd name="connsiteX467" fmla="*/ 194101 w 2020021"/>
              <a:gd name="connsiteY467" fmla="*/ 592836 h 1034103"/>
              <a:gd name="connsiteX468" fmla="*/ 204960 w 2020021"/>
              <a:gd name="connsiteY468" fmla="*/ 554736 h 1034103"/>
              <a:gd name="connsiteX469" fmla="*/ 189148 w 2020021"/>
              <a:gd name="connsiteY469" fmla="*/ 571500 h 1034103"/>
              <a:gd name="connsiteX470" fmla="*/ 204579 w 2020021"/>
              <a:gd name="connsiteY470" fmla="*/ 531400 h 1034103"/>
              <a:gd name="connsiteX471" fmla="*/ 190958 w 2020021"/>
              <a:gd name="connsiteY471" fmla="*/ 545021 h 1034103"/>
              <a:gd name="connsiteX472" fmla="*/ 205531 w 2020021"/>
              <a:gd name="connsiteY472" fmla="*/ 507778 h 1034103"/>
              <a:gd name="connsiteX473" fmla="*/ 194578 w 2020021"/>
              <a:gd name="connsiteY473" fmla="*/ 523875 h 1034103"/>
              <a:gd name="connsiteX474" fmla="*/ 203626 w 2020021"/>
              <a:gd name="connsiteY474" fmla="*/ 492062 h 1034103"/>
              <a:gd name="connsiteX475" fmla="*/ 192768 w 2020021"/>
              <a:gd name="connsiteY475" fmla="*/ 500253 h 1034103"/>
              <a:gd name="connsiteX476" fmla="*/ 206389 w 2020021"/>
              <a:gd name="connsiteY476" fmla="*/ 472916 h 1034103"/>
              <a:gd name="connsiteX477" fmla="*/ 196864 w 2020021"/>
              <a:gd name="connsiteY477" fmla="*/ 480155 h 1034103"/>
              <a:gd name="connsiteX478" fmla="*/ 218200 w 2020021"/>
              <a:gd name="connsiteY478" fmla="*/ 438150 h 1034103"/>
              <a:gd name="connsiteX479" fmla="*/ 207341 w 2020021"/>
              <a:gd name="connsiteY479" fmla="*/ 447675 h 1034103"/>
              <a:gd name="connsiteX480" fmla="*/ 229058 w 2020021"/>
              <a:gd name="connsiteY480" fmla="*/ 410337 h 1034103"/>
              <a:gd name="connsiteX481" fmla="*/ 211818 w 2020021"/>
              <a:gd name="connsiteY481" fmla="*/ 419862 h 1034103"/>
              <a:gd name="connsiteX482" fmla="*/ 226391 w 2020021"/>
              <a:gd name="connsiteY482" fmla="*/ 390716 h 1034103"/>
              <a:gd name="connsiteX483" fmla="*/ 212770 w 2020021"/>
              <a:gd name="connsiteY483" fmla="*/ 400241 h 1034103"/>
              <a:gd name="connsiteX484" fmla="*/ 231820 w 2020021"/>
              <a:gd name="connsiteY484" fmla="*/ 365665 h 1034103"/>
              <a:gd name="connsiteX485" fmla="*/ 220962 w 2020021"/>
              <a:gd name="connsiteY485" fmla="*/ 373856 h 1034103"/>
              <a:gd name="connsiteX486" fmla="*/ 236392 w 2020021"/>
              <a:gd name="connsiteY486" fmla="*/ 349282 h 1034103"/>
              <a:gd name="connsiteX487" fmla="*/ 225439 w 2020021"/>
              <a:gd name="connsiteY487" fmla="*/ 352425 h 1034103"/>
              <a:gd name="connsiteX488" fmla="*/ 248203 w 2020021"/>
              <a:gd name="connsiteY488" fmla="*/ 328803 h 1034103"/>
              <a:gd name="connsiteX489" fmla="*/ 234582 w 2020021"/>
              <a:gd name="connsiteY489" fmla="*/ 333375 h 1034103"/>
              <a:gd name="connsiteX490" fmla="*/ 260872 w 2020021"/>
              <a:gd name="connsiteY490" fmla="*/ 308800 h 1034103"/>
              <a:gd name="connsiteX491" fmla="*/ 250870 w 2020021"/>
              <a:gd name="connsiteY491" fmla="*/ 311468 h 1034103"/>
              <a:gd name="connsiteX492" fmla="*/ 266682 w 2020021"/>
              <a:gd name="connsiteY492" fmla="*/ 297656 h 1034103"/>
              <a:gd name="connsiteX493" fmla="*/ 278493 w 2020021"/>
              <a:gd name="connsiteY493" fmla="*/ 278606 h 1034103"/>
              <a:gd name="connsiteX494" fmla="*/ 268492 w 2020021"/>
              <a:gd name="connsiteY494" fmla="*/ 277749 h 1034103"/>
              <a:gd name="connsiteX495" fmla="*/ 293923 w 2020021"/>
              <a:gd name="connsiteY495" fmla="*/ 250412 h 1034103"/>
              <a:gd name="connsiteX496" fmla="*/ 280874 w 2020021"/>
              <a:gd name="connsiteY496" fmla="*/ 250412 h 1034103"/>
              <a:gd name="connsiteX497" fmla="*/ 321736 w 2020021"/>
              <a:gd name="connsiteY497" fmla="*/ 223076 h 1034103"/>
              <a:gd name="connsiteX498" fmla="*/ 301734 w 2020021"/>
              <a:gd name="connsiteY498" fmla="*/ 225838 h 1034103"/>
              <a:gd name="connsiteX499" fmla="*/ 350788 w 2020021"/>
              <a:gd name="connsiteY499" fmla="*/ 201263 h 1034103"/>
              <a:gd name="connsiteX500" fmla="*/ 327166 w 2020021"/>
              <a:gd name="connsiteY500" fmla="*/ 205835 h 1034103"/>
              <a:gd name="connsiteX501" fmla="*/ 389840 w 2020021"/>
              <a:gd name="connsiteY501" fmla="*/ 176689 h 1034103"/>
              <a:gd name="connsiteX502" fmla="*/ 368980 w 2020021"/>
              <a:gd name="connsiteY502" fmla="*/ 180308 h 1034103"/>
              <a:gd name="connsiteX503" fmla="*/ 421654 w 2020021"/>
              <a:gd name="connsiteY503" fmla="*/ 152972 h 1034103"/>
              <a:gd name="connsiteX504" fmla="*/ 396222 w 2020021"/>
              <a:gd name="connsiteY504" fmla="*/ 160306 h 1034103"/>
              <a:gd name="connsiteX505" fmla="*/ 457944 w 2020021"/>
              <a:gd name="connsiteY505" fmla="*/ 122206 h 1034103"/>
              <a:gd name="connsiteX506" fmla="*/ 424321 w 2020021"/>
              <a:gd name="connsiteY506" fmla="*/ 129445 h 1034103"/>
              <a:gd name="connsiteX507" fmla="*/ 490996 w 2020021"/>
              <a:gd name="connsiteY507" fmla="*/ 100870 h 1034103"/>
              <a:gd name="connsiteX508" fmla="*/ 460706 w 2020021"/>
              <a:gd name="connsiteY508" fmla="*/ 104775 h 1034103"/>
              <a:gd name="connsiteX509" fmla="*/ 496044 w 2020021"/>
              <a:gd name="connsiteY509" fmla="*/ 91154 h 1034103"/>
              <a:gd name="connsiteX510" fmla="*/ 482423 w 2020021"/>
              <a:gd name="connsiteY510" fmla="*/ 88392 h 1034103"/>
              <a:gd name="connsiteX511" fmla="*/ 510998 w 2020021"/>
              <a:gd name="connsiteY511" fmla="*/ 83820 h 1034103"/>
              <a:gd name="connsiteX512" fmla="*/ 499187 w 2020021"/>
              <a:gd name="connsiteY512" fmla="*/ 78391 h 1034103"/>
              <a:gd name="connsiteX513" fmla="*/ 525476 w 2020021"/>
              <a:gd name="connsiteY513" fmla="*/ 77438 h 1034103"/>
              <a:gd name="connsiteX514" fmla="*/ 518237 w 2020021"/>
              <a:gd name="connsiteY514" fmla="*/ 68390 h 1034103"/>
              <a:gd name="connsiteX515" fmla="*/ 544621 w 2020021"/>
              <a:gd name="connsiteY515" fmla="*/ 62865 h 1034103"/>
              <a:gd name="connsiteX516" fmla="*/ 531477 w 2020021"/>
              <a:gd name="connsiteY516" fmla="*/ 57150 h 1034103"/>
              <a:gd name="connsiteX517" fmla="*/ 555099 w 2020021"/>
              <a:gd name="connsiteY517" fmla="*/ 51721 h 1034103"/>
              <a:gd name="connsiteX518" fmla="*/ 546907 w 2020021"/>
              <a:gd name="connsiteY518" fmla="*/ 46196 h 1034103"/>
              <a:gd name="connsiteX519" fmla="*/ 568720 w 2020021"/>
              <a:gd name="connsiteY519" fmla="*/ 42577 h 1034103"/>
              <a:gd name="connsiteX520" fmla="*/ 557861 w 2020021"/>
              <a:gd name="connsiteY520" fmla="*/ 34385 h 1034103"/>
              <a:gd name="connsiteX521" fmla="*/ 585103 w 2020021"/>
              <a:gd name="connsiteY521" fmla="*/ 36195 h 1034103"/>
              <a:gd name="connsiteX522" fmla="*/ 575578 w 2020021"/>
              <a:gd name="connsiteY522" fmla="*/ 26670 h 1034103"/>
              <a:gd name="connsiteX523" fmla="*/ 599200 w 2020021"/>
              <a:gd name="connsiteY523" fmla="*/ 31242 h 1034103"/>
              <a:gd name="connsiteX524" fmla="*/ 589675 w 2020021"/>
              <a:gd name="connsiteY524" fmla="*/ 20288 h 1034103"/>
              <a:gd name="connsiteX525" fmla="*/ 614249 w 2020021"/>
              <a:gd name="connsiteY525" fmla="*/ 23051 h 1034103"/>
              <a:gd name="connsiteX526" fmla="*/ 613297 w 2020021"/>
              <a:gd name="connsiteY526" fmla="*/ 14859 h 1034103"/>
              <a:gd name="connsiteX527" fmla="*/ 628632 w 2020021"/>
              <a:gd name="connsiteY527" fmla="*/ 19050 h 1034103"/>
              <a:gd name="connsiteX528" fmla="*/ 633204 w 2020021"/>
              <a:gd name="connsiteY528" fmla="*/ 11716 h 1034103"/>
              <a:gd name="connsiteX529" fmla="*/ 649587 w 2020021"/>
              <a:gd name="connsiteY529" fmla="*/ 16288 h 1034103"/>
              <a:gd name="connsiteX530" fmla="*/ 655873 w 2020021"/>
              <a:gd name="connsiteY530" fmla="*/ 8096 h 1034103"/>
              <a:gd name="connsiteX531" fmla="*/ 667684 w 2020021"/>
              <a:gd name="connsiteY531" fmla="*/ 11716 h 1034103"/>
              <a:gd name="connsiteX532" fmla="*/ 668637 w 2020021"/>
              <a:gd name="connsiteY532" fmla="*/ 2191 h 1034103"/>
              <a:gd name="connsiteX533" fmla="*/ 690449 w 2020021"/>
              <a:gd name="connsiteY533" fmla="*/ 7620 h 1034103"/>
              <a:gd name="connsiteX534" fmla="*/ 687687 w 2020021"/>
              <a:gd name="connsiteY534" fmla="*/ 0 h 1034103"/>
              <a:gd name="connsiteX535" fmla="*/ 703117 w 2020021"/>
              <a:gd name="connsiteY535" fmla="*/ 1810 h 1034103"/>
              <a:gd name="connsiteX536" fmla="*/ 728549 w 2020021"/>
              <a:gd name="connsiteY536" fmla="*/ 953 h 1034103"/>
              <a:gd name="connsiteX537" fmla="*/ 773031 w 2020021"/>
              <a:gd name="connsiteY537" fmla="*/ 5429 h 1034103"/>
              <a:gd name="connsiteX538" fmla="*/ 831228 w 2020021"/>
              <a:gd name="connsiteY538" fmla="*/ 18193 h 1034103"/>
              <a:gd name="connsiteX539" fmla="*/ 926478 w 2020021"/>
              <a:gd name="connsiteY539" fmla="*/ 35528 h 1034103"/>
              <a:gd name="connsiteX540" fmla="*/ 1128028 w 2020021"/>
              <a:gd name="connsiteY540" fmla="*/ 41910 h 1034103"/>
              <a:gd name="connsiteX541" fmla="*/ 1174319 w 2020021"/>
              <a:gd name="connsiteY541" fmla="*/ 40958 h 1034103"/>
              <a:gd name="connsiteX542" fmla="*/ 1217944 w 2020021"/>
              <a:gd name="connsiteY542" fmla="*/ 20955 h 1034103"/>
              <a:gd name="connsiteX543" fmla="*/ 1367772 w 2020021"/>
              <a:gd name="connsiteY543" fmla="*/ 45530 h 1034103"/>
              <a:gd name="connsiteX544" fmla="*/ 1564368 w 2020021"/>
              <a:gd name="connsiteY544" fmla="*/ 80296 h 10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Lst>
            <a:rect l="l" t="t" r="r" b="b"/>
            <a:pathLst>
              <a:path w="2020021" h="1034103">
                <a:moveTo>
                  <a:pt x="1564463" y="80296"/>
                </a:moveTo>
                <a:cubicBezTo>
                  <a:pt x="1559751" y="78100"/>
                  <a:pt x="1556715" y="73397"/>
                  <a:pt x="1556652" y="68199"/>
                </a:cubicBezTo>
                <a:lnTo>
                  <a:pt x="1558939" y="69152"/>
                </a:lnTo>
                <a:cubicBezTo>
                  <a:pt x="1557955" y="63269"/>
                  <a:pt x="1559513" y="57246"/>
                  <a:pt x="1563225" y="52578"/>
                </a:cubicBezTo>
                <a:cubicBezTo>
                  <a:pt x="1563225" y="52578"/>
                  <a:pt x="1569321" y="44387"/>
                  <a:pt x="1571607" y="40195"/>
                </a:cubicBezTo>
                <a:cubicBezTo>
                  <a:pt x="1576128" y="31405"/>
                  <a:pt x="1584213" y="24985"/>
                  <a:pt x="1593800" y="22574"/>
                </a:cubicBezTo>
                <a:lnTo>
                  <a:pt x="1592181" y="19050"/>
                </a:lnTo>
                <a:lnTo>
                  <a:pt x="1597991" y="20384"/>
                </a:lnTo>
                <a:lnTo>
                  <a:pt x="1599325" y="16764"/>
                </a:lnTo>
                <a:cubicBezTo>
                  <a:pt x="1606854" y="15860"/>
                  <a:pt x="1614478" y="17325"/>
                  <a:pt x="1621137" y="20955"/>
                </a:cubicBezTo>
                <a:lnTo>
                  <a:pt x="1617803" y="16478"/>
                </a:lnTo>
                <a:cubicBezTo>
                  <a:pt x="1630479" y="21236"/>
                  <a:pt x="1641543" y="29494"/>
                  <a:pt x="1649712" y="40291"/>
                </a:cubicBezTo>
                <a:lnTo>
                  <a:pt x="1650664" y="34385"/>
                </a:lnTo>
                <a:cubicBezTo>
                  <a:pt x="1659242" y="45951"/>
                  <a:pt x="1664807" y="59470"/>
                  <a:pt x="1666857" y="73724"/>
                </a:cubicBezTo>
                <a:cubicBezTo>
                  <a:pt x="1666857" y="73724"/>
                  <a:pt x="1665904" y="76391"/>
                  <a:pt x="1689050" y="85439"/>
                </a:cubicBezTo>
                <a:cubicBezTo>
                  <a:pt x="1721987" y="100047"/>
                  <a:pt x="1755728" y="112767"/>
                  <a:pt x="1790110" y="123539"/>
                </a:cubicBezTo>
                <a:cubicBezTo>
                  <a:pt x="1829163" y="134303"/>
                  <a:pt x="1857928" y="169355"/>
                  <a:pt x="1871454" y="198787"/>
                </a:cubicBezTo>
                <a:cubicBezTo>
                  <a:pt x="1871454" y="198787"/>
                  <a:pt x="1891266" y="229934"/>
                  <a:pt x="1914983" y="242411"/>
                </a:cubicBezTo>
                <a:cubicBezTo>
                  <a:pt x="1941388" y="261702"/>
                  <a:pt x="1969363" y="278748"/>
                  <a:pt x="1998613" y="293370"/>
                </a:cubicBezTo>
                <a:cubicBezTo>
                  <a:pt x="1998613" y="293370"/>
                  <a:pt x="2030236" y="305848"/>
                  <a:pt x="2016615" y="326231"/>
                </a:cubicBezTo>
                <a:cubicBezTo>
                  <a:pt x="2016615" y="326231"/>
                  <a:pt x="2007566" y="350520"/>
                  <a:pt x="1995184" y="343186"/>
                </a:cubicBezTo>
                <a:cubicBezTo>
                  <a:pt x="1995878" y="350713"/>
                  <a:pt x="1992407" y="358018"/>
                  <a:pt x="1986135" y="362236"/>
                </a:cubicBezTo>
                <a:cubicBezTo>
                  <a:pt x="1978315" y="371377"/>
                  <a:pt x="1967095" y="376918"/>
                  <a:pt x="1955083" y="377571"/>
                </a:cubicBezTo>
                <a:cubicBezTo>
                  <a:pt x="1958374" y="386506"/>
                  <a:pt x="1953799" y="396417"/>
                  <a:pt x="1944864" y="399707"/>
                </a:cubicBezTo>
                <a:cubicBezTo>
                  <a:pt x="1942530" y="400567"/>
                  <a:pt x="1940037" y="400911"/>
                  <a:pt x="1937557" y="400717"/>
                </a:cubicBezTo>
                <a:cubicBezTo>
                  <a:pt x="1937557" y="400717"/>
                  <a:pt x="1921174" y="402431"/>
                  <a:pt x="1889932" y="388811"/>
                </a:cubicBezTo>
                <a:cubicBezTo>
                  <a:pt x="1889932" y="388811"/>
                  <a:pt x="1886027" y="388811"/>
                  <a:pt x="1887075" y="398336"/>
                </a:cubicBezTo>
                <a:cubicBezTo>
                  <a:pt x="1887075" y="398336"/>
                  <a:pt x="1888218" y="415385"/>
                  <a:pt x="1881455" y="421576"/>
                </a:cubicBezTo>
                <a:cubicBezTo>
                  <a:pt x="1882743" y="416597"/>
                  <a:pt x="1882938" y="411398"/>
                  <a:pt x="1882027" y="406337"/>
                </a:cubicBezTo>
                <a:cubicBezTo>
                  <a:pt x="1879895" y="411996"/>
                  <a:pt x="1878393" y="417874"/>
                  <a:pt x="1877550" y="423863"/>
                </a:cubicBezTo>
                <a:lnTo>
                  <a:pt x="1874692" y="409575"/>
                </a:lnTo>
                <a:cubicBezTo>
                  <a:pt x="1874692" y="409575"/>
                  <a:pt x="1871263" y="424910"/>
                  <a:pt x="1867358" y="427768"/>
                </a:cubicBezTo>
                <a:lnTo>
                  <a:pt x="1869549" y="416433"/>
                </a:lnTo>
                <a:cubicBezTo>
                  <a:pt x="1865197" y="420473"/>
                  <a:pt x="1861587" y="425244"/>
                  <a:pt x="1858881" y="430530"/>
                </a:cubicBezTo>
                <a:lnTo>
                  <a:pt x="1862786" y="415290"/>
                </a:lnTo>
                <a:lnTo>
                  <a:pt x="1852690" y="433388"/>
                </a:lnTo>
                <a:lnTo>
                  <a:pt x="1854880" y="420910"/>
                </a:lnTo>
                <a:lnTo>
                  <a:pt x="1846975" y="431673"/>
                </a:lnTo>
                <a:lnTo>
                  <a:pt x="1849261" y="422148"/>
                </a:lnTo>
                <a:cubicBezTo>
                  <a:pt x="1844419" y="424916"/>
                  <a:pt x="1840582" y="429153"/>
                  <a:pt x="1838307" y="434245"/>
                </a:cubicBezTo>
                <a:lnTo>
                  <a:pt x="1843450" y="421196"/>
                </a:lnTo>
                <a:cubicBezTo>
                  <a:pt x="1843450" y="421196"/>
                  <a:pt x="1838307" y="419100"/>
                  <a:pt x="1832877" y="428625"/>
                </a:cubicBezTo>
                <a:cubicBezTo>
                  <a:pt x="1829794" y="433632"/>
                  <a:pt x="1829576" y="439894"/>
                  <a:pt x="1832306" y="445103"/>
                </a:cubicBezTo>
                <a:lnTo>
                  <a:pt x="1826115" y="428625"/>
                </a:lnTo>
                <a:lnTo>
                  <a:pt x="1823829" y="440531"/>
                </a:lnTo>
                <a:lnTo>
                  <a:pt x="1819924" y="425863"/>
                </a:lnTo>
                <a:lnTo>
                  <a:pt x="1817066" y="437769"/>
                </a:lnTo>
                <a:lnTo>
                  <a:pt x="1811446" y="424148"/>
                </a:lnTo>
                <a:lnTo>
                  <a:pt x="1812589" y="433197"/>
                </a:lnTo>
                <a:lnTo>
                  <a:pt x="1806874" y="426434"/>
                </a:lnTo>
                <a:cubicBezTo>
                  <a:pt x="1808493" y="434648"/>
                  <a:pt x="1809638" y="442949"/>
                  <a:pt x="1810303" y="451295"/>
                </a:cubicBezTo>
                <a:cubicBezTo>
                  <a:pt x="1808600" y="442112"/>
                  <a:pt x="1803583" y="433876"/>
                  <a:pt x="1796206" y="428149"/>
                </a:cubicBezTo>
                <a:lnTo>
                  <a:pt x="1801826" y="441674"/>
                </a:lnTo>
                <a:lnTo>
                  <a:pt x="1788301" y="429768"/>
                </a:lnTo>
                <a:lnTo>
                  <a:pt x="1792206" y="442246"/>
                </a:lnTo>
                <a:lnTo>
                  <a:pt x="1780395" y="429768"/>
                </a:lnTo>
                <a:lnTo>
                  <a:pt x="1777537" y="439293"/>
                </a:lnTo>
                <a:lnTo>
                  <a:pt x="1773537" y="428054"/>
                </a:lnTo>
                <a:lnTo>
                  <a:pt x="1769060" y="429673"/>
                </a:lnTo>
                <a:cubicBezTo>
                  <a:pt x="1769060" y="429673"/>
                  <a:pt x="1765060" y="431387"/>
                  <a:pt x="1756106" y="427482"/>
                </a:cubicBezTo>
                <a:cubicBezTo>
                  <a:pt x="1747152" y="423577"/>
                  <a:pt x="1750963" y="437007"/>
                  <a:pt x="1750963" y="437007"/>
                </a:cubicBezTo>
                <a:lnTo>
                  <a:pt x="1747057" y="423386"/>
                </a:lnTo>
                <a:lnTo>
                  <a:pt x="1742485" y="427958"/>
                </a:lnTo>
                <a:lnTo>
                  <a:pt x="1740771" y="421100"/>
                </a:lnTo>
                <a:lnTo>
                  <a:pt x="1729531" y="420529"/>
                </a:lnTo>
                <a:cubicBezTo>
                  <a:pt x="1729531" y="420529"/>
                  <a:pt x="1728388" y="416624"/>
                  <a:pt x="1712005" y="413195"/>
                </a:cubicBezTo>
                <a:cubicBezTo>
                  <a:pt x="1695622" y="409766"/>
                  <a:pt x="1696765" y="415481"/>
                  <a:pt x="1690574" y="416052"/>
                </a:cubicBezTo>
                <a:cubicBezTo>
                  <a:pt x="1685473" y="416870"/>
                  <a:pt x="1680507" y="418376"/>
                  <a:pt x="1675810" y="420529"/>
                </a:cubicBezTo>
                <a:lnTo>
                  <a:pt x="1669048" y="413766"/>
                </a:lnTo>
                <a:lnTo>
                  <a:pt x="1658951" y="421100"/>
                </a:lnTo>
                <a:lnTo>
                  <a:pt x="1660570" y="414338"/>
                </a:lnTo>
                <a:lnTo>
                  <a:pt x="1651045" y="420529"/>
                </a:lnTo>
                <a:lnTo>
                  <a:pt x="1652093" y="411480"/>
                </a:lnTo>
                <a:lnTo>
                  <a:pt x="1645330" y="419386"/>
                </a:lnTo>
                <a:cubicBezTo>
                  <a:pt x="1645330" y="419386"/>
                  <a:pt x="1643140" y="421672"/>
                  <a:pt x="1644187" y="427958"/>
                </a:cubicBezTo>
                <a:cubicBezTo>
                  <a:pt x="1645235" y="434245"/>
                  <a:pt x="1639139" y="422815"/>
                  <a:pt x="1639139" y="422815"/>
                </a:cubicBezTo>
                <a:cubicBezTo>
                  <a:pt x="1639139" y="422815"/>
                  <a:pt x="1628947" y="413766"/>
                  <a:pt x="1632948" y="428435"/>
                </a:cubicBezTo>
                <a:lnTo>
                  <a:pt x="1635139" y="437007"/>
                </a:lnTo>
                <a:lnTo>
                  <a:pt x="1627233" y="419100"/>
                </a:lnTo>
                <a:lnTo>
                  <a:pt x="1626756" y="433864"/>
                </a:lnTo>
                <a:lnTo>
                  <a:pt x="1621613" y="419100"/>
                </a:lnTo>
                <a:lnTo>
                  <a:pt x="1620470" y="432149"/>
                </a:lnTo>
                <a:lnTo>
                  <a:pt x="1614850" y="422624"/>
                </a:lnTo>
                <a:lnTo>
                  <a:pt x="1611421" y="437388"/>
                </a:lnTo>
                <a:lnTo>
                  <a:pt x="1608088" y="429959"/>
                </a:lnTo>
                <a:cubicBezTo>
                  <a:pt x="1608088" y="429959"/>
                  <a:pt x="1602468" y="428339"/>
                  <a:pt x="1596181" y="436817"/>
                </a:cubicBezTo>
                <a:cubicBezTo>
                  <a:pt x="1592158" y="442705"/>
                  <a:pt x="1588953" y="449114"/>
                  <a:pt x="1586656" y="455867"/>
                </a:cubicBezTo>
                <a:lnTo>
                  <a:pt x="1588942" y="437769"/>
                </a:lnTo>
                <a:lnTo>
                  <a:pt x="1582180" y="450723"/>
                </a:lnTo>
                <a:lnTo>
                  <a:pt x="1580370" y="438150"/>
                </a:lnTo>
                <a:lnTo>
                  <a:pt x="1575322" y="446627"/>
                </a:lnTo>
                <a:lnTo>
                  <a:pt x="1570750" y="434721"/>
                </a:lnTo>
                <a:lnTo>
                  <a:pt x="1562844" y="437579"/>
                </a:lnTo>
                <a:lnTo>
                  <a:pt x="1560653" y="434150"/>
                </a:lnTo>
                <a:lnTo>
                  <a:pt x="1556652" y="446627"/>
                </a:lnTo>
                <a:cubicBezTo>
                  <a:pt x="1556652" y="446627"/>
                  <a:pt x="1546461" y="444913"/>
                  <a:pt x="1558939" y="459581"/>
                </a:cubicBezTo>
                <a:lnTo>
                  <a:pt x="1552557" y="459105"/>
                </a:lnTo>
                <a:cubicBezTo>
                  <a:pt x="1558416" y="466086"/>
                  <a:pt x="1563170" y="473924"/>
                  <a:pt x="1566654" y="482346"/>
                </a:cubicBezTo>
                <a:cubicBezTo>
                  <a:pt x="1568878" y="488182"/>
                  <a:pt x="1573383" y="492859"/>
                  <a:pt x="1579131" y="495300"/>
                </a:cubicBezTo>
                <a:lnTo>
                  <a:pt x="1575702" y="500729"/>
                </a:lnTo>
                <a:lnTo>
                  <a:pt x="1583989" y="509111"/>
                </a:lnTo>
                <a:lnTo>
                  <a:pt x="1579417" y="508349"/>
                </a:lnTo>
                <a:lnTo>
                  <a:pt x="1583989" y="521113"/>
                </a:lnTo>
                <a:lnTo>
                  <a:pt x="1575702" y="518922"/>
                </a:lnTo>
                <a:cubicBezTo>
                  <a:pt x="1580144" y="524983"/>
                  <a:pt x="1584155" y="531349"/>
                  <a:pt x="1587704" y="537972"/>
                </a:cubicBezTo>
                <a:cubicBezTo>
                  <a:pt x="1590224" y="543708"/>
                  <a:pt x="1591770" y="549825"/>
                  <a:pt x="1592276" y="556070"/>
                </a:cubicBezTo>
                <a:lnTo>
                  <a:pt x="1586275" y="547783"/>
                </a:lnTo>
                <a:cubicBezTo>
                  <a:pt x="1586275" y="547783"/>
                  <a:pt x="1577989" y="545497"/>
                  <a:pt x="1590752" y="565880"/>
                </a:cubicBezTo>
                <a:lnTo>
                  <a:pt x="1601325" y="580263"/>
                </a:lnTo>
                <a:lnTo>
                  <a:pt x="1587704" y="574167"/>
                </a:lnTo>
                <a:lnTo>
                  <a:pt x="1596753" y="585502"/>
                </a:lnTo>
                <a:lnTo>
                  <a:pt x="1584751" y="581692"/>
                </a:lnTo>
                <a:cubicBezTo>
                  <a:pt x="1584751" y="581692"/>
                  <a:pt x="1579417" y="583216"/>
                  <a:pt x="1589228" y="589312"/>
                </a:cubicBezTo>
                <a:cubicBezTo>
                  <a:pt x="1594795" y="592569"/>
                  <a:pt x="1599653" y="596909"/>
                  <a:pt x="1603516" y="602075"/>
                </a:cubicBezTo>
                <a:lnTo>
                  <a:pt x="1589228" y="596075"/>
                </a:lnTo>
                <a:lnTo>
                  <a:pt x="1582465" y="602075"/>
                </a:lnTo>
                <a:lnTo>
                  <a:pt x="1602849" y="613410"/>
                </a:lnTo>
                <a:lnTo>
                  <a:pt x="1589990" y="617982"/>
                </a:lnTo>
                <a:lnTo>
                  <a:pt x="1605802" y="638175"/>
                </a:lnTo>
                <a:lnTo>
                  <a:pt x="1592276" y="631412"/>
                </a:lnTo>
                <a:lnTo>
                  <a:pt x="1601801" y="647986"/>
                </a:lnTo>
                <a:lnTo>
                  <a:pt x="1594276" y="645700"/>
                </a:lnTo>
                <a:cubicBezTo>
                  <a:pt x="1594276" y="645700"/>
                  <a:pt x="1578370" y="637413"/>
                  <a:pt x="1601039" y="660845"/>
                </a:cubicBezTo>
                <a:lnTo>
                  <a:pt x="1608564" y="689420"/>
                </a:lnTo>
                <a:lnTo>
                  <a:pt x="1597991" y="673513"/>
                </a:lnTo>
                <a:cubicBezTo>
                  <a:pt x="1601622" y="687857"/>
                  <a:pt x="1608316" y="701245"/>
                  <a:pt x="1617613" y="712756"/>
                </a:cubicBezTo>
                <a:cubicBezTo>
                  <a:pt x="1625119" y="720110"/>
                  <a:pt x="1630118" y="729641"/>
                  <a:pt x="1631900" y="739997"/>
                </a:cubicBezTo>
                <a:lnTo>
                  <a:pt x="1615327" y="721900"/>
                </a:lnTo>
                <a:lnTo>
                  <a:pt x="1627328" y="749808"/>
                </a:lnTo>
                <a:cubicBezTo>
                  <a:pt x="1631038" y="757358"/>
                  <a:pt x="1635608" y="764454"/>
                  <a:pt x="1640949" y="770954"/>
                </a:cubicBezTo>
                <a:cubicBezTo>
                  <a:pt x="1648490" y="781548"/>
                  <a:pt x="1654041" y="793425"/>
                  <a:pt x="1657332" y="806006"/>
                </a:cubicBezTo>
                <a:cubicBezTo>
                  <a:pt x="1657332" y="806006"/>
                  <a:pt x="1669333" y="827151"/>
                  <a:pt x="1672381" y="834581"/>
                </a:cubicBezTo>
                <a:cubicBezTo>
                  <a:pt x="1675429" y="842010"/>
                  <a:pt x="1679144" y="870109"/>
                  <a:pt x="1691431" y="877634"/>
                </a:cubicBezTo>
                <a:cubicBezTo>
                  <a:pt x="1701461" y="883974"/>
                  <a:pt x="1711011" y="891041"/>
                  <a:pt x="1720006" y="898779"/>
                </a:cubicBezTo>
                <a:cubicBezTo>
                  <a:pt x="1725710" y="904042"/>
                  <a:pt x="1733309" y="906758"/>
                  <a:pt x="1741057" y="906304"/>
                </a:cubicBezTo>
                <a:cubicBezTo>
                  <a:pt x="1755439" y="906304"/>
                  <a:pt x="1774204" y="906304"/>
                  <a:pt x="1787062" y="919925"/>
                </a:cubicBezTo>
                <a:lnTo>
                  <a:pt x="1773442" y="917638"/>
                </a:lnTo>
                <a:cubicBezTo>
                  <a:pt x="1773442" y="917638"/>
                  <a:pt x="1803636" y="928211"/>
                  <a:pt x="1814113" y="947071"/>
                </a:cubicBezTo>
                <a:cubicBezTo>
                  <a:pt x="1814113" y="947071"/>
                  <a:pt x="1832211" y="967454"/>
                  <a:pt x="1822400" y="977265"/>
                </a:cubicBezTo>
                <a:cubicBezTo>
                  <a:pt x="1817436" y="971520"/>
                  <a:pt x="1811297" y="966908"/>
                  <a:pt x="1804398" y="963740"/>
                </a:cubicBezTo>
                <a:cubicBezTo>
                  <a:pt x="1804398" y="963740"/>
                  <a:pt x="1811161" y="989362"/>
                  <a:pt x="1799826" y="989362"/>
                </a:cubicBezTo>
                <a:cubicBezTo>
                  <a:pt x="1795222" y="978873"/>
                  <a:pt x="1786057" y="971078"/>
                  <a:pt x="1774966" y="968216"/>
                </a:cubicBezTo>
                <a:cubicBezTo>
                  <a:pt x="1779647" y="976785"/>
                  <a:pt x="1777790" y="987451"/>
                  <a:pt x="1770489" y="993934"/>
                </a:cubicBezTo>
                <a:cubicBezTo>
                  <a:pt x="1770489" y="993934"/>
                  <a:pt x="1768203" y="1003459"/>
                  <a:pt x="1759916" y="990124"/>
                </a:cubicBezTo>
                <a:cubicBezTo>
                  <a:pt x="1751629" y="976789"/>
                  <a:pt x="1747152" y="975741"/>
                  <a:pt x="1747152" y="975741"/>
                </a:cubicBezTo>
                <a:cubicBezTo>
                  <a:pt x="1747152" y="975741"/>
                  <a:pt x="1747819" y="995363"/>
                  <a:pt x="1750867" y="996125"/>
                </a:cubicBezTo>
                <a:cubicBezTo>
                  <a:pt x="1753915" y="996887"/>
                  <a:pt x="1746391" y="996887"/>
                  <a:pt x="1735818" y="999173"/>
                </a:cubicBezTo>
                <a:cubicBezTo>
                  <a:pt x="1725245" y="1001459"/>
                  <a:pt x="1721530" y="1005269"/>
                  <a:pt x="1710958" y="1002983"/>
                </a:cubicBezTo>
                <a:lnTo>
                  <a:pt x="1700385" y="1000697"/>
                </a:lnTo>
                <a:lnTo>
                  <a:pt x="1694384" y="998411"/>
                </a:lnTo>
                <a:lnTo>
                  <a:pt x="1686859" y="1004507"/>
                </a:lnTo>
                <a:lnTo>
                  <a:pt x="1684573" y="999173"/>
                </a:lnTo>
                <a:lnTo>
                  <a:pt x="1675525" y="1004507"/>
                </a:lnTo>
                <a:lnTo>
                  <a:pt x="1678573" y="996125"/>
                </a:lnTo>
                <a:lnTo>
                  <a:pt x="1668000" y="1000697"/>
                </a:lnTo>
                <a:lnTo>
                  <a:pt x="1672572" y="994696"/>
                </a:lnTo>
                <a:lnTo>
                  <a:pt x="1655236" y="996125"/>
                </a:lnTo>
                <a:lnTo>
                  <a:pt x="1655236" y="987838"/>
                </a:lnTo>
                <a:lnTo>
                  <a:pt x="1642473" y="986314"/>
                </a:lnTo>
                <a:lnTo>
                  <a:pt x="1633424" y="976789"/>
                </a:lnTo>
                <a:cubicBezTo>
                  <a:pt x="1633424" y="976789"/>
                  <a:pt x="1629614" y="968502"/>
                  <a:pt x="1622851" y="969264"/>
                </a:cubicBezTo>
                <a:cubicBezTo>
                  <a:pt x="1616089" y="970026"/>
                  <a:pt x="1601801" y="959739"/>
                  <a:pt x="1601801" y="959739"/>
                </a:cubicBezTo>
                <a:cubicBezTo>
                  <a:pt x="1595542" y="958349"/>
                  <a:pt x="1589161" y="957583"/>
                  <a:pt x="1582751" y="957453"/>
                </a:cubicBezTo>
                <a:cubicBezTo>
                  <a:pt x="1573702" y="957453"/>
                  <a:pt x="1550366" y="959739"/>
                  <a:pt x="1547318" y="955167"/>
                </a:cubicBezTo>
                <a:cubicBezTo>
                  <a:pt x="1553479" y="953898"/>
                  <a:pt x="1559530" y="952147"/>
                  <a:pt x="1565415" y="949928"/>
                </a:cubicBezTo>
                <a:lnTo>
                  <a:pt x="1548842" y="946118"/>
                </a:lnTo>
                <a:lnTo>
                  <a:pt x="1558367" y="941642"/>
                </a:lnTo>
                <a:lnTo>
                  <a:pt x="1529030" y="945356"/>
                </a:lnTo>
                <a:lnTo>
                  <a:pt x="1548080" y="937832"/>
                </a:lnTo>
                <a:lnTo>
                  <a:pt x="1511218" y="945356"/>
                </a:lnTo>
                <a:cubicBezTo>
                  <a:pt x="1505844" y="942298"/>
                  <a:pt x="1499257" y="942298"/>
                  <a:pt x="1493883" y="945356"/>
                </a:cubicBezTo>
                <a:cubicBezTo>
                  <a:pt x="1484834" y="950690"/>
                  <a:pt x="1482548" y="939356"/>
                  <a:pt x="1482548" y="939356"/>
                </a:cubicBezTo>
                <a:lnTo>
                  <a:pt x="1473023" y="919734"/>
                </a:lnTo>
                <a:lnTo>
                  <a:pt x="1467784" y="902399"/>
                </a:lnTo>
                <a:lnTo>
                  <a:pt x="1466832" y="914400"/>
                </a:lnTo>
                <a:lnTo>
                  <a:pt x="1463117" y="892588"/>
                </a:lnTo>
                <a:lnTo>
                  <a:pt x="1460831" y="903923"/>
                </a:lnTo>
                <a:lnTo>
                  <a:pt x="1454830" y="879729"/>
                </a:lnTo>
                <a:lnTo>
                  <a:pt x="1454068" y="894017"/>
                </a:lnTo>
                <a:cubicBezTo>
                  <a:pt x="1448713" y="885030"/>
                  <a:pt x="1443940" y="875708"/>
                  <a:pt x="1439781" y="866108"/>
                </a:cubicBezTo>
                <a:lnTo>
                  <a:pt x="1445781" y="886492"/>
                </a:lnTo>
                <a:lnTo>
                  <a:pt x="1426731" y="843534"/>
                </a:lnTo>
                <a:lnTo>
                  <a:pt x="1428732" y="868680"/>
                </a:lnTo>
                <a:cubicBezTo>
                  <a:pt x="1419227" y="856353"/>
                  <a:pt x="1412325" y="842225"/>
                  <a:pt x="1408444" y="827151"/>
                </a:cubicBezTo>
                <a:lnTo>
                  <a:pt x="1410634" y="851345"/>
                </a:lnTo>
                <a:cubicBezTo>
                  <a:pt x="1403691" y="836583"/>
                  <a:pt x="1399372" y="820725"/>
                  <a:pt x="1397871" y="804482"/>
                </a:cubicBezTo>
                <a:cubicBezTo>
                  <a:pt x="1397871" y="804482"/>
                  <a:pt x="1391108" y="784098"/>
                  <a:pt x="1384345" y="769049"/>
                </a:cubicBezTo>
                <a:cubicBezTo>
                  <a:pt x="1377995" y="752988"/>
                  <a:pt x="1372464" y="736616"/>
                  <a:pt x="1367772" y="719995"/>
                </a:cubicBezTo>
                <a:cubicBezTo>
                  <a:pt x="1360598" y="704663"/>
                  <a:pt x="1354796" y="688726"/>
                  <a:pt x="1350436" y="672370"/>
                </a:cubicBezTo>
                <a:lnTo>
                  <a:pt x="1352627" y="700945"/>
                </a:lnTo>
                <a:lnTo>
                  <a:pt x="1343102" y="662845"/>
                </a:lnTo>
                <a:lnTo>
                  <a:pt x="1342340" y="677990"/>
                </a:lnTo>
                <a:cubicBezTo>
                  <a:pt x="1337829" y="666164"/>
                  <a:pt x="1335288" y="653680"/>
                  <a:pt x="1334815" y="641033"/>
                </a:cubicBezTo>
                <a:lnTo>
                  <a:pt x="1334815" y="668179"/>
                </a:lnTo>
                <a:cubicBezTo>
                  <a:pt x="1329765" y="650733"/>
                  <a:pt x="1326979" y="632710"/>
                  <a:pt x="1326529" y="614553"/>
                </a:cubicBezTo>
                <a:lnTo>
                  <a:pt x="1327291" y="651605"/>
                </a:lnTo>
                <a:cubicBezTo>
                  <a:pt x="1321588" y="640317"/>
                  <a:pt x="1318342" y="627949"/>
                  <a:pt x="1317766" y="615315"/>
                </a:cubicBezTo>
                <a:lnTo>
                  <a:pt x="1317766" y="638175"/>
                </a:lnTo>
                <a:cubicBezTo>
                  <a:pt x="1311091" y="622194"/>
                  <a:pt x="1308253" y="604872"/>
                  <a:pt x="1309479" y="587597"/>
                </a:cubicBezTo>
                <a:lnTo>
                  <a:pt x="1299954" y="602647"/>
                </a:lnTo>
                <a:lnTo>
                  <a:pt x="1302240" y="585311"/>
                </a:lnTo>
                <a:lnTo>
                  <a:pt x="1296144" y="576263"/>
                </a:lnTo>
                <a:lnTo>
                  <a:pt x="1295382" y="593122"/>
                </a:lnTo>
                <a:lnTo>
                  <a:pt x="1287095" y="574072"/>
                </a:lnTo>
                <a:lnTo>
                  <a:pt x="1282523" y="597503"/>
                </a:lnTo>
                <a:lnTo>
                  <a:pt x="1279570" y="577882"/>
                </a:lnTo>
                <a:lnTo>
                  <a:pt x="1276332" y="602933"/>
                </a:lnTo>
                <a:lnTo>
                  <a:pt x="1273665" y="590550"/>
                </a:lnTo>
                <a:lnTo>
                  <a:pt x="1267664" y="616934"/>
                </a:lnTo>
                <a:lnTo>
                  <a:pt x="1264616" y="597313"/>
                </a:lnTo>
                <a:lnTo>
                  <a:pt x="1260711" y="623126"/>
                </a:lnTo>
                <a:lnTo>
                  <a:pt x="1259473" y="608457"/>
                </a:lnTo>
                <a:lnTo>
                  <a:pt x="1252138" y="631031"/>
                </a:lnTo>
                <a:lnTo>
                  <a:pt x="1252138" y="614839"/>
                </a:lnTo>
                <a:lnTo>
                  <a:pt x="1247757" y="641699"/>
                </a:lnTo>
                <a:lnTo>
                  <a:pt x="1245280" y="622078"/>
                </a:lnTo>
                <a:lnTo>
                  <a:pt x="1236803" y="648367"/>
                </a:lnTo>
                <a:lnTo>
                  <a:pt x="1236136" y="633127"/>
                </a:lnTo>
                <a:lnTo>
                  <a:pt x="1230040" y="653891"/>
                </a:lnTo>
                <a:lnTo>
                  <a:pt x="1230707" y="637985"/>
                </a:lnTo>
                <a:lnTo>
                  <a:pt x="1224611" y="662464"/>
                </a:lnTo>
                <a:lnTo>
                  <a:pt x="1223944" y="643414"/>
                </a:lnTo>
                <a:lnTo>
                  <a:pt x="1214419" y="671989"/>
                </a:lnTo>
                <a:lnTo>
                  <a:pt x="1215086" y="651891"/>
                </a:lnTo>
                <a:cubicBezTo>
                  <a:pt x="1210031" y="655738"/>
                  <a:pt x="1207656" y="662159"/>
                  <a:pt x="1208990" y="668369"/>
                </a:cubicBezTo>
                <a:lnTo>
                  <a:pt x="1207752" y="680561"/>
                </a:lnTo>
                <a:lnTo>
                  <a:pt x="1204704" y="671036"/>
                </a:lnTo>
                <a:lnTo>
                  <a:pt x="1203466" y="686372"/>
                </a:lnTo>
                <a:lnTo>
                  <a:pt x="1198036" y="669227"/>
                </a:lnTo>
                <a:lnTo>
                  <a:pt x="1191940" y="694944"/>
                </a:lnTo>
                <a:lnTo>
                  <a:pt x="1191940" y="673989"/>
                </a:lnTo>
                <a:lnTo>
                  <a:pt x="1184035" y="698468"/>
                </a:lnTo>
                <a:lnTo>
                  <a:pt x="1183368" y="681323"/>
                </a:lnTo>
                <a:cubicBezTo>
                  <a:pt x="1183368" y="681323"/>
                  <a:pt x="1177272" y="709898"/>
                  <a:pt x="1172986" y="713708"/>
                </a:cubicBezTo>
                <a:lnTo>
                  <a:pt x="1176034" y="693611"/>
                </a:lnTo>
                <a:cubicBezTo>
                  <a:pt x="1169980" y="701734"/>
                  <a:pt x="1165815" y="711106"/>
                  <a:pt x="1163842" y="721043"/>
                </a:cubicBezTo>
                <a:lnTo>
                  <a:pt x="1163270" y="701993"/>
                </a:lnTo>
                <a:lnTo>
                  <a:pt x="1156603" y="725234"/>
                </a:lnTo>
                <a:lnTo>
                  <a:pt x="1156603" y="709994"/>
                </a:lnTo>
                <a:cubicBezTo>
                  <a:pt x="1153128" y="717773"/>
                  <a:pt x="1148816" y="725151"/>
                  <a:pt x="1143744" y="731996"/>
                </a:cubicBezTo>
                <a:cubicBezTo>
                  <a:pt x="1138886" y="736854"/>
                  <a:pt x="1143744" y="720376"/>
                  <a:pt x="1143744" y="720376"/>
                </a:cubicBezTo>
                <a:lnTo>
                  <a:pt x="1131552" y="735616"/>
                </a:lnTo>
                <a:lnTo>
                  <a:pt x="1133457" y="723900"/>
                </a:lnTo>
                <a:cubicBezTo>
                  <a:pt x="1132061" y="729255"/>
                  <a:pt x="1128648" y="733863"/>
                  <a:pt x="1123932" y="736759"/>
                </a:cubicBezTo>
                <a:cubicBezTo>
                  <a:pt x="1117922" y="739557"/>
                  <a:pt x="1112518" y="743504"/>
                  <a:pt x="1108025" y="748379"/>
                </a:cubicBezTo>
                <a:cubicBezTo>
                  <a:pt x="1104977" y="752665"/>
                  <a:pt x="1100786" y="748951"/>
                  <a:pt x="1094023" y="757904"/>
                </a:cubicBezTo>
                <a:lnTo>
                  <a:pt x="1084498" y="770763"/>
                </a:lnTo>
                <a:lnTo>
                  <a:pt x="1089356" y="756666"/>
                </a:lnTo>
                <a:lnTo>
                  <a:pt x="1075354" y="778669"/>
                </a:lnTo>
                <a:lnTo>
                  <a:pt x="1075926" y="760952"/>
                </a:lnTo>
                <a:lnTo>
                  <a:pt x="1056876" y="787813"/>
                </a:lnTo>
                <a:lnTo>
                  <a:pt x="1061734" y="770096"/>
                </a:lnTo>
                <a:lnTo>
                  <a:pt x="1045255" y="791432"/>
                </a:lnTo>
                <a:lnTo>
                  <a:pt x="1047160" y="777431"/>
                </a:lnTo>
                <a:lnTo>
                  <a:pt x="1030682" y="793909"/>
                </a:lnTo>
                <a:lnTo>
                  <a:pt x="1031920" y="785336"/>
                </a:lnTo>
                <a:lnTo>
                  <a:pt x="1021538" y="798862"/>
                </a:lnTo>
                <a:lnTo>
                  <a:pt x="1017919" y="793909"/>
                </a:lnTo>
                <a:cubicBezTo>
                  <a:pt x="1017919" y="793909"/>
                  <a:pt x="1006298" y="835438"/>
                  <a:pt x="995344" y="847058"/>
                </a:cubicBezTo>
                <a:cubicBezTo>
                  <a:pt x="984391" y="858679"/>
                  <a:pt x="983724" y="875633"/>
                  <a:pt x="979533" y="881825"/>
                </a:cubicBezTo>
                <a:cubicBezTo>
                  <a:pt x="975342" y="888016"/>
                  <a:pt x="950577" y="943928"/>
                  <a:pt x="950577" y="943928"/>
                </a:cubicBezTo>
                <a:cubicBezTo>
                  <a:pt x="950577" y="943928"/>
                  <a:pt x="950577" y="950024"/>
                  <a:pt x="963912" y="948214"/>
                </a:cubicBezTo>
                <a:cubicBezTo>
                  <a:pt x="977247" y="946404"/>
                  <a:pt x="987058" y="944594"/>
                  <a:pt x="996868" y="951262"/>
                </a:cubicBezTo>
                <a:lnTo>
                  <a:pt x="989534" y="951929"/>
                </a:lnTo>
                <a:cubicBezTo>
                  <a:pt x="1000315" y="953841"/>
                  <a:pt x="1010271" y="958952"/>
                  <a:pt x="1018109" y="966597"/>
                </a:cubicBezTo>
                <a:lnTo>
                  <a:pt x="1009537" y="964692"/>
                </a:lnTo>
                <a:cubicBezTo>
                  <a:pt x="1017643" y="969858"/>
                  <a:pt x="1024507" y="976754"/>
                  <a:pt x="1029634" y="984885"/>
                </a:cubicBezTo>
                <a:cubicBezTo>
                  <a:pt x="1029634" y="984885"/>
                  <a:pt x="1049732" y="991553"/>
                  <a:pt x="1027253" y="994410"/>
                </a:cubicBezTo>
                <a:cubicBezTo>
                  <a:pt x="1027253" y="994410"/>
                  <a:pt x="1024205" y="998601"/>
                  <a:pt x="1025348" y="1001649"/>
                </a:cubicBezTo>
                <a:cubicBezTo>
                  <a:pt x="1026491" y="1004697"/>
                  <a:pt x="1029634" y="1016318"/>
                  <a:pt x="1022967" y="1018794"/>
                </a:cubicBezTo>
                <a:cubicBezTo>
                  <a:pt x="1015800" y="1021285"/>
                  <a:pt x="1008483" y="1023321"/>
                  <a:pt x="1001059" y="1024890"/>
                </a:cubicBezTo>
                <a:cubicBezTo>
                  <a:pt x="990677" y="1027367"/>
                  <a:pt x="972484" y="1033463"/>
                  <a:pt x="964483" y="1029748"/>
                </a:cubicBezTo>
                <a:cubicBezTo>
                  <a:pt x="956482" y="1026033"/>
                  <a:pt x="940099" y="1028605"/>
                  <a:pt x="929717" y="1027938"/>
                </a:cubicBezTo>
                <a:cubicBezTo>
                  <a:pt x="915706" y="1027090"/>
                  <a:pt x="901648" y="1027505"/>
                  <a:pt x="887712" y="1029176"/>
                </a:cubicBezTo>
                <a:cubicBezTo>
                  <a:pt x="881616" y="1030986"/>
                  <a:pt x="875520" y="1026700"/>
                  <a:pt x="866947" y="1030986"/>
                </a:cubicBezTo>
                <a:cubicBezTo>
                  <a:pt x="866947" y="1030986"/>
                  <a:pt x="862661" y="1037082"/>
                  <a:pt x="842563" y="1032224"/>
                </a:cubicBezTo>
                <a:lnTo>
                  <a:pt x="853517" y="1029748"/>
                </a:lnTo>
                <a:lnTo>
                  <a:pt x="845040" y="1024319"/>
                </a:lnTo>
                <a:lnTo>
                  <a:pt x="840182" y="1022413"/>
                </a:lnTo>
                <a:lnTo>
                  <a:pt x="823132" y="1023080"/>
                </a:lnTo>
                <a:lnTo>
                  <a:pt x="835229" y="1017556"/>
                </a:lnTo>
                <a:lnTo>
                  <a:pt x="823132" y="1014508"/>
                </a:lnTo>
                <a:lnTo>
                  <a:pt x="835229" y="1008412"/>
                </a:lnTo>
                <a:lnTo>
                  <a:pt x="825704" y="1005364"/>
                </a:lnTo>
                <a:lnTo>
                  <a:pt x="833610" y="1001078"/>
                </a:lnTo>
                <a:lnTo>
                  <a:pt x="842182" y="983361"/>
                </a:lnTo>
                <a:lnTo>
                  <a:pt x="832657" y="988886"/>
                </a:lnTo>
                <a:lnTo>
                  <a:pt x="822275" y="995553"/>
                </a:lnTo>
                <a:lnTo>
                  <a:pt x="825895" y="982123"/>
                </a:lnTo>
                <a:lnTo>
                  <a:pt x="815608" y="983933"/>
                </a:lnTo>
                <a:lnTo>
                  <a:pt x="825133" y="973550"/>
                </a:lnTo>
                <a:lnTo>
                  <a:pt x="828181" y="965645"/>
                </a:lnTo>
                <a:lnTo>
                  <a:pt x="814179" y="964406"/>
                </a:lnTo>
                <a:cubicBezTo>
                  <a:pt x="819206" y="963470"/>
                  <a:pt x="823733" y="960768"/>
                  <a:pt x="826942" y="956786"/>
                </a:cubicBezTo>
                <a:lnTo>
                  <a:pt x="812083" y="958977"/>
                </a:lnTo>
                <a:lnTo>
                  <a:pt x="825133" y="950881"/>
                </a:lnTo>
                <a:cubicBezTo>
                  <a:pt x="825133" y="950881"/>
                  <a:pt x="807607" y="950024"/>
                  <a:pt x="801225" y="957167"/>
                </a:cubicBezTo>
                <a:cubicBezTo>
                  <a:pt x="807658" y="951079"/>
                  <a:pt x="814787" y="945772"/>
                  <a:pt x="822466" y="941356"/>
                </a:cubicBezTo>
                <a:lnTo>
                  <a:pt x="809607" y="944880"/>
                </a:lnTo>
                <a:cubicBezTo>
                  <a:pt x="812781" y="940980"/>
                  <a:pt x="815497" y="936730"/>
                  <a:pt x="817703" y="932212"/>
                </a:cubicBezTo>
                <a:lnTo>
                  <a:pt x="808654" y="937165"/>
                </a:lnTo>
                <a:cubicBezTo>
                  <a:pt x="809178" y="931119"/>
                  <a:pt x="811032" y="925265"/>
                  <a:pt x="814084" y="920020"/>
                </a:cubicBezTo>
                <a:lnTo>
                  <a:pt x="803701" y="931259"/>
                </a:lnTo>
                <a:cubicBezTo>
                  <a:pt x="805774" y="921402"/>
                  <a:pt x="808970" y="911814"/>
                  <a:pt x="813226" y="902684"/>
                </a:cubicBezTo>
                <a:lnTo>
                  <a:pt x="801511" y="918496"/>
                </a:lnTo>
                <a:lnTo>
                  <a:pt x="809607" y="895350"/>
                </a:lnTo>
                <a:lnTo>
                  <a:pt x="802368" y="899351"/>
                </a:lnTo>
                <a:cubicBezTo>
                  <a:pt x="803860" y="891209"/>
                  <a:pt x="808178" y="883856"/>
                  <a:pt x="814560" y="878586"/>
                </a:cubicBezTo>
                <a:cubicBezTo>
                  <a:pt x="825799" y="868204"/>
                  <a:pt x="835705" y="839724"/>
                  <a:pt x="822180" y="858298"/>
                </a:cubicBezTo>
                <a:lnTo>
                  <a:pt x="813607" y="865918"/>
                </a:lnTo>
                <a:lnTo>
                  <a:pt x="823132" y="851059"/>
                </a:lnTo>
                <a:lnTo>
                  <a:pt x="809607" y="859822"/>
                </a:lnTo>
                <a:lnTo>
                  <a:pt x="820846" y="844010"/>
                </a:lnTo>
                <a:lnTo>
                  <a:pt x="806368" y="853535"/>
                </a:lnTo>
                <a:cubicBezTo>
                  <a:pt x="808992" y="846764"/>
                  <a:pt x="812482" y="840360"/>
                  <a:pt x="816751" y="834485"/>
                </a:cubicBezTo>
                <a:cubicBezTo>
                  <a:pt x="816751" y="834485"/>
                  <a:pt x="822180" y="822674"/>
                  <a:pt x="807797" y="834485"/>
                </a:cubicBezTo>
                <a:cubicBezTo>
                  <a:pt x="807797" y="834485"/>
                  <a:pt x="795129" y="836771"/>
                  <a:pt x="791509" y="842201"/>
                </a:cubicBezTo>
                <a:cubicBezTo>
                  <a:pt x="787890" y="847630"/>
                  <a:pt x="799225" y="828199"/>
                  <a:pt x="805511" y="827723"/>
                </a:cubicBezTo>
                <a:cubicBezTo>
                  <a:pt x="811798" y="827246"/>
                  <a:pt x="799606" y="820960"/>
                  <a:pt x="795986" y="824579"/>
                </a:cubicBezTo>
                <a:cubicBezTo>
                  <a:pt x="792367" y="828199"/>
                  <a:pt x="774078" y="838200"/>
                  <a:pt x="774078" y="838200"/>
                </a:cubicBezTo>
                <a:lnTo>
                  <a:pt x="787604" y="823246"/>
                </a:lnTo>
                <a:lnTo>
                  <a:pt x="765982" y="834581"/>
                </a:lnTo>
                <a:lnTo>
                  <a:pt x="777222" y="817436"/>
                </a:lnTo>
                <a:lnTo>
                  <a:pt x="769126" y="817436"/>
                </a:lnTo>
                <a:lnTo>
                  <a:pt x="775412" y="803910"/>
                </a:lnTo>
                <a:lnTo>
                  <a:pt x="765887" y="810292"/>
                </a:lnTo>
                <a:cubicBezTo>
                  <a:pt x="767044" y="801213"/>
                  <a:pt x="769956" y="792446"/>
                  <a:pt x="774460" y="784479"/>
                </a:cubicBezTo>
                <a:lnTo>
                  <a:pt x="763220" y="798957"/>
                </a:lnTo>
                <a:cubicBezTo>
                  <a:pt x="765397" y="788312"/>
                  <a:pt x="768884" y="777978"/>
                  <a:pt x="773602" y="768191"/>
                </a:cubicBezTo>
                <a:cubicBezTo>
                  <a:pt x="773602" y="768191"/>
                  <a:pt x="781699" y="745141"/>
                  <a:pt x="790271" y="739616"/>
                </a:cubicBezTo>
                <a:lnTo>
                  <a:pt x="777222" y="749141"/>
                </a:lnTo>
                <a:cubicBezTo>
                  <a:pt x="782301" y="739622"/>
                  <a:pt x="788163" y="730542"/>
                  <a:pt x="794748" y="721995"/>
                </a:cubicBezTo>
                <a:lnTo>
                  <a:pt x="806083" y="702945"/>
                </a:lnTo>
                <a:lnTo>
                  <a:pt x="797510" y="710660"/>
                </a:lnTo>
                <a:cubicBezTo>
                  <a:pt x="805683" y="699277"/>
                  <a:pt x="814727" y="688545"/>
                  <a:pt x="824561" y="678561"/>
                </a:cubicBezTo>
                <a:lnTo>
                  <a:pt x="810559" y="676275"/>
                </a:lnTo>
                <a:cubicBezTo>
                  <a:pt x="815225" y="672052"/>
                  <a:pt x="820262" y="668259"/>
                  <a:pt x="825609" y="664940"/>
                </a:cubicBezTo>
                <a:cubicBezTo>
                  <a:pt x="832372" y="661226"/>
                  <a:pt x="833134" y="638556"/>
                  <a:pt x="861709" y="621887"/>
                </a:cubicBezTo>
                <a:cubicBezTo>
                  <a:pt x="849093" y="627764"/>
                  <a:pt x="835620" y="631590"/>
                  <a:pt x="821799" y="633222"/>
                </a:cubicBezTo>
                <a:lnTo>
                  <a:pt x="835324" y="624935"/>
                </a:lnTo>
                <a:cubicBezTo>
                  <a:pt x="819178" y="629419"/>
                  <a:pt x="802448" y="631442"/>
                  <a:pt x="785699" y="630936"/>
                </a:cubicBezTo>
                <a:lnTo>
                  <a:pt x="795224" y="625697"/>
                </a:lnTo>
                <a:lnTo>
                  <a:pt x="766649" y="629507"/>
                </a:lnTo>
                <a:cubicBezTo>
                  <a:pt x="766649" y="629507"/>
                  <a:pt x="759886" y="631031"/>
                  <a:pt x="743313" y="636270"/>
                </a:cubicBezTo>
                <a:cubicBezTo>
                  <a:pt x="726739" y="641509"/>
                  <a:pt x="719310" y="635603"/>
                  <a:pt x="698926" y="655987"/>
                </a:cubicBezTo>
                <a:lnTo>
                  <a:pt x="700260" y="647224"/>
                </a:lnTo>
                <a:lnTo>
                  <a:pt x="689592" y="664464"/>
                </a:lnTo>
                <a:lnTo>
                  <a:pt x="687973" y="654939"/>
                </a:lnTo>
                <a:lnTo>
                  <a:pt x="676257" y="681038"/>
                </a:lnTo>
                <a:lnTo>
                  <a:pt x="675495" y="664750"/>
                </a:lnTo>
                <a:cubicBezTo>
                  <a:pt x="672864" y="672147"/>
                  <a:pt x="671261" y="679871"/>
                  <a:pt x="670732" y="687705"/>
                </a:cubicBezTo>
                <a:cubicBezTo>
                  <a:pt x="668962" y="696477"/>
                  <a:pt x="668353" y="705444"/>
                  <a:pt x="668922" y="714375"/>
                </a:cubicBezTo>
                <a:lnTo>
                  <a:pt x="663684" y="700088"/>
                </a:lnTo>
                <a:lnTo>
                  <a:pt x="662160" y="724948"/>
                </a:lnTo>
                <a:lnTo>
                  <a:pt x="655397" y="706850"/>
                </a:lnTo>
                <a:cubicBezTo>
                  <a:pt x="655185" y="719650"/>
                  <a:pt x="656431" y="732433"/>
                  <a:pt x="659112" y="744950"/>
                </a:cubicBezTo>
                <a:lnTo>
                  <a:pt x="649587" y="729139"/>
                </a:lnTo>
                <a:lnTo>
                  <a:pt x="653397" y="763048"/>
                </a:lnTo>
                <a:lnTo>
                  <a:pt x="645872" y="741998"/>
                </a:lnTo>
                <a:cubicBezTo>
                  <a:pt x="645872" y="741998"/>
                  <a:pt x="648158" y="775907"/>
                  <a:pt x="639871" y="793337"/>
                </a:cubicBezTo>
                <a:lnTo>
                  <a:pt x="639871" y="764762"/>
                </a:lnTo>
                <a:cubicBezTo>
                  <a:pt x="639871" y="764762"/>
                  <a:pt x="634537" y="808577"/>
                  <a:pt x="632347" y="819150"/>
                </a:cubicBezTo>
                <a:lnTo>
                  <a:pt x="633109" y="793528"/>
                </a:lnTo>
                <a:cubicBezTo>
                  <a:pt x="628355" y="806928"/>
                  <a:pt x="625159" y="820831"/>
                  <a:pt x="623584" y="834961"/>
                </a:cubicBezTo>
                <a:cubicBezTo>
                  <a:pt x="623009" y="844989"/>
                  <a:pt x="620176" y="854757"/>
                  <a:pt x="615297" y="863536"/>
                </a:cubicBezTo>
                <a:cubicBezTo>
                  <a:pt x="610052" y="870396"/>
                  <a:pt x="608357" y="879331"/>
                  <a:pt x="610725" y="887635"/>
                </a:cubicBezTo>
                <a:cubicBezTo>
                  <a:pt x="615297" y="900494"/>
                  <a:pt x="609201" y="913352"/>
                  <a:pt x="626536" y="910304"/>
                </a:cubicBezTo>
                <a:cubicBezTo>
                  <a:pt x="637743" y="907355"/>
                  <a:pt x="649661" y="908964"/>
                  <a:pt x="659683" y="914781"/>
                </a:cubicBezTo>
                <a:cubicBezTo>
                  <a:pt x="673971" y="924306"/>
                  <a:pt x="682258" y="917829"/>
                  <a:pt x="701879" y="925354"/>
                </a:cubicBezTo>
                <a:lnTo>
                  <a:pt x="695878" y="930688"/>
                </a:lnTo>
                <a:cubicBezTo>
                  <a:pt x="695878" y="930688"/>
                  <a:pt x="724453" y="938975"/>
                  <a:pt x="727501" y="958596"/>
                </a:cubicBezTo>
                <a:cubicBezTo>
                  <a:pt x="727501" y="958596"/>
                  <a:pt x="740265" y="968121"/>
                  <a:pt x="721405" y="977646"/>
                </a:cubicBezTo>
                <a:cubicBezTo>
                  <a:pt x="721405" y="977646"/>
                  <a:pt x="701117" y="996696"/>
                  <a:pt x="683305" y="995744"/>
                </a:cubicBezTo>
                <a:cubicBezTo>
                  <a:pt x="673421" y="994595"/>
                  <a:pt x="663405" y="995636"/>
                  <a:pt x="653968" y="998792"/>
                </a:cubicBezTo>
                <a:cubicBezTo>
                  <a:pt x="653968" y="998792"/>
                  <a:pt x="592246" y="1016127"/>
                  <a:pt x="568815" y="1005650"/>
                </a:cubicBezTo>
                <a:cubicBezTo>
                  <a:pt x="568815" y="1005650"/>
                  <a:pt x="479185" y="1012412"/>
                  <a:pt x="461944" y="992029"/>
                </a:cubicBezTo>
                <a:cubicBezTo>
                  <a:pt x="461944" y="992029"/>
                  <a:pt x="439275" y="979170"/>
                  <a:pt x="426511" y="972407"/>
                </a:cubicBezTo>
                <a:lnTo>
                  <a:pt x="418987" y="976122"/>
                </a:lnTo>
                <a:lnTo>
                  <a:pt x="419749" y="955738"/>
                </a:lnTo>
                <a:lnTo>
                  <a:pt x="412986" y="959549"/>
                </a:lnTo>
                <a:cubicBezTo>
                  <a:pt x="412986" y="959549"/>
                  <a:pt x="414510" y="942975"/>
                  <a:pt x="415177" y="939927"/>
                </a:cubicBezTo>
                <a:cubicBezTo>
                  <a:pt x="415843" y="936879"/>
                  <a:pt x="408414" y="945928"/>
                  <a:pt x="408414" y="945928"/>
                </a:cubicBezTo>
                <a:lnTo>
                  <a:pt x="411462" y="920306"/>
                </a:lnTo>
                <a:lnTo>
                  <a:pt x="403937" y="936117"/>
                </a:lnTo>
                <a:lnTo>
                  <a:pt x="404699" y="911257"/>
                </a:lnTo>
                <a:lnTo>
                  <a:pt x="397174" y="925544"/>
                </a:lnTo>
                <a:cubicBezTo>
                  <a:pt x="397174" y="925544"/>
                  <a:pt x="406223" y="891635"/>
                  <a:pt x="414414" y="884015"/>
                </a:cubicBezTo>
                <a:lnTo>
                  <a:pt x="397936" y="889349"/>
                </a:lnTo>
                <a:lnTo>
                  <a:pt x="412224" y="873538"/>
                </a:lnTo>
                <a:lnTo>
                  <a:pt x="394126" y="874967"/>
                </a:lnTo>
                <a:lnTo>
                  <a:pt x="409938" y="862203"/>
                </a:lnTo>
                <a:lnTo>
                  <a:pt x="398603" y="856869"/>
                </a:lnTo>
                <a:lnTo>
                  <a:pt x="415938" y="844010"/>
                </a:lnTo>
                <a:lnTo>
                  <a:pt x="401651" y="844010"/>
                </a:lnTo>
                <a:lnTo>
                  <a:pt x="383458" y="862203"/>
                </a:lnTo>
                <a:lnTo>
                  <a:pt x="388030" y="841248"/>
                </a:lnTo>
                <a:lnTo>
                  <a:pt x="374410" y="857250"/>
                </a:lnTo>
                <a:lnTo>
                  <a:pt x="379839" y="840867"/>
                </a:lnTo>
                <a:lnTo>
                  <a:pt x="358027" y="858203"/>
                </a:lnTo>
                <a:lnTo>
                  <a:pt x="369838" y="841820"/>
                </a:lnTo>
                <a:lnTo>
                  <a:pt x="341739" y="862775"/>
                </a:lnTo>
                <a:lnTo>
                  <a:pt x="355360" y="841820"/>
                </a:lnTo>
                <a:lnTo>
                  <a:pt x="325356" y="863632"/>
                </a:lnTo>
                <a:lnTo>
                  <a:pt x="333357" y="848392"/>
                </a:lnTo>
                <a:lnTo>
                  <a:pt x="307925" y="869347"/>
                </a:lnTo>
                <a:lnTo>
                  <a:pt x="316974" y="853821"/>
                </a:lnTo>
                <a:lnTo>
                  <a:pt x="294304" y="875729"/>
                </a:lnTo>
                <a:lnTo>
                  <a:pt x="300686" y="860203"/>
                </a:lnTo>
                <a:lnTo>
                  <a:pt x="268873" y="888778"/>
                </a:lnTo>
                <a:lnTo>
                  <a:pt x="272492" y="876110"/>
                </a:lnTo>
                <a:lnTo>
                  <a:pt x="245251" y="889730"/>
                </a:lnTo>
                <a:lnTo>
                  <a:pt x="255252" y="874205"/>
                </a:lnTo>
                <a:lnTo>
                  <a:pt x="221629" y="899732"/>
                </a:lnTo>
                <a:lnTo>
                  <a:pt x="235249" y="879729"/>
                </a:lnTo>
                <a:lnTo>
                  <a:pt x="188958" y="908876"/>
                </a:lnTo>
                <a:lnTo>
                  <a:pt x="200769" y="893350"/>
                </a:lnTo>
                <a:lnTo>
                  <a:pt x="163526" y="923449"/>
                </a:lnTo>
                <a:lnTo>
                  <a:pt x="171718" y="903351"/>
                </a:lnTo>
                <a:lnTo>
                  <a:pt x="153525" y="927926"/>
                </a:lnTo>
                <a:lnTo>
                  <a:pt x="154477" y="913352"/>
                </a:lnTo>
                <a:lnTo>
                  <a:pt x="143524" y="923449"/>
                </a:lnTo>
                <a:lnTo>
                  <a:pt x="144476" y="911543"/>
                </a:lnTo>
                <a:lnTo>
                  <a:pt x="131713" y="917924"/>
                </a:lnTo>
                <a:lnTo>
                  <a:pt x="131713" y="906685"/>
                </a:lnTo>
                <a:cubicBezTo>
                  <a:pt x="129153" y="914485"/>
                  <a:pt x="125968" y="922067"/>
                  <a:pt x="122188" y="929354"/>
                </a:cubicBezTo>
                <a:cubicBezTo>
                  <a:pt x="117711" y="936688"/>
                  <a:pt x="120378" y="945737"/>
                  <a:pt x="110377" y="953929"/>
                </a:cubicBezTo>
                <a:lnTo>
                  <a:pt x="112853" y="942975"/>
                </a:lnTo>
                <a:cubicBezTo>
                  <a:pt x="107374" y="949161"/>
                  <a:pt x="103627" y="956686"/>
                  <a:pt x="101995" y="964787"/>
                </a:cubicBezTo>
                <a:cubicBezTo>
                  <a:pt x="100984" y="971515"/>
                  <a:pt x="97607" y="977662"/>
                  <a:pt x="92470" y="982123"/>
                </a:cubicBezTo>
                <a:lnTo>
                  <a:pt x="92470" y="966597"/>
                </a:lnTo>
                <a:lnTo>
                  <a:pt x="82468" y="995172"/>
                </a:lnTo>
                <a:cubicBezTo>
                  <a:pt x="81487" y="1001927"/>
                  <a:pt x="82140" y="1008819"/>
                  <a:pt x="84373" y="1015270"/>
                </a:cubicBezTo>
                <a:cubicBezTo>
                  <a:pt x="87993" y="1027081"/>
                  <a:pt x="83421" y="1027081"/>
                  <a:pt x="70753" y="1029843"/>
                </a:cubicBezTo>
                <a:lnTo>
                  <a:pt x="37129" y="1032510"/>
                </a:lnTo>
                <a:lnTo>
                  <a:pt x="46178" y="1026128"/>
                </a:lnTo>
                <a:cubicBezTo>
                  <a:pt x="46178" y="1026128"/>
                  <a:pt x="32557" y="1029843"/>
                  <a:pt x="26176" y="1023461"/>
                </a:cubicBezTo>
                <a:cubicBezTo>
                  <a:pt x="16616" y="1014905"/>
                  <a:pt x="11319" y="1002567"/>
                  <a:pt x="11698" y="989743"/>
                </a:cubicBezTo>
                <a:cubicBezTo>
                  <a:pt x="8248" y="975331"/>
                  <a:pt x="6553" y="960556"/>
                  <a:pt x="6649" y="945737"/>
                </a:cubicBezTo>
                <a:cubicBezTo>
                  <a:pt x="467" y="933677"/>
                  <a:pt x="-1479" y="919889"/>
                  <a:pt x="1125" y="906589"/>
                </a:cubicBezTo>
                <a:cubicBezTo>
                  <a:pt x="5697" y="884777"/>
                  <a:pt x="3030" y="835628"/>
                  <a:pt x="5697" y="819150"/>
                </a:cubicBezTo>
                <a:cubicBezTo>
                  <a:pt x="9143" y="805170"/>
                  <a:pt x="10079" y="790690"/>
                  <a:pt x="8459" y="776383"/>
                </a:cubicBezTo>
                <a:cubicBezTo>
                  <a:pt x="5697" y="766858"/>
                  <a:pt x="20270" y="766858"/>
                  <a:pt x="20270" y="766858"/>
                </a:cubicBezTo>
                <a:lnTo>
                  <a:pt x="28557" y="762000"/>
                </a:lnTo>
                <a:lnTo>
                  <a:pt x="16746" y="761048"/>
                </a:lnTo>
                <a:lnTo>
                  <a:pt x="40368" y="755618"/>
                </a:lnTo>
                <a:lnTo>
                  <a:pt x="28557" y="751904"/>
                </a:lnTo>
                <a:lnTo>
                  <a:pt x="52179" y="745522"/>
                </a:lnTo>
                <a:lnTo>
                  <a:pt x="39511" y="741902"/>
                </a:lnTo>
                <a:cubicBezTo>
                  <a:pt x="39511" y="741902"/>
                  <a:pt x="66752" y="740950"/>
                  <a:pt x="77611" y="740950"/>
                </a:cubicBezTo>
                <a:cubicBezTo>
                  <a:pt x="88469" y="740950"/>
                  <a:pt x="73991" y="734568"/>
                  <a:pt x="73991" y="734568"/>
                </a:cubicBezTo>
                <a:lnTo>
                  <a:pt x="105805" y="740093"/>
                </a:lnTo>
                <a:lnTo>
                  <a:pt x="113044" y="734568"/>
                </a:lnTo>
                <a:lnTo>
                  <a:pt x="98566" y="729996"/>
                </a:lnTo>
                <a:lnTo>
                  <a:pt x="123807" y="729996"/>
                </a:lnTo>
                <a:lnTo>
                  <a:pt x="110091" y="723900"/>
                </a:lnTo>
                <a:lnTo>
                  <a:pt x="133332" y="719138"/>
                </a:lnTo>
                <a:lnTo>
                  <a:pt x="155144" y="709613"/>
                </a:lnTo>
                <a:lnTo>
                  <a:pt x="140666" y="707803"/>
                </a:lnTo>
                <a:lnTo>
                  <a:pt x="163336" y="695992"/>
                </a:lnTo>
                <a:lnTo>
                  <a:pt x="153334" y="692372"/>
                </a:lnTo>
                <a:lnTo>
                  <a:pt x="178766" y="682847"/>
                </a:lnTo>
                <a:cubicBezTo>
                  <a:pt x="178766" y="682847"/>
                  <a:pt x="177909" y="676465"/>
                  <a:pt x="196006" y="663797"/>
                </a:cubicBezTo>
                <a:cubicBezTo>
                  <a:pt x="202337" y="654558"/>
                  <a:pt x="206385" y="643949"/>
                  <a:pt x="207817" y="632841"/>
                </a:cubicBezTo>
                <a:lnTo>
                  <a:pt x="196959" y="648367"/>
                </a:lnTo>
                <a:lnTo>
                  <a:pt x="204198" y="602837"/>
                </a:lnTo>
                <a:lnTo>
                  <a:pt x="196006" y="607409"/>
                </a:lnTo>
                <a:lnTo>
                  <a:pt x="203626" y="581025"/>
                </a:lnTo>
                <a:lnTo>
                  <a:pt x="194101" y="592836"/>
                </a:lnTo>
                <a:lnTo>
                  <a:pt x="204960" y="554736"/>
                </a:lnTo>
                <a:lnTo>
                  <a:pt x="189148" y="571500"/>
                </a:lnTo>
                <a:lnTo>
                  <a:pt x="204579" y="531400"/>
                </a:lnTo>
                <a:lnTo>
                  <a:pt x="190958" y="545021"/>
                </a:lnTo>
                <a:lnTo>
                  <a:pt x="205531" y="507778"/>
                </a:lnTo>
                <a:lnTo>
                  <a:pt x="194578" y="523875"/>
                </a:lnTo>
                <a:lnTo>
                  <a:pt x="203626" y="492062"/>
                </a:lnTo>
                <a:lnTo>
                  <a:pt x="192768" y="500253"/>
                </a:lnTo>
                <a:lnTo>
                  <a:pt x="206389" y="472916"/>
                </a:lnTo>
                <a:lnTo>
                  <a:pt x="196864" y="480155"/>
                </a:lnTo>
                <a:lnTo>
                  <a:pt x="218200" y="438150"/>
                </a:lnTo>
                <a:lnTo>
                  <a:pt x="207341" y="447675"/>
                </a:lnTo>
                <a:lnTo>
                  <a:pt x="229058" y="410337"/>
                </a:lnTo>
                <a:lnTo>
                  <a:pt x="211818" y="419862"/>
                </a:lnTo>
                <a:lnTo>
                  <a:pt x="226391" y="390716"/>
                </a:lnTo>
                <a:lnTo>
                  <a:pt x="212770" y="400241"/>
                </a:lnTo>
                <a:lnTo>
                  <a:pt x="231820" y="365665"/>
                </a:lnTo>
                <a:lnTo>
                  <a:pt x="220962" y="373856"/>
                </a:lnTo>
                <a:lnTo>
                  <a:pt x="236392" y="349282"/>
                </a:lnTo>
                <a:lnTo>
                  <a:pt x="225439" y="352425"/>
                </a:lnTo>
                <a:lnTo>
                  <a:pt x="248203" y="328803"/>
                </a:lnTo>
                <a:lnTo>
                  <a:pt x="234582" y="333375"/>
                </a:lnTo>
                <a:lnTo>
                  <a:pt x="260872" y="308800"/>
                </a:lnTo>
                <a:lnTo>
                  <a:pt x="250870" y="311468"/>
                </a:lnTo>
                <a:lnTo>
                  <a:pt x="266682" y="297656"/>
                </a:lnTo>
                <a:lnTo>
                  <a:pt x="278493" y="278606"/>
                </a:lnTo>
                <a:lnTo>
                  <a:pt x="268492" y="277749"/>
                </a:lnTo>
                <a:lnTo>
                  <a:pt x="293923" y="250412"/>
                </a:lnTo>
                <a:lnTo>
                  <a:pt x="280874" y="250412"/>
                </a:lnTo>
                <a:cubicBezTo>
                  <a:pt x="280874" y="250412"/>
                  <a:pt x="313545" y="224028"/>
                  <a:pt x="321736" y="223076"/>
                </a:cubicBezTo>
                <a:lnTo>
                  <a:pt x="301734" y="225838"/>
                </a:lnTo>
                <a:cubicBezTo>
                  <a:pt x="301734" y="225838"/>
                  <a:pt x="340786" y="205835"/>
                  <a:pt x="350788" y="201263"/>
                </a:cubicBezTo>
                <a:lnTo>
                  <a:pt x="327166" y="205835"/>
                </a:lnTo>
                <a:lnTo>
                  <a:pt x="389840" y="176689"/>
                </a:lnTo>
                <a:lnTo>
                  <a:pt x="368980" y="180308"/>
                </a:lnTo>
                <a:lnTo>
                  <a:pt x="421654" y="152972"/>
                </a:lnTo>
                <a:lnTo>
                  <a:pt x="396222" y="160306"/>
                </a:lnTo>
                <a:lnTo>
                  <a:pt x="457944" y="122206"/>
                </a:lnTo>
                <a:lnTo>
                  <a:pt x="424321" y="129445"/>
                </a:lnTo>
                <a:lnTo>
                  <a:pt x="490996" y="100870"/>
                </a:lnTo>
                <a:lnTo>
                  <a:pt x="460706" y="104775"/>
                </a:lnTo>
                <a:lnTo>
                  <a:pt x="496044" y="91154"/>
                </a:lnTo>
                <a:lnTo>
                  <a:pt x="482423" y="88392"/>
                </a:lnTo>
                <a:lnTo>
                  <a:pt x="510998" y="83820"/>
                </a:lnTo>
                <a:lnTo>
                  <a:pt x="499187" y="78391"/>
                </a:lnTo>
                <a:lnTo>
                  <a:pt x="525476" y="77438"/>
                </a:lnTo>
                <a:lnTo>
                  <a:pt x="518237" y="68390"/>
                </a:lnTo>
                <a:lnTo>
                  <a:pt x="544621" y="62865"/>
                </a:lnTo>
                <a:lnTo>
                  <a:pt x="531477" y="57150"/>
                </a:lnTo>
                <a:lnTo>
                  <a:pt x="555099" y="51721"/>
                </a:lnTo>
                <a:lnTo>
                  <a:pt x="546907" y="46196"/>
                </a:lnTo>
                <a:lnTo>
                  <a:pt x="568720" y="42577"/>
                </a:lnTo>
                <a:lnTo>
                  <a:pt x="557861" y="34385"/>
                </a:lnTo>
                <a:lnTo>
                  <a:pt x="585103" y="36195"/>
                </a:lnTo>
                <a:lnTo>
                  <a:pt x="575578" y="26670"/>
                </a:lnTo>
                <a:lnTo>
                  <a:pt x="599200" y="31242"/>
                </a:lnTo>
                <a:lnTo>
                  <a:pt x="589675" y="20288"/>
                </a:lnTo>
                <a:lnTo>
                  <a:pt x="614249" y="23051"/>
                </a:lnTo>
                <a:lnTo>
                  <a:pt x="613297" y="14859"/>
                </a:lnTo>
                <a:lnTo>
                  <a:pt x="628632" y="19050"/>
                </a:lnTo>
                <a:lnTo>
                  <a:pt x="633204" y="11716"/>
                </a:lnTo>
                <a:lnTo>
                  <a:pt x="649587" y="16288"/>
                </a:lnTo>
                <a:lnTo>
                  <a:pt x="655873" y="8096"/>
                </a:lnTo>
                <a:lnTo>
                  <a:pt x="667684" y="11716"/>
                </a:lnTo>
                <a:lnTo>
                  <a:pt x="668637" y="2191"/>
                </a:lnTo>
                <a:lnTo>
                  <a:pt x="690449" y="7620"/>
                </a:lnTo>
                <a:lnTo>
                  <a:pt x="687687" y="0"/>
                </a:lnTo>
                <a:lnTo>
                  <a:pt x="703117" y="1810"/>
                </a:lnTo>
                <a:lnTo>
                  <a:pt x="728549" y="953"/>
                </a:lnTo>
                <a:cubicBezTo>
                  <a:pt x="743464" y="1381"/>
                  <a:pt x="758329" y="2877"/>
                  <a:pt x="773031" y="5429"/>
                </a:cubicBezTo>
                <a:cubicBezTo>
                  <a:pt x="789414" y="9144"/>
                  <a:pt x="820656" y="14954"/>
                  <a:pt x="831228" y="18193"/>
                </a:cubicBezTo>
                <a:cubicBezTo>
                  <a:pt x="841801" y="21431"/>
                  <a:pt x="900190" y="36386"/>
                  <a:pt x="926478" y="35528"/>
                </a:cubicBezTo>
                <a:cubicBezTo>
                  <a:pt x="952768" y="34671"/>
                  <a:pt x="1109835" y="33719"/>
                  <a:pt x="1128028" y="41910"/>
                </a:cubicBezTo>
                <a:cubicBezTo>
                  <a:pt x="1143393" y="44332"/>
                  <a:pt x="1159066" y="44010"/>
                  <a:pt x="1174319" y="40958"/>
                </a:cubicBezTo>
                <a:cubicBezTo>
                  <a:pt x="1190702" y="35528"/>
                  <a:pt x="1195274" y="21908"/>
                  <a:pt x="1217944" y="20955"/>
                </a:cubicBezTo>
                <a:cubicBezTo>
                  <a:pt x="1240613" y="20003"/>
                  <a:pt x="1317861" y="11430"/>
                  <a:pt x="1367772" y="45530"/>
                </a:cubicBezTo>
                <a:cubicBezTo>
                  <a:pt x="1417683" y="79629"/>
                  <a:pt x="1529697" y="87725"/>
                  <a:pt x="1564368" y="80296"/>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3" name="Grafik 22">
            <a:extLst>
              <a:ext uri="{FF2B5EF4-FFF2-40B4-BE49-F238E27FC236}">
                <a16:creationId xmlns:a16="http://schemas.microsoft.com/office/drawing/2014/main" id="{685ACCE5-AD04-7501-6A46-C6EB803C0094}"/>
              </a:ext>
            </a:extLst>
          </p:cNvPr>
          <p:cNvSpPr>
            <a:spLocks noChangeAspect="1"/>
          </p:cNvSpPr>
          <p:nvPr/>
        </p:nvSpPr>
        <p:spPr>
          <a:xfrm>
            <a:off x="-517524" y="4542626"/>
            <a:ext cx="2765554" cy="2315375"/>
          </a:xfrm>
          <a:custGeom>
            <a:avLst/>
            <a:gdLst>
              <a:gd name="connsiteX0" fmla="*/ 1978438 w 1978437"/>
              <a:gd name="connsiteY0" fmla="*/ 443038 h 1656385"/>
              <a:gd name="connsiteX1" fmla="*/ 1967579 w 1978437"/>
              <a:gd name="connsiteY1" fmla="*/ 406462 h 1656385"/>
              <a:gd name="connsiteX2" fmla="*/ 1951482 w 1978437"/>
              <a:gd name="connsiteY2" fmla="*/ 381983 h 1656385"/>
              <a:gd name="connsiteX3" fmla="*/ 1916525 w 1978437"/>
              <a:gd name="connsiteY3" fmla="*/ 342454 h 1656385"/>
              <a:gd name="connsiteX4" fmla="*/ 1881950 w 1978437"/>
              <a:gd name="connsiteY4" fmla="*/ 313879 h 1656385"/>
              <a:gd name="connsiteX5" fmla="*/ 1865090 w 1978437"/>
              <a:gd name="connsiteY5" fmla="*/ 302354 h 1656385"/>
              <a:gd name="connsiteX6" fmla="*/ 1851470 w 1978437"/>
              <a:gd name="connsiteY6" fmla="*/ 292162 h 1656385"/>
              <a:gd name="connsiteX7" fmla="*/ 1795558 w 1978437"/>
              <a:gd name="connsiteY7" fmla="*/ 247680 h 1656385"/>
              <a:gd name="connsiteX8" fmla="*/ 1771841 w 1978437"/>
              <a:gd name="connsiteY8" fmla="*/ 227011 h 1656385"/>
              <a:gd name="connsiteX9" fmla="*/ 1752029 w 1978437"/>
              <a:gd name="connsiteY9" fmla="*/ 208437 h 1656385"/>
              <a:gd name="connsiteX10" fmla="*/ 1774031 w 1978437"/>
              <a:gd name="connsiteY10" fmla="*/ 103662 h 1656385"/>
              <a:gd name="connsiteX11" fmla="*/ 1778032 w 1978437"/>
              <a:gd name="connsiteY11" fmla="*/ 70611 h 1656385"/>
              <a:gd name="connsiteX12" fmla="*/ 1765173 w 1978437"/>
              <a:gd name="connsiteY12" fmla="*/ 55847 h 1656385"/>
              <a:gd name="connsiteX13" fmla="*/ 1760887 w 1978437"/>
              <a:gd name="connsiteY13" fmla="*/ 53370 h 1656385"/>
              <a:gd name="connsiteX14" fmla="*/ 1744885 w 1978437"/>
              <a:gd name="connsiteY14" fmla="*/ 45465 h 1656385"/>
              <a:gd name="connsiteX15" fmla="*/ 1718215 w 1978437"/>
              <a:gd name="connsiteY15" fmla="*/ 32225 h 1656385"/>
              <a:gd name="connsiteX16" fmla="*/ 1706309 w 1978437"/>
              <a:gd name="connsiteY16" fmla="*/ 22700 h 1656385"/>
              <a:gd name="connsiteX17" fmla="*/ 1691735 w 1978437"/>
              <a:gd name="connsiteY17" fmla="*/ 4983 h 1656385"/>
              <a:gd name="connsiteX18" fmla="*/ 1678972 w 1978437"/>
              <a:gd name="connsiteY18" fmla="*/ 30 h 1656385"/>
              <a:gd name="connsiteX19" fmla="*/ 1670971 w 1978437"/>
              <a:gd name="connsiteY19" fmla="*/ 5079 h 1656385"/>
              <a:gd name="connsiteX20" fmla="*/ 1669161 w 1978437"/>
              <a:gd name="connsiteY20" fmla="*/ 15842 h 1656385"/>
              <a:gd name="connsiteX21" fmla="*/ 1669828 w 1978437"/>
              <a:gd name="connsiteY21" fmla="*/ 23462 h 1656385"/>
              <a:gd name="connsiteX22" fmla="*/ 1672495 w 1978437"/>
              <a:gd name="connsiteY22" fmla="*/ 50418 h 1656385"/>
              <a:gd name="connsiteX23" fmla="*/ 1674209 w 1978437"/>
              <a:gd name="connsiteY23" fmla="*/ 70706 h 1656385"/>
              <a:gd name="connsiteX24" fmla="*/ 1666875 w 1978437"/>
              <a:gd name="connsiteY24" fmla="*/ 100995 h 1656385"/>
              <a:gd name="connsiteX25" fmla="*/ 1662113 w 1978437"/>
              <a:gd name="connsiteY25" fmla="*/ 110520 h 1656385"/>
              <a:gd name="connsiteX26" fmla="*/ 1650587 w 1978437"/>
              <a:gd name="connsiteY26" fmla="*/ 132618 h 1656385"/>
              <a:gd name="connsiteX27" fmla="*/ 1641062 w 1978437"/>
              <a:gd name="connsiteY27" fmla="*/ 163670 h 1656385"/>
              <a:gd name="connsiteX28" fmla="*/ 1640014 w 1978437"/>
              <a:gd name="connsiteY28" fmla="*/ 167670 h 1656385"/>
              <a:gd name="connsiteX29" fmla="*/ 1636966 w 1978437"/>
              <a:gd name="connsiteY29" fmla="*/ 181863 h 1656385"/>
              <a:gd name="connsiteX30" fmla="*/ 1636966 w 1978437"/>
              <a:gd name="connsiteY30" fmla="*/ 195864 h 1656385"/>
              <a:gd name="connsiteX31" fmla="*/ 1648587 w 1978437"/>
              <a:gd name="connsiteY31" fmla="*/ 247680 h 1656385"/>
              <a:gd name="connsiteX32" fmla="*/ 1650492 w 1978437"/>
              <a:gd name="connsiteY32" fmla="*/ 251109 h 1656385"/>
              <a:gd name="connsiteX33" fmla="*/ 1681829 w 1978437"/>
              <a:gd name="connsiteY33" fmla="*/ 298734 h 1656385"/>
              <a:gd name="connsiteX34" fmla="*/ 1719929 w 1978437"/>
              <a:gd name="connsiteY34" fmla="*/ 331405 h 1656385"/>
              <a:gd name="connsiteX35" fmla="*/ 1729454 w 1978437"/>
              <a:gd name="connsiteY35" fmla="*/ 338358 h 1656385"/>
              <a:gd name="connsiteX36" fmla="*/ 1735360 w 1978437"/>
              <a:gd name="connsiteY36" fmla="*/ 343121 h 1656385"/>
              <a:gd name="connsiteX37" fmla="*/ 1772793 w 1978437"/>
              <a:gd name="connsiteY37" fmla="*/ 371696 h 1656385"/>
              <a:gd name="connsiteX38" fmla="*/ 1784509 w 1978437"/>
              <a:gd name="connsiteY38" fmla="*/ 382745 h 1656385"/>
              <a:gd name="connsiteX39" fmla="*/ 1794510 w 1978437"/>
              <a:gd name="connsiteY39" fmla="*/ 396461 h 1656385"/>
              <a:gd name="connsiteX40" fmla="*/ 1801368 w 1978437"/>
              <a:gd name="connsiteY40" fmla="*/ 419607 h 1656385"/>
              <a:gd name="connsiteX41" fmla="*/ 1798892 w 1978437"/>
              <a:gd name="connsiteY41" fmla="*/ 425607 h 1656385"/>
              <a:gd name="connsiteX42" fmla="*/ 1793177 w 1978437"/>
              <a:gd name="connsiteY42" fmla="*/ 435799 h 1656385"/>
              <a:gd name="connsiteX43" fmla="*/ 1789271 w 1978437"/>
              <a:gd name="connsiteY43" fmla="*/ 439419 h 1656385"/>
              <a:gd name="connsiteX44" fmla="*/ 1785938 w 1978437"/>
              <a:gd name="connsiteY44" fmla="*/ 440085 h 1656385"/>
              <a:gd name="connsiteX45" fmla="*/ 1777651 w 1978437"/>
              <a:gd name="connsiteY45" fmla="*/ 451515 h 1656385"/>
              <a:gd name="connsiteX46" fmla="*/ 1777651 w 1978437"/>
              <a:gd name="connsiteY46" fmla="*/ 458088 h 1656385"/>
              <a:gd name="connsiteX47" fmla="*/ 1776793 w 1978437"/>
              <a:gd name="connsiteY47" fmla="*/ 458088 h 1656385"/>
              <a:gd name="connsiteX48" fmla="*/ 1775174 w 1978437"/>
              <a:gd name="connsiteY48" fmla="*/ 458088 h 1656385"/>
              <a:gd name="connsiteX49" fmla="*/ 1752886 w 1978437"/>
              <a:gd name="connsiteY49" fmla="*/ 459421 h 1656385"/>
              <a:gd name="connsiteX50" fmla="*/ 1748790 w 1978437"/>
              <a:gd name="connsiteY50" fmla="*/ 459421 h 1656385"/>
              <a:gd name="connsiteX51" fmla="*/ 1732693 w 1978437"/>
              <a:gd name="connsiteY51" fmla="*/ 449896 h 1656385"/>
              <a:gd name="connsiteX52" fmla="*/ 1729264 w 1978437"/>
              <a:gd name="connsiteY52" fmla="*/ 446181 h 1656385"/>
              <a:gd name="connsiteX53" fmla="*/ 1719263 w 1978437"/>
              <a:gd name="connsiteY53" fmla="*/ 441990 h 1656385"/>
              <a:gd name="connsiteX54" fmla="*/ 1712500 w 1978437"/>
              <a:gd name="connsiteY54" fmla="*/ 441990 h 1656385"/>
              <a:gd name="connsiteX55" fmla="*/ 1698974 w 1978437"/>
              <a:gd name="connsiteY55" fmla="*/ 438847 h 1656385"/>
              <a:gd name="connsiteX56" fmla="*/ 1681163 w 1978437"/>
              <a:gd name="connsiteY56" fmla="*/ 418083 h 1656385"/>
              <a:gd name="connsiteX57" fmla="*/ 1663351 w 1978437"/>
              <a:gd name="connsiteY57" fmla="*/ 392365 h 1656385"/>
              <a:gd name="connsiteX58" fmla="*/ 1639157 w 1978437"/>
              <a:gd name="connsiteY58" fmla="*/ 373887 h 1656385"/>
              <a:gd name="connsiteX59" fmla="*/ 1588389 w 1978437"/>
              <a:gd name="connsiteY59" fmla="*/ 358456 h 1656385"/>
              <a:gd name="connsiteX60" fmla="*/ 1582484 w 1978437"/>
              <a:gd name="connsiteY60" fmla="*/ 358456 h 1656385"/>
              <a:gd name="connsiteX61" fmla="*/ 1575340 w 1978437"/>
              <a:gd name="connsiteY61" fmla="*/ 352170 h 1656385"/>
              <a:gd name="connsiteX62" fmla="*/ 1565815 w 1978437"/>
              <a:gd name="connsiteY62" fmla="*/ 331310 h 1656385"/>
              <a:gd name="connsiteX63" fmla="*/ 1553242 w 1978437"/>
              <a:gd name="connsiteY63" fmla="*/ 316546 h 1656385"/>
              <a:gd name="connsiteX64" fmla="*/ 1510475 w 1978437"/>
              <a:gd name="connsiteY64" fmla="*/ 297496 h 1656385"/>
              <a:gd name="connsiteX65" fmla="*/ 1502855 w 1978437"/>
              <a:gd name="connsiteY65" fmla="*/ 294258 h 1656385"/>
              <a:gd name="connsiteX66" fmla="*/ 1499235 w 1978437"/>
              <a:gd name="connsiteY66" fmla="*/ 292162 h 1656385"/>
              <a:gd name="connsiteX67" fmla="*/ 1484757 w 1978437"/>
              <a:gd name="connsiteY67" fmla="*/ 280542 h 1656385"/>
              <a:gd name="connsiteX68" fmla="*/ 1459897 w 1978437"/>
              <a:gd name="connsiteY68" fmla="*/ 261492 h 1656385"/>
              <a:gd name="connsiteX69" fmla="*/ 1453134 w 1978437"/>
              <a:gd name="connsiteY69" fmla="*/ 257967 h 1656385"/>
              <a:gd name="connsiteX70" fmla="*/ 1426369 w 1978437"/>
              <a:gd name="connsiteY70" fmla="*/ 250824 h 1656385"/>
              <a:gd name="connsiteX71" fmla="*/ 1404271 w 1978437"/>
              <a:gd name="connsiteY71" fmla="*/ 250252 h 1656385"/>
              <a:gd name="connsiteX72" fmla="*/ 1363504 w 1978437"/>
              <a:gd name="connsiteY72" fmla="*/ 250824 h 1656385"/>
              <a:gd name="connsiteX73" fmla="*/ 1303401 w 1978437"/>
              <a:gd name="connsiteY73" fmla="*/ 257396 h 1656385"/>
              <a:gd name="connsiteX74" fmla="*/ 1282541 w 1978437"/>
              <a:gd name="connsiteY74" fmla="*/ 261492 h 1656385"/>
              <a:gd name="connsiteX75" fmla="*/ 1258062 w 1978437"/>
              <a:gd name="connsiteY75" fmla="*/ 268445 h 1656385"/>
              <a:gd name="connsiteX76" fmla="*/ 1231011 w 1978437"/>
              <a:gd name="connsiteY76" fmla="*/ 280542 h 1656385"/>
              <a:gd name="connsiteX77" fmla="*/ 1197864 w 1978437"/>
              <a:gd name="connsiteY77" fmla="*/ 302925 h 1656385"/>
              <a:gd name="connsiteX78" fmla="*/ 1193197 w 1978437"/>
              <a:gd name="connsiteY78" fmla="*/ 306640 h 1656385"/>
              <a:gd name="connsiteX79" fmla="*/ 1173194 w 1978437"/>
              <a:gd name="connsiteY79" fmla="*/ 326166 h 1656385"/>
              <a:gd name="connsiteX80" fmla="*/ 1144619 w 1978437"/>
              <a:gd name="connsiteY80" fmla="*/ 357408 h 1656385"/>
              <a:gd name="connsiteX81" fmla="*/ 1135094 w 1978437"/>
              <a:gd name="connsiteY81" fmla="*/ 366933 h 1656385"/>
              <a:gd name="connsiteX82" fmla="*/ 1099376 w 1978437"/>
              <a:gd name="connsiteY82" fmla="*/ 386555 h 1656385"/>
              <a:gd name="connsiteX83" fmla="*/ 1073087 w 1978437"/>
              <a:gd name="connsiteY83" fmla="*/ 393222 h 1656385"/>
              <a:gd name="connsiteX84" fmla="*/ 1062038 w 1978437"/>
              <a:gd name="connsiteY84" fmla="*/ 394175 h 1656385"/>
              <a:gd name="connsiteX85" fmla="*/ 1036606 w 1978437"/>
              <a:gd name="connsiteY85" fmla="*/ 394175 h 1656385"/>
              <a:gd name="connsiteX86" fmla="*/ 1014508 w 1978437"/>
              <a:gd name="connsiteY86" fmla="*/ 388269 h 1656385"/>
              <a:gd name="connsiteX87" fmla="*/ 999458 w 1978437"/>
              <a:gd name="connsiteY87" fmla="*/ 386460 h 1656385"/>
              <a:gd name="connsiteX88" fmla="*/ 960882 w 1978437"/>
              <a:gd name="connsiteY88" fmla="*/ 392460 h 1656385"/>
              <a:gd name="connsiteX89" fmla="*/ 947547 w 1978437"/>
              <a:gd name="connsiteY89" fmla="*/ 394842 h 1656385"/>
              <a:gd name="connsiteX90" fmla="*/ 926401 w 1978437"/>
              <a:gd name="connsiteY90" fmla="*/ 394080 h 1656385"/>
              <a:gd name="connsiteX91" fmla="*/ 919734 w 1978437"/>
              <a:gd name="connsiteY91" fmla="*/ 392746 h 1656385"/>
              <a:gd name="connsiteX92" fmla="*/ 850868 w 1978437"/>
              <a:gd name="connsiteY92" fmla="*/ 377411 h 1656385"/>
              <a:gd name="connsiteX93" fmla="*/ 847630 w 1978437"/>
              <a:gd name="connsiteY93" fmla="*/ 376458 h 1656385"/>
              <a:gd name="connsiteX94" fmla="*/ 826580 w 1978437"/>
              <a:gd name="connsiteY94" fmla="*/ 371505 h 1656385"/>
              <a:gd name="connsiteX95" fmla="*/ 789908 w 1978437"/>
              <a:gd name="connsiteY95" fmla="*/ 366171 h 1656385"/>
              <a:gd name="connsiteX96" fmla="*/ 770858 w 1978437"/>
              <a:gd name="connsiteY96" fmla="*/ 364171 h 1656385"/>
              <a:gd name="connsiteX97" fmla="*/ 716471 w 1978437"/>
              <a:gd name="connsiteY97" fmla="*/ 358361 h 1656385"/>
              <a:gd name="connsiteX98" fmla="*/ 631793 w 1978437"/>
              <a:gd name="connsiteY98" fmla="*/ 364743 h 1656385"/>
              <a:gd name="connsiteX99" fmla="*/ 590550 w 1978437"/>
              <a:gd name="connsiteY99" fmla="*/ 379411 h 1656385"/>
              <a:gd name="connsiteX100" fmla="*/ 532067 w 1978437"/>
              <a:gd name="connsiteY100" fmla="*/ 398461 h 1656385"/>
              <a:gd name="connsiteX101" fmla="*/ 477012 w 1978437"/>
              <a:gd name="connsiteY101" fmla="*/ 418464 h 1656385"/>
              <a:gd name="connsiteX102" fmla="*/ 424434 w 1978437"/>
              <a:gd name="connsiteY102" fmla="*/ 440276 h 1656385"/>
              <a:gd name="connsiteX103" fmla="*/ 403670 w 1978437"/>
              <a:gd name="connsiteY103" fmla="*/ 447705 h 1656385"/>
              <a:gd name="connsiteX104" fmla="*/ 386429 w 1978437"/>
              <a:gd name="connsiteY104" fmla="*/ 452182 h 1656385"/>
              <a:gd name="connsiteX105" fmla="*/ 325088 w 1978437"/>
              <a:gd name="connsiteY105" fmla="*/ 477995 h 1656385"/>
              <a:gd name="connsiteX106" fmla="*/ 296513 w 1978437"/>
              <a:gd name="connsiteY106" fmla="*/ 495902 h 1656385"/>
              <a:gd name="connsiteX107" fmla="*/ 295466 w 1978437"/>
              <a:gd name="connsiteY107" fmla="*/ 496664 h 1656385"/>
              <a:gd name="connsiteX108" fmla="*/ 252222 w 1978437"/>
              <a:gd name="connsiteY108" fmla="*/ 533430 h 1656385"/>
              <a:gd name="connsiteX109" fmla="*/ 237458 w 1978437"/>
              <a:gd name="connsiteY109" fmla="*/ 548766 h 1656385"/>
              <a:gd name="connsiteX110" fmla="*/ 217075 w 1978437"/>
              <a:gd name="connsiteY110" fmla="*/ 585151 h 1656385"/>
              <a:gd name="connsiteX111" fmla="*/ 205550 w 1978437"/>
              <a:gd name="connsiteY111" fmla="*/ 608964 h 1656385"/>
              <a:gd name="connsiteX112" fmla="*/ 193072 w 1978437"/>
              <a:gd name="connsiteY112" fmla="*/ 633062 h 1656385"/>
              <a:gd name="connsiteX113" fmla="*/ 160877 w 1978437"/>
              <a:gd name="connsiteY113" fmla="*/ 696594 h 1656385"/>
              <a:gd name="connsiteX114" fmla="*/ 149447 w 1978437"/>
              <a:gd name="connsiteY114" fmla="*/ 716406 h 1656385"/>
              <a:gd name="connsiteX115" fmla="*/ 149447 w 1978437"/>
              <a:gd name="connsiteY115" fmla="*/ 716406 h 1656385"/>
              <a:gd name="connsiteX116" fmla="*/ 148304 w 1978437"/>
              <a:gd name="connsiteY116" fmla="*/ 719168 h 1656385"/>
              <a:gd name="connsiteX117" fmla="*/ 137065 w 1978437"/>
              <a:gd name="connsiteY117" fmla="*/ 742504 h 1656385"/>
              <a:gd name="connsiteX118" fmla="*/ 135731 w 1978437"/>
              <a:gd name="connsiteY118" fmla="*/ 744981 h 1656385"/>
              <a:gd name="connsiteX119" fmla="*/ 134112 w 1978437"/>
              <a:gd name="connsiteY119" fmla="*/ 749838 h 1656385"/>
              <a:gd name="connsiteX120" fmla="*/ 120110 w 1978437"/>
              <a:gd name="connsiteY120" fmla="*/ 776985 h 1656385"/>
              <a:gd name="connsiteX121" fmla="*/ 98679 w 1978437"/>
              <a:gd name="connsiteY121" fmla="*/ 821466 h 1656385"/>
              <a:gd name="connsiteX122" fmla="*/ 79058 w 1978437"/>
              <a:gd name="connsiteY122" fmla="*/ 869091 h 1656385"/>
              <a:gd name="connsiteX123" fmla="*/ 72866 w 1978437"/>
              <a:gd name="connsiteY123" fmla="*/ 888903 h 1656385"/>
              <a:gd name="connsiteX124" fmla="*/ 57150 w 1978437"/>
              <a:gd name="connsiteY124" fmla="*/ 985963 h 1656385"/>
              <a:gd name="connsiteX125" fmla="*/ 57150 w 1978437"/>
              <a:gd name="connsiteY125" fmla="*/ 994059 h 1656385"/>
              <a:gd name="connsiteX126" fmla="*/ 57150 w 1978437"/>
              <a:gd name="connsiteY126" fmla="*/ 1015586 h 1656385"/>
              <a:gd name="connsiteX127" fmla="*/ 57912 w 1978437"/>
              <a:gd name="connsiteY127" fmla="*/ 1060449 h 1656385"/>
              <a:gd name="connsiteX128" fmla="*/ 63151 w 1978437"/>
              <a:gd name="connsiteY128" fmla="*/ 1163223 h 1656385"/>
              <a:gd name="connsiteX129" fmla="*/ 64008 w 1978437"/>
              <a:gd name="connsiteY129" fmla="*/ 1203038 h 1656385"/>
              <a:gd name="connsiteX130" fmla="*/ 59246 w 1978437"/>
              <a:gd name="connsiteY130" fmla="*/ 1214468 h 1656385"/>
              <a:gd name="connsiteX131" fmla="*/ 51245 w 1978437"/>
              <a:gd name="connsiteY131" fmla="*/ 1227517 h 1656385"/>
              <a:gd name="connsiteX132" fmla="*/ 38576 w 1978437"/>
              <a:gd name="connsiteY132" fmla="*/ 1265617 h 1656385"/>
              <a:gd name="connsiteX133" fmla="*/ 22765 w 1978437"/>
              <a:gd name="connsiteY133" fmla="*/ 1300002 h 1656385"/>
              <a:gd name="connsiteX134" fmla="*/ 18288 w 1978437"/>
              <a:gd name="connsiteY134" fmla="*/ 1306194 h 1656385"/>
              <a:gd name="connsiteX135" fmla="*/ 14478 w 1978437"/>
              <a:gd name="connsiteY135" fmla="*/ 1314576 h 1656385"/>
              <a:gd name="connsiteX136" fmla="*/ 29337 w 1978437"/>
              <a:gd name="connsiteY136" fmla="*/ 1299621 h 1656385"/>
              <a:gd name="connsiteX137" fmla="*/ 30480 w 1978437"/>
              <a:gd name="connsiteY137" fmla="*/ 1298383 h 1656385"/>
              <a:gd name="connsiteX138" fmla="*/ 32004 w 1978437"/>
              <a:gd name="connsiteY138" fmla="*/ 1298383 h 1656385"/>
              <a:gd name="connsiteX139" fmla="*/ 32957 w 1978437"/>
              <a:gd name="connsiteY139" fmla="*/ 1299431 h 1656385"/>
              <a:gd name="connsiteX140" fmla="*/ 32957 w 1978437"/>
              <a:gd name="connsiteY140" fmla="*/ 1304574 h 1656385"/>
              <a:gd name="connsiteX141" fmla="*/ 32957 w 1978437"/>
              <a:gd name="connsiteY141" fmla="*/ 1338579 h 1656385"/>
              <a:gd name="connsiteX142" fmla="*/ 35909 w 1978437"/>
              <a:gd name="connsiteY142" fmla="*/ 1356105 h 1656385"/>
              <a:gd name="connsiteX143" fmla="*/ 38481 w 1978437"/>
              <a:gd name="connsiteY143" fmla="*/ 1356962 h 1656385"/>
              <a:gd name="connsiteX144" fmla="*/ 45625 w 1978437"/>
              <a:gd name="connsiteY144" fmla="*/ 1345246 h 1656385"/>
              <a:gd name="connsiteX145" fmla="*/ 46577 w 1978437"/>
              <a:gd name="connsiteY145" fmla="*/ 1339341 h 1656385"/>
              <a:gd name="connsiteX146" fmla="*/ 62294 w 1978437"/>
              <a:gd name="connsiteY146" fmla="*/ 1296573 h 1656385"/>
              <a:gd name="connsiteX147" fmla="*/ 64199 w 1978437"/>
              <a:gd name="connsiteY147" fmla="*/ 1295240 h 1656385"/>
              <a:gd name="connsiteX148" fmla="*/ 65532 w 1978437"/>
              <a:gd name="connsiteY148" fmla="*/ 1296955 h 1656385"/>
              <a:gd name="connsiteX149" fmla="*/ 65532 w 1978437"/>
              <a:gd name="connsiteY149" fmla="*/ 1316005 h 1656385"/>
              <a:gd name="connsiteX150" fmla="*/ 61817 w 1978437"/>
              <a:gd name="connsiteY150" fmla="*/ 1344580 h 1656385"/>
              <a:gd name="connsiteX151" fmla="*/ 58865 w 1978437"/>
              <a:gd name="connsiteY151" fmla="*/ 1355247 h 1656385"/>
              <a:gd name="connsiteX152" fmla="*/ 54578 w 1978437"/>
              <a:gd name="connsiteY152" fmla="*/ 1371726 h 1656385"/>
              <a:gd name="connsiteX153" fmla="*/ 55629 w 1978437"/>
              <a:gd name="connsiteY153" fmla="*/ 1373608 h 1656385"/>
              <a:gd name="connsiteX154" fmla="*/ 55721 w 1978437"/>
              <a:gd name="connsiteY154" fmla="*/ 1373631 h 1656385"/>
              <a:gd name="connsiteX155" fmla="*/ 57245 w 1978437"/>
              <a:gd name="connsiteY155" fmla="*/ 1373631 h 1656385"/>
              <a:gd name="connsiteX156" fmla="*/ 73533 w 1978437"/>
              <a:gd name="connsiteY156" fmla="*/ 1353057 h 1656385"/>
              <a:gd name="connsiteX157" fmla="*/ 86011 w 1978437"/>
              <a:gd name="connsiteY157" fmla="*/ 1323339 h 1656385"/>
              <a:gd name="connsiteX158" fmla="*/ 88583 w 1978437"/>
              <a:gd name="connsiteY158" fmla="*/ 1320481 h 1656385"/>
              <a:gd name="connsiteX159" fmla="*/ 88583 w 1978437"/>
              <a:gd name="connsiteY159" fmla="*/ 1330006 h 1656385"/>
              <a:gd name="connsiteX160" fmla="*/ 87059 w 1978437"/>
              <a:gd name="connsiteY160" fmla="*/ 1340103 h 1656385"/>
              <a:gd name="connsiteX161" fmla="*/ 87059 w 1978437"/>
              <a:gd name="connsiteY161" fmla="*/ 1346008 h 1656385"/>
              <a:gd name="connsiteX162" fmla="*/ 88202 w 1978437"/>
              <a:gd name="connsiteY162" fmla="*/ 1347056 h 1656385"/>
              <a:gd name="connsiteX163" fmla="*/ 89726 w 1978437"/>
              <a:gd name="connsiteY163" fmla="*/ 1347056 h 1656385"/>
              <a:gd name="connsiteX164" fmla="*/ 92297 w 1978437"/>
              <a:gd name="connsiteY164" fmla="*/ 1342770 h 1656385"/>
              <a:gd name="connsiteX165" fmla="*/ 100775 w 1978437"/>
              <a:gd name="connsiteY165" fmla="*/ 1315147 h 1656385"/>
              <a:gd name="connsiteX166" fmla="*/ 103156 w 1978437"/>
              <a:gd name="connsiteY166" fmla="*/ 1311147 h 1656385"/>
              <a:gd name="connsiteX167" fmla="*/ 104013 w 1978437"/>
              <a:gd name="connsiteY167" fmla="*/ 1328577 h 1656385"/>
              <a:gd name="connsiteX168" fmla="*/ 102775 w 1978437"/>
              <a:gd name="connsiteY168" fmla="*/ 1330768 h 1656385"/>
              <a:gd name="connsiteX169" fmla="*/ 79629 w 1978437"/>
              <a:gd name="connsiteY169" fmla="*/ 1368868 h 1656385"/>
              <a:gd name="connsiteX170" fmla="*/ 65532 w 1978437"/>
              <a:gd name="connsiteY170" fmla="*/ 1387918 h 1656385"/>
              <a:gd name="connsiteX171" fmla="*/ 51816 w 1978437"/>
              <a:gd name="connsiteY171" fmla="*/ 1403063 h 1656385"/>
              <a:gd name="connsiteX172" fmla="*/ 34957 w 1978437"/>
              <a:gd name="connsiteY172" fmla="*/ 1422113 h 1656385"/>
              <a:gd name="connsiteX173" fmla="*/ 11430 w 1978437"/>
              <a:gd name="connsiteY173" fmla="*/ 1457355 h 1656385"/>
              <a:gd name="connsiteX174" fmla="*/ 10287 w 1978437"/>
              <a:gd name="connsiteY174" fmla="*/ 1459546 h 1656385"/>
              <a:gd name="connsiteX175" fmla="*/ 8001 w 1978437"/>
              <a:gd name="connsiteY175" fmla="*/ 1498980 h 1656385"/>
              <a:gd name="connsiteX176" fmla="*/ 8001 w 1978437"/>
              <a:gd name="connsiteY176" fmla="*/ 1528317 h 1656385"/>
              <a:gd name="connsiteX177" fmla="*/ 1905 w 1978437"/>
              <a:gd name="connsiteY177" fmla="*/ 1566417 h 1656385"/>
              <a:gd name="connsiteX178" fmla="*/ 0 w 1978437"/>
              <a:gd name="connsiteY178" fmla="*/ 1591372 h 1656385"/>
              <a:gd name="connsiteX179" fmla="*/ 0 w 1978437"/>
              <a:gd name="connsiteY179" fmla="*/ 1592801 h 1656385"/>
              <a:gd name="connsiteX180" fmla="*/ 4858 w 1978437"/>
              <a:gd name="connsiteY180" fmla="*/ 1604612 h 1656385"/>
              <a:gd name="connsiteX181" fmla="*/ 19050 w 1978437"/>
              <a:gd name="connsiteY181" fmla="*/ 1622424 h 1656385"/>
              <a:gd name="connsiteX182" fmla="*/ 34766 w 1978437"/>
              <a:gd name="connsiteY182" fmla="*/ 1628996 h 1656385"/>
              <a:gd name="connsiteX183" fmla="*/ 49054 w 1978437"/>
              <a:gd name="connsiteY183" fmla="*/ 1634425 h 1656385"/>
              <a:gd name="connsiteX184" fmla="*/ 76486 w 1978437"/>
              <a:gd name="connsiteY184" fmla="*/ 1647855 h 1656385"/>
              <a:gd name="connsiteX185" fmla="*/ 162211 w 1978437"/>
              <a:gd name="connsiteY185" fmla="*/ 1654523 h 1656385"/>
              <a:gd name="connsiteX186" fmla="*/ 191643 w 1978437"/>
              <a:gd name="connsiteY186" fmla="*/ 1649951 h 1656385"/>
              <a:gd name="connsiteX187" fmla="*/ 204692 w 1978437"/>
              <a:gd name="connsiteY187" fmla="*/ 1639759 h 1656385"/>
              <a:gd name="connsiteX188" fmla="*/ 204692 w 1978437"/>
              <a:gd name="connsiteY188" fmla="*/ 1638997 h 1656385"/>
              <a:gd name="connsiteX189" fmla="*/ 206788 w 1978437"/>
              <a:gd name="connsiteY189" fmla="*/ 1628234 h 1656385"/>
              <a:gd name="connsiteX190" fmla="*/ 198691 w 1978437"/>
              <a:gd name="connsiteY190" fmla="*/ 1603374 h 1656385"/>
              <a:gd name="connsiteX191" fmla="*/ 182023 w 1978437"/>
              <a:gd name="connsiteY191" fmla="*/ 1574799 h 1656385"/>
              <a:gd name="connsiteX192" fmla="*/ 175450 w 1978437"/>
              <a:gd name="connsiteY192" fmla="*/ 1562892 h 1656385"/>
              <a:gd name="connsiteX193" fmla="*/ 176308 w 1978437"/>
              <a:gd name="connsiteY193" fmla="*/ 1552034 h 1656385"/>
              <a:gd name="connsiteX194" fmla="*/ 176308 w 1978437"/>
              <a:gd name="connsiteY194" fmla="*/ 1550319 h 1656385"/>
              <a:gd name="connsiteX195" fmla="*/ 179641 w 1978437"/>
              <a:gd name="connsiteY195" fmla="*/ 1521744 h 1656385"/>
              <a:gd name="connsiteX196" fmla="*/ 179641 w 1978437"/>
              <a:gd name="connsiteY196" fmla="*/ 1518411 h 1656385"/>
              <a:gd name="connsiteX197" fmla="*/ 181261 w 1978437"/>
              <a:gd name="connsiteY197" fmla="*/ 1471833 h 1656385"/>
              <a:gd name="connsiteX198" fmla="*/ 182689 w 1978437"/>
              <a:gd name="connsiteY198" fmla="*/ 1464499 h 1656385"/>
              <a:gd name="connsiteX199" fmla="*/ 208979 w 1978437"/>
              <a:gd name="connsiteY199" fmla="*/ 1418779 h 1656385"/>
              <a:gd name="connsiteX200" fmla="*/ 220123 w 1978437"/>
              <a:gd name="connsiteY200" fmla="*/ 1405063 h 1656385"/>
              <a:gd name="connsiteX201" fmla="*/ 223457 w 1978437"/>
              <a:gd name="connsiteY201" fmla="*/ 1401158 h 1656385"/>
              <a:gd name="connsiteX202" fmla="*/ 232981 w 1978437"/>
              <a:gd name="connsiteY202" fmla="*/ 1387156 h 1656385"/>
              <a:gd name="connsiteX203" fmla="*/ 237173 w 1978437"/>
              <a:gd name="connsiteY203" fmla="*/ 1381822 h 1656385"/>
              <a:gd name="connsiteX204" fmla="*/ 248888 w 1978437"/>
              <a:gd name="connsiteY204" fmla="*/ 1367440 h 1656385"/>
              <a:gd name="connsiteX205" fmla="*/ 275939 w 1978437"/>
              <a:gd name="connsiteY205" fmla="*/ 1324196 h 1656385"/>
              <a:gd name="connsiteX206" fmla="*/ 309753 w 1978437"/>
              <a:gd name="connsiteY206" fmla="*/ 1282858 h 1656385"/>
              <a:gd name="connsiteX207" fmla="*/ 314325 w 1978437"/>
              <a:gd name="connsiteY207" fmla="*/ 1279143 h 1656385"/>
              <a:gd name="connsiteX208" fmla="*/ 317239 w 1978437"/>
              <a:gd name="connsiteY208" fmla="*/ 1279682 h 1656385"/>
              <a:gd name="connsiteX209" fmla="*/ 317373 w 1978437"/>
              <a:gd name="connsiteY209" fmla="*/ 1279905 h 1656385"/>
              <a:gd name="connsiteX210" fmla="*/ 321850 w 1978437"/>
              <a:gd name="connsiteY210" fmla="*/ 1288954 h 1656385"/>
              <a:gd name="connsiteX211" fmla="*/ 337947 w 1978437"/>
              <a:gd name="connsiteY211" fmla="*/ 1333530 h 1656385"/>
              <a:gd name="connsiteX212" fmla="*/ 341376 w 1978437"/>
              <a:gd name="connsiteY212" fmla="*/ 1356200 h 1656385"/>
              <a:gd name="connsiteX213" fmla="*/ 341948 w 1978437"/>
              <a:gd name="connsiteY213" fmla="*/ 1365725 h 1656385"/>
              <a:gd name="connsiteX214" fmla="*/ 347567 w 1978437"/>
              <a:gd name="connsiteY214" fmla="*/ 1398396 h 1656385"/>
              <a:gd name="connsiteX215" fmla="*/ 353282 w 1978437"/>
              <a:gd name="connsiteY215" fmla="*/ 1414207 h 1656385"/>
              <a:gd name="connsiteX216" fmla="*/ 360426 w 1978437"/>
              <a:gd name="connsiteY216" fmla="*/ 1434114 h 1656385"/>
              <a:gd name="connsiteX217" fmla="*/ 364998 w 1978437"/>
              <a:gd name="connsiteY217" fmla="*/ 1472976 h 1656385"/>
              <a:gd name="connsiteX218" fmla="*/ 364998 w 1978437"/>
              <a:gd name="connsiteY218" fmla="*/ 1511076 h 1656385"/>
              <a:gd name="connsiteX219" fmla="*/ 355473 w 1978437"/>
              <a:gd name="connsiteY219" fmla="*/ 1581942 h 1656385"/>
              <a:gd name="connsiteX220" fmla="*/ 355473 w 1978437"/>
              <a:gd name="connsiteY220" fmla="*/ 1583657 h 1656385"/>
              <a:gd name="connsiteX221" fmla="*/ 350139 w 1978437"/>
              <a:gd name="connsiteY221" fmla="*/ 1604136 h 1656385"/>
              <a:gd name="connsiteX222" fmla="*/ 356425 w 1978437"/>
              <a:gd name="connsiteY222" fmla="*/ 1630139 h 1656385"/>
              <a:gd name="connsiteX223" fmla="*/ 361093 w 1978437"/>
              <a:gd name="connsiteY223" fmla="*/ 1633759 h 1656385"/>
              <a:gd name="connsiteX224" fmla="*/ 369189 w 1978437"/>
              <a:gd name="connsiteY224" fmla="*/ 1640807 h 1656385"/>
              <a:gd name="connsiteX225" fmla="*/ 378714 w 1978437"/>
              <a:gd name="connsiteY225" fmla="*/ 1654904 h 1656385"/>
              <a:gd name="connsiteX226" fmla="*/ 389477 w 1978437"/>
              <a:gd name="connsiteY226" fmla="*/ 1654904 h 1656385"/>
              <a:gd name="connsiteX227" fmla="*/ 422624 w 1978437"/>
              <a:gd name="connsiteY227" fmla="*/ 1654904 h 1656385"/>
              <a:gd name="connsiteX228" fmla="*/ 440912 w 1978437"/>
              <a:gd name="connsiteY228" fmla="*/ 1654904 h 1656385"/>
              <a:gd name="connsiteX229" fmla="*/ 507587 w 1978437"/>
              <a:gd name="connsiteY229" fmla="*/ 1654904 h 1656385"/>
              <a:gd name="connsiteX230" fmla="*/ 549307 w 1978437"/>
              <a:gd name="connsiteY230" fmla="*/ 1654904 h 1656385"/>
              <a:gd name="connsiteX231" fmla="*/ 570167 w 1978437"/>
              <a:gd name="connsiteY231" fmla="*/ 1636807 h 1656385"/>
              <a:gd name="connsiteX232" fmla="*/ 570167 w 1978437"/>
              <a:gd name="connsiteY232" fmla="*/ 1636806 h 1656385"/>
              <a:gd name="connsiteX233" fmla="*/ 571214 w 1978437"/>
              <a:gd name="connsiteY233" fmla="*/ 1630234 h 1656385"/>
              <a:gd name="connsiteX234" fmla="*/ 570262 w 1978437"/>
              <a:gd name="connsiteY234" fmla="*/ 1622709 h 1656385"/>
              <a:gd name="connsiteX235" fmla="*/ 561308 w 1978437"/>
              <a:gd name="connsiteY235" fmla="*/ 1601659 h 1656385"/>
              <a:gd name="connsiteX236" fmla="*/ 557022 w 1978437"/>
              <a:gd name="connsiteY236" fmla="*/ 1591563 h 1656385"/>
              <a:gd name="connsiteX237" fmla="*/ 545497 w 1978437"/>
              <a:gd name="connsiteY237" fmla="*/ 1574322 h 1656385"/>
              <a:gd name="connsiteX238" fmla="*/ 532257 w 1978437"/>
              <a:gd name="connsiteY238" fmla="*/ 1564797 h 1656385"/>
              <a:gd name="connsiteX239" fmla="*/ 526256 w 1978437"/>
              <a:gd name="connsiteY239" fmla="*/ 1555272 h 1656385"/>
              <a:gd name="connsiteX240" fmla="*/ 526256 w 1978437"/>
              <a:gd name="connsiteY240" fmla="*/ 1548414 h 1656385"/>
              <a:gd name="connsiteX241" fmla="*/ 526256 w 1978437"/>
              <a:gd name="connsiteY241" fmla="*/ 1523649 h 1656385"/>
              <a:gd name="connsiteX242" fmla="*/ 524923 w 1978437"/>
              <a:gd name="connsiteY242" fmla="*/ 1512696 h 1656385"/>
              <a:gd name="connsiteX243" fmla="*/ 524923 w 1978437"/>
              <a:gd name="connsiteY243" fmla="*/ 1497170 h 1656385"/>
              <a:gd name="connsiteX244" fmla="*/ 514826 w 1978437"/>
              <a:gd name="connsiteY244" fmla="*/ 1466595 h 1656385"/>
              <a:gd name="connsiteX245" fmla="*/ 493205 w 1978437"/>
              <a:gd name="connsiteY245" fmla="*/ 1399920 h 1656385"/>
              <a:gd name="connsiteX246" fmla="*/ 491966 w 1978437"/>
              <a:gd name="connsiteY246" fmla="*/ 1378774 h 1656385"/>
              <a:gd name="connsiteX247" fmla="*/ 491966 w 1978437"/>
              <a:gd name="connsiteY247" fmla="*/ 1355819 h 1656385"/>
              <a:gd name="connsiteX248" fmla="*/ 487680 w 1978437"/>
              <a:gd name="connsiteY248" fmla="*/ 1314385 h 1656385"/>
              <a:gd name="connsiteX249" fmla="*/ 486347 w 1978437"/>
              <a:gd name="connsiteY249" fmla="*/ 1265998 h 1656385"/>
              <a:gd name="connsiteX250" fmla="*/ 490538 w 1978437"/>
              <a:gd name="connsiteY250" fmla="*/ 1245234 h 1656385"/>
              <a:gd name="connsiteX251" fmla="*/ 504825 w 1978437"/>
              <a:gd name="connsiteY251" fmla="*/ 1194180 h 1656385"/>
              <a:gd name="connsiteX252" fmla="*/ 507778 w 1978437"/>
              <a:gd name="connsiteY252" fmla="*/ 1183607 h 1656385"/>
              <a:gd name="connsiteX253" fmla="*/ 515017 w 1978437"/>
              <a:gd name="connsiteY253" fmla="*/ 1177892 h 1656385"/>
              <a:gd name="connsiteX254" fmla="*/ 538734 w 1978437"/>
              <a:gd name="connsiteY254" fmla="*/ 1176463 h 1656385"/>
              <a:gd name="connsiteX255" fmla="*/ 575215 w 1978437"/>
              <a:gd name="connsiteY255" fmla="*/ 1174463 h 1656385"/>
              <a:gd name="connsiteX256" fmla="*/ 582073 w 1978437"/>
              <a:gd name="connsiteY256" fmla="*/ 1173796 h 1656385"/>
              <a:gd name="connsiteX257" fmla="*/ 615029 w 1978437"/>
              <a:gd name="connsiteY257" fmla="*/ 1172748 h 1656385"/>
              <a:gd name="connsiteX258" fmla="*/ 652367 w 1978437"/>
              <a:gd name="connsiteY258" fmla="*/ 1172748 h 1656385"/>
              <a:gd name="connsiteX259" fmla="*/ 702088 w 1978437"/>
              <a:gd name="connsiteY259" fmla="*/ 1166557 h 1656385"/>
              <a:gd name="connsiteX260" fmla="*/ 705993 w 1978437"/>
              <a:gd name="connsiteY260" fmla="*/ 1164938 h 1656385"/>
              <a:gd name="connsiteX261" fmla="*/ 725043 w 1978437"/>
              <a:gd name="connsiteY261" fmla="*/ 1154841 h 1656385"/>
              <a:gd name="connsiteX262" fmla="*/ 768096 w 1978437"/>
              <a:gd name="connsiteY262" fmla="*/ 1134458 h 1656385"/>
              <a:gd name="connsiteX263" fmla="*/ 800481 w 1978437"/>
              <a:gd name="connsiteY263" fmla="*/ 1124266 h 1656385"/>
              <a:gd name="connsiteX264" fmla="*/ 814292 w 1978437"/>
              <a:gd name="connsiteY264" fmla="*/ 1119885 h 1656385"/>
              <a:gd name="connsiteX265" fmla="*/ 831628 w 1978437"/>
              <a:gd name="connsiteY265" fmla="*/ 1115789 h 1656385"/>
              <a:gd name="connsiteX266" fmla="*/ 835819 w 1978437"/>
              <a:gd name="connsiteY266" fmla="*/ 1115217 h 1656385"/>
              <a:gd name="connsiteX267" fmla="*/ 872966 w 1978437"/>
              <a:gd name="connsiteY267" fmla="*/ 1106836 h 1656385"/>
              <a:gd name="connsiteX268" fmla="*/ 878681 w 1978437"/>
              <a:gd name="connsiteY268" fmla="*/ 1107883 h 1656385"/>
              <a:gd name="connsiteX269" fmla="*/ 886587 w 1978437"/>
              <a:gd name="connsiteY269" fmla="*/ 1119599 h 1656385"/>
              <a:gd name="connsiteX270" fmla="*/ 888968 w 1978437"/>
              <a:gd name="connsiteY270" fmla="*/ 1152460 h 1656385"/>
              <a:gd name="connsiteX271" fmla="*/ 886587 w 1978437"/>
              <a:gd name="connsiteY271" fmla="*/ 1178749 h 1656385"/>
              <a:gd name="connsiteX272" fmla="*/ 881348 w 1978437"/>
              <a:gd name="connsiteY272" fmla="*/ 1209991 h 1656385"/>
              <a:gd name="connsiteX273" fmla="*/ 871823 w 1978437"/>
              <a:gd name="connsiteY273" fmla="*/ 1268760 h 1656385"/>
              <a:gd name="connsiteX274" fmla="*/ 869728 w 1978437"/>
              <a:gd name="connsiteY274" fmla="*/ 1279333 h 1656385"/>
              <a:gd name="connsiteX275" fmla="*/ 862203 w 1978437"/>
              <a:gd name="connsiteY275" fmla="*/ 1303717 h 1656385"/>
              <a:gd name="connsiteX276" fmla="*/ 844391 w 1978437"/>
              <a:gd name="connsiteY276" fmla="*/ 1357819 h 1656385"/>
              <a:gd name="connsiteX277" fmla="*/ 835914 w 1978437"/>
              <a:gd name="connsiteY277" fmla="*/ 1380013 h 1656385"/>
              <a:gd name="connsiteX278" fmla="*/ 833438 w 1978437"/>
              <a:gd name="connsiteY278" fmla="*/ 1399063 h 1656385"/>
              <a:gd name="connsiteX279" fmla="*/ 829056 w 1978437"/>
              <a:gd name="connsiteY279" fmla="*/ 1438782 h 1656385"/>
              <a:gd name="connsiteX280" fmla="*/ 828580 w 1978437"/>
              <a:gd name="connsiteY280" fmla="*/ 1482216 h 1656385"/>
              <a:gd name="connsiteX281" fmla="*/ 829056 w 1978437"/>
              <a:gd name="connsiteY281" fmla="*/ 1494122 h 1656385"/>
              <a:gd name="connsiteX282" fmla="*/ 829628 w 1978437"/>
              <a:gd name="connsiteY282" fmla="*/ 1516410 h 1656385"/>
              <a:gd name="connsiteX283" fmla="*/ 828484 w 1978437"/>
              <a:gd name="connsiteY283" fmla="*/ 1546319 h 1656385"/>
              <a:gd name="connsiteX284" fmla="*/ 821627 w 1978437"/>
              <a:gd name="connsiteY284" fmla="*/ 1584419 h 1656385"/>
              <a:gd name="connsiteX285" fmla="*/ 814864 w 1978437"/>
              <a:gd name="connsiteY285" fmla="*/ 1599754 h 1656385"/>
              <a:gd name="connsiteX286" fmla="*/ 810387 w 1978437"/>
              <a:gd name="connsiteY286" fmla="*/ 1609279 h 1656385"/>
              <a:gd name="connsiteX287" fmla="*/ 806863 w 1978437"/>
              <a:gd name="connsiteY287" fmla="*/ 1624043 h 1656385"/>
              <a:gd name="connsiteX288" fmla="*/ 811149 w 1978437"/>
              <a:gd name="connsiteY288" fmla="*/ 1643760 h 1656385"/>
              <a:gd name="connsiteX289" fmla="*/ 816864 w 1978437"/>
              <a:gd name="connsiteY289" fmla="*/ 1655666 h 1656385"/>
              <a:gd name="connsiteX290" fmla="*/ 842201 w 1978437"/>
              <a:gd name="connsiteY290" fmla="*/ 1655666 h 1656385"/>
              <a:gd name="connsiteX291" fmla="*/ 907733 w 1978437"/>
              <a:gd name="connsiteY291" fmla="*/ 1655666 h 1656385"/>
              <a:gd name="connsiteX292" fmla="*/ 983933 w 1978437"/>
              <a:gd name="connsiteY292" fmla="*/ 1655666 h 1656385"/>
              <a:gd name="connsiteX293" fmla="*/ 995267 w 1978437"/>
              <a:gd name="connsiteY293" fmla="*/ 1634806 h 1656385"/>
              <a:gd name="connsiteX294" fmla="*/ 992886 w 1978437"/>
              <a:gd name="connsiteY294" fmla="*/ 1623281 h 1656385"/>
              <a:gd name="connsiteX295" fmla="*/ 984123 w 1978437"/>
              <a:gd name="connsiteY295" fmla="*/ 1610232 h 1656385"/>
              <a:gd name="connsiteX296" fmla="*/ 982599 w 1978437"/>
              <a:gd name="connsiteY296" fmla="*/ 1608231 h 1656385"/>
              <a:gd name="connsiteX297" fmla="*/ 967740 w 1978437"/>
              <a:gd name="connsiteY297" fmla="*/ 1581561 h 1656385"/>
              <a:gd name="connsiteX298" fmla="*/ 964787 w 1978437"/>
              <a:gd name="connsiteY298" fmla="*/ 1561273 h 1656385"/>
              <a:gd name="connsiteX299" fmla="*/ 964787 w 1978437"/>
              <a:gd name="connsiteY299" fmla="*/ 1529650 h 1656385"/>
              <a:gd name="connsiteX300" fmla="*/ 965835 w 1978437"/>
              <a:gd name="connsiteY300" fmla="*/ 1516125 h 1656385"/>
              <a:gd name="connsiteX301" fmla="*/ 971645 w 1978437"/>
              <a:gd name="connsiteY301" fmla="*/ 1497075 h 1656385"/>
              <a:gd name="connsiteX302" fmla="*/ 989933 w 1978437"/>
              <a:gd name="connsiteY302" fmla="*/ 1456689 h 1656385"/>
              <a:gd name="connsiteX303" fmla="*/ 992981 w 1978437"/>
              <a:gd name="connsiteY303" fmla="*/ 1446116 h 1656385"/>
              <a:gd name="connsiteX304" fmla="*/ 1000601 w 1978437"/>
              <a:gd name="connsiteY304" fmla="*/ 1414779 h 1656385"/>
              <a:gd name="connsiteX305" fmla="*/ 1007840 w 1978437"/>
              <a:gd name="connsiteY305" fmla="*/ 1392967 h 1656385"/>
              <a:gd name="connsiteX306" fmla="*/ 1013460 w 1978437"/>
              <a:gd name="connsiteY306" fmla="*/ 1373917 h 1656385"/>
              <a:gd name="connsiteX307" fmla="*/ 1016603 w 1978437"/>
              <a:gd name="connsiteY307" fmla="*/ 1366201 h 1656385"/>
              <a:gd name="connsiteX308" fmla="*/ 1021366 w 1978437"/>
              <a:gd name="connsiteY308" fmla="*/ 1376964 h 1656385"/>
              <a:gd name="connsiteX309" fmla="*/ 1037368 w 1978437"/>
              <a:gd name="connsiteY309" fmla="*/ 1393729 h 1656385"/>
              <a:gd name="connsiteX310" fmla="*/ 1046321 w 1978437"/>
              <a:gd name="connsiteY310" fmla="*/ 1408016 h 1656385"/>
              <a:gd name="connsiteX311" fmla="*/ 1054608 w 1978437"/>
              <a:gd name="connsiteY311" fmla="*/ 1427066 h 1656385"/>
              <a:gd name="connsiteX312" fmla="*/ 1065276 w 1978437"/>
              <a:gd name="connsiteY312" fmla="*/ 1452021 h 1656385"/>
              <a:gd name="connsiteX313" fmla="*/ 1078325 w 1978437"/>
              <a:gd name="connsiteY313" fmla="*/ 1498694 h 1656385"/>
              <a:gd name="connsiteX314" fmla="*/ 1085945 w 1978437"/>
              <a:gd name="connsiteY314" fmla="*/ 1564416 h 1656385"/>
              <a:gd name="connsiteX315" fmla="*/ 1085945 w 1978437"/>
              <a:gd name="connsiteY315" fmla="*/ 1600992 h 1656385"/>
              <a:gd name="connsiteX316" fmla="*/ 1079183 w 1978437"/>
              <a:gd name="connsiteY316" fmla="*/ 1622328 h 1656385"/>
              <a:gd name="connsiteX317" fmla="*/ 1077087 w 1978437"/>
              <a:gd name="connsiteY317" fmla="*/ 1636044 h 1656385"/>
              <a:gd name="connsiteX318" fmla="*/ 1084707 w 1978437"/>
              <a:gd name="connsiteY318" fmla="*/ 1648141 h 1656385"/>
              <a:gd name="connsiteX319" fmla="*/ 1095661 w 1978437"/>
              <a:gd name="connsiteY319" fmla="*/ 1654237 h 1656385"/>
              <a:gd name="connsiteX320" fmla="*/ 1117664 w 1978437"/>
              <a:gd name="connsiteY320" fmla="*/ 1655856 h 1656385"/>
              <a:gd name="connsiteX321" fmla="*/ 1145667 w 1978437"/>
              <a:gd name="connsiteY321" fmla="*/ 1654523 h 1656385"/>
              <a:gd name="connsiteX322" fmla="*/ 1150715 w 1978437"/>
              <a:gd name="connsiteY322" fmla="*/ 1654523 h 1656385"/>
              <a:gd name="connsiteX323" fmla="*/ 1183005 w 1978437"/>
              <a:gd name="connsiteY323" fmla="*/ 1654523 h 1656385"/>
              <a:gd name="connsiteX324" fmla="*/ 1205103 w 1978437"/>
              <a:gd name="connsiteY324" fmla="*/ 1654523 h 1656385"/>
              <a:gd name="connsiteX325" fmla="*/ 1267682 w 1978437"/>
              <a:gd name="connsiteY325" fmla="*/ 1647570 h 1656385"/>
              <a:gd name="connsiteX326" fmla="*/ 1280827 w 1978437"/>
              <a:gd name="connsiteY326" fmla="*/ 1644141 h 1656385"/>
              <a:gd name="connsiteX327" fmla="*/ 1286256 w 1978437"/>
              <a:gd name="connsiteY327" fmla="*/ 1637283 h 1656385"/>
              <a:gd name="connsiteX328" fmla="*/ 1281208 w 1978437"/>
              <a:gd name="connsiteY328" fmla="*/ 1616137 h 1656385"/>
              <a:gd name="connsiteX329" fmla="*/ 1278636 w 1978437"/>
              <a:gd name="connsiteY329" fmla="*/ 1608993 h 1656385"/>
              <a:gd name="connsiteX330" fmla="*/ 1267301 w 1978437"/>
              <a:gd name="connsiteY330" fmla="*/ 1579656 h 1656385"/>
              <a:gd name="connsiteX331" fmla="*/ 1250061 w 1978437"/>
              <a:gd name="connsiteY331" fmla="*/ 1551081 h 1656385"/>
              <a:gd name="connsiteX332" fmla="*/ 1237583 w 1978437"/>
              <a:gd name="connsiteY332" fmla="*/ 1523459 h 1656385"/>
              <a:gd name="connsiteX333" fmla="*/ 1235297 w 1978437"/>
              <a:gd name="connsiteY333" fmla="*/ 1515267 h 1656385"/>
              <a:gd name="connsiteX334" fmla="*/ 1233392 w 1978437"/>
              <a:gd name="connsiteY334" fmla="*/ 1485740 h 1656385"/>
              <a:gd name="connsiteX335" fmla="*/ 1230154 w 1978437"/>
              <a:gd name="connsiteY335" fmla="*/ 1431924 h 1656385"/>
              <a:gd name="connsiteX336" fmla="*/ 1228820 w 1978437"/>
              <a:gd name="connsiteY336" fmla="*/ 1426971 h 1656385"/>
              <a:gd name="connsiteX337" fmla="*/ 1210913 w 1978437"/>
              <a:gd name="connsiteY337" fmla="*/ 1383918 h 1656385"/>
              <a:gd name="connsiteX338" fmla="*/ 1205294 w 1978437"/>
              <a:gd name="connsiteY338" fmla="*/ 1370678 h 1656385"/>
              <a:gd name="connsiteX339" fmla="*/ 1198912 w 1978437"/>
              <a:gd name="connsiteY339" fmla="*/ 1327053 h 1656385"/>
              <a:gd name="connsiteX340" fmla="*/ 1196626 w 1978437"/>
              <a:gd name="connsiteY340" fmla="*/ 1299907 h 1656385"/>
              <a:gd name="connsiteX341" fmla="*/ 1195864 w 1978437"/>
              <a:gd name="connsiteY341" fmla="*/ 1294002 h 1656385"/>
              <a:gd name="connsiteX342" fmla="*/ 1190625 w 1978437"/>
              <a:gd name="connsiteY342" fmla="*/ 1257330 h 1656385"/>
              <a:gd name="connsiteX343" fmla="*/ 1186815 w 1978437"/>
              <a:gd name="connsiteY343" fmla="*/ 1231232 h 1656385"/>
              <a:gd name="connsiteX344" fmla="*/ 1183862 w 1978437"/>
              <a:gd name="connsiteY344" fmla="*/ 1177797 h 1656385"/>
              <a:gd name="connsiteX345" fmla="*/ 1179386 w 1978437"/>
              <a:gd name="connsiteY345" fmla="*/ 1114170 h 1656385"/>
              <a:gd name="connsiteX346" fmla="*/ 1173956 w 1978437"/>
              <a:gd name="connsiteY346" fmla="*/ 1059972 h 1656385"/>
              <a:gd name="connsiteX347" fmla="*/ 1173099 w 1978437"/>
              <a:gd name="connsiteY347" fmla="*/ 1030254 h 1656385"/>
              <a:gd name="connsiteX348" fmla="*/ 1175766 w 1978437"/>
              <a:gd name="connsiteY348" fmla="*/ 1023301 h 1656385"/>
              <a:gd name="connsiteX349" fmla="*/ 1206151 w 1978437"/>
              <a:gd name="connsiteY349" fmla="*/ 988916 h 1656385"/>
              <a:gd name="connsiteX350" fmla="*/ 1209580 w 1978437"/>
              <a:gd name="connsiteY350" fmla="*/ 985106 h 1656385"/>
              <a:gd name="connsiteX351" fmla="*/ 1219105 w 1978437"/>
              <a:gd name="connsiteY351" fmla="*/ 971104 h 1656385"/>
              <a:gd name="connsiteX352" fmla="*/ 1222915 w 1978437"/>
              <a:gd name="connsiteY352" fmla="*/ 960722 h 1656385"/>
              <a:gd name="connsiteX353" fmla="*/ 1241965 w 1978437"/>
              <a:gd name="connsiteY353" fmla="*/ 923670 h 1656385"/>
              <a:gd name="connsiteX354" fmla="*/ 1249489 w 1978437"/>
              <a:gd name="connsiteY354" fmla="*/ 917193 h 1656385"/>
              <a:gd name="connsiteX355" fmla="*/ 1269111 w 1978437"/>
              <a:gd name="connsiteY355" fmla="*/ 902524 h 1656385"/>
              <a:gd name="connsiteX356" fmla="*/ 1279112 w 1978437"/>
              <a:gd name="connsiteY356" fmla="*/ 884998 h 1656385"/>
              <a:gd name="connsiteX357" fmla="*/ 1283970 w 1978437"/>
              <a:gd name="connsiteY357" fmla="*/ 873282 h 1656385"/>
              <a:gd name="connsiteX358" fmla="*/ 1286637 w 1978437"/>
              <a:gd name="connsiteY358" fmla="*/ 867091 h 1656385"/>
              <a:gd name="connsiteX359" fmla="*/ 1300639 w 1978437"/>
              <a:gd name="connsiteY359" fmla="*/ 848041 h 1656385"/>
              <a:gd name="connsiteX360" fmla="*/ 1306449 w 1978437"/>
              <a:gd name="connsiteY360" fmla="*/ 844422 h 1656385"/>
              <a:gd name="connsiteX361" fmla="*/ 1332262 w 1978437"/>
              <a:gd name="connsiteY361" fmla="*/ 820228 h 1656385"/>
              <a:gd name="connsiteX362" fmla="*/ 1335691 w 1978437"/>
              <a:gd name="connsiteY362" fmla="*/ 815370 h 1656385"/>
              <a:gd name="connsiteX363" fmla="*/ 1350455 w 1978437"/>
              <a:gd name="connsiteY363" fmla="*/ 785081 h 1656385"/>
              <a:gd name="connsiteX364" fmla="*/ 1365314 w 1978437"/>
              <a:gd name="connsiteY364" fmla="*/ 763745 h 1656385"/>
              <a:gd name="connsiteX365" fmla="*/ 1369028 w 1978437"/>
              <a:gd name="connsiteY365" fmla="*/ 761745 h 1656385"/>
              <a:gd name="connsiteX366" fmla="*/ 1382363 w 1978437"/>
              <a:gd name="connsiteY366" fmla="*/ 759554 h 1656385"/>
              <a:gd name="connsiteX367" fmla="*/ 1400175 w 1978437"/>
              <a:gd name="connsiteY367" fmla="*/ 759554 h 1656385"/>
              <a:gd name="connsiteX368" fmla="*/ 1425511 w 1978437"/>
              <a:gd name="connsiteY368" fmla="*/ 760983 h 1656385"/>
              <a:gd name="connsiteX369" fmla="*/ 1457515 w 1978437"/>
              <a:gd name="connsiteY369" fmla="*/ 771841 h 1656385"/>
              <a:gd name="connsiteX370" fmla="*/ 1464659 w 1978437"/>
              <a:gd name="connsiteY370" fmla="*/ 774413 h 1656385"/>
              <a:gd name="connsiteX371" fmla="*/ 1490186 w 1978437"/>
              <a:gd name="connsiteY371" fmla="*/ 774413 h 1656385"/>
              <a:gd name="connsiteX372" fmla="*/ 1507903 w 1978437"/>
              <a:gd name="connsiteY372" fmla="*/ 768698 h 1656385"/>
              <a:gd name="connsiteX373" fmla="*/ 1528572 w 1978437"/>
              <a:gd name="connsiteY373" fmla="*/ 755363 h 1656385"/>
              <a:gd name="connsiteX374" fmla="*/ 1552289 w 1978437"/>
              <a:gd name="connsiteY374" fmla="*/ 738980 h 1656385"/>
              <a:gd name="connsiteX375" fmla="*/ 1559147 w 1978437"/>
              <a:gd name="connsiteY375" fmla="*/ 735741 h 1656385"/>
              <a:gd name="connsiteX376" fmla="*/ 1568006 w 1978437"/>
              <a:gd name="connsiteY376" fmla="*/ 732789 h 1656385"/>
              <a:gd name="connsiteX377" fmla="*/ 1598295 w 1978437"/>
              <a:gd name="connsiteY377" fmla="*/ 730026 h 1656385"/>
              <a:gd name="connsiteX378" fmla="*/ 1602391 w 1978437"/>
              <a:gd name="connsiteY378" fmla="*/ 731169 h 1656385"/>
              <a:gd name="connsiteX379" fmla="*/ 1609725 w 1978437"/>
              <a:gd name="connsiteY379" fmla="*/ 733455 h 1656385"/>
              <a:gd name="connsiteX380" fmla="*/ 1621917 w 1978437"/>
              <a:gd name="connsiteY380" fmla="*/ 736884 h 1656385"/>
              <a:gd name="connsiteX381" fmla="*/ 1635633 w 1978437"/>
              <a:gd name="connsiteY381" fmla="*/ 743361 h 1656385"/>
              <a:gd name="connsiteX382" fmla="*/ 1657350 w 1978437"/>
              <a:gd name="connsiteY382" fmla="*/ 756506 h 1656385"/>
              <a:gd name="connsiteX383" fmla="*/ 1670399 w 1978437"/>
              <a:gd name="connsiteY383" fmla="*/ 761935 h 1656385"/>
              <a:gd name="connsiteX384" fmla="*/ 1676400 w 1978437"/>
              <a:gd name="connsiteY384" fmla="*/ 762030 h 1656385"/>
              <a:gd name="connsiteX385" fmla="*/ 1685354 w 1978437"/>
              <a:gd name="connsiteY385" fmla="*/ 756506 h 1656385"/>
              <a:gd name="connsiteX386" fmla="*/ 1688783 w 1978437"/>
              <a:gd name="connsiteY386" fmla="*/ 740790 h 1656385"/>
              <a:gd name="connsiteX387" fmla="*/ 1684877 w 1978437"/>
              <a:gd name="connsiteY387" fmla="*/ 699546 h 1656385"/>
              <a:gd name="connsiteX388" fmla="*/ 1664303 w 1978437"/>
              <a:gd name="connsiteY388" fmla="*/ 668114 h 1656385"/>
              <a:gd name="connsiteX389" fmla="*/ 1661351 w 1978437"/>
              <a:gd name="connsiteY389" fmla="*/ 665161 h 1656385"/>
              <a:gd name="connsiteX390" fmla="*/ 1661351 w 1978437"/>
              <a:gd name="connsiteY390" fmla="*/ 663637 h 1656385"/>
              <a:gd name="connsiteX391" fmla="*/ 1662779 w 1978437"/>
              <a:gd name="connsiteY391" fmla="*/ 663066 h 1656385"/>
              <a:gd name="connsiteX392" fmla="*/ 1676495 w 1978437"/>
              <a:gd name="connsiteY392" fmla="*/ 667542 h 1656385"/>
              <a:gd name="connsiteX393" fmla="*/ 1684496 w 1978437"/>
              <a:gd name="connsiteY393" fmla="*/ 670114 h 1656385"/>
              <a:gd name="connsiteX394" fmla="*/ 1701356 w 1978437"/>
              <a:gd name="connsiteY394" fmla="*/ 675639 h 1656385"/>
              <a:gd name="connsiteX395" fmla="*/ 1707452 w 1978437"/>
              <a:gd name="connsiteY395" fmla="*/ 678496 h 1656385"/>
              <a:gd name="connsiteX396" fmla="*/ 1735455 w 1978437"/>
              <a:gd name="connsiteY396" fmla="*/ 688593 h 1656385"/>
              <a:gd name="connsiteX397" fmla="*/ 1751171 w 1978437"/>
              <a:gd name="connsiteY397" fmla="*/ 692403 h 1656385"/>
              <a:gd name="connsiteX398" fmla="*/ 1776317 w 1978437"/>
              <a:gd name="connsiteY398" fmla="*/ 696594 h 1656385"/>
              <a:gd name="connsiteX399" fmla="*/ 1793939 w 1978437"/>
              <a:gd name="connsiteY399" fmla="*/ 698975 h 1656385"/>
              <a:gd name="connsiteX400" fmla="*/ 1826228 w 1978437"/>
              <a:gd name="connsiteY400" fmla="*/ 700785 h 1656385"/>
              <a:gd name="connsiteX401" fmla="*/ 1862709 w 1978437"/>
              <a:gd name="connsiteY401" fmla="*/ 698022 h 1656385"/>
              <a:gd name="connsiteX402" fmla="*/ 1907381 w 1978437"/>
              <a:gd name="connsiteY402" fmla="*/ 681925 h 1656385"/>
              <a:gd name="connsiteX403" fmla="*/ 1906619 w 1978437"/>
              <a:gd name="connsiteY403" fmla="*/ 679830 h 1656385"/>
              <a:gd name="connsiteX404" fmla="*/ 1905762 w 1978437"/>
              <a:gd name="connsiteY404" fmla="*/ 678401 h 1656385"/>
              <a:gd name="connsiteX405" fmla="*/ 1904048 w 1978437"/>
              <a:gd name="connsiteY405" fmla="*/ 677544 h 1656385"/>
              <a:gd name="connsiteX406" fmla="*/ 1899857 w 1978437"/>
              <a:gd name="connsiteY406" fmla="*/ 676591 h 1656385"/>
              <a:gd name="connsiteX407" fmla="*/ 1788795 w 1978437"/>
              <a:gd name="connsiteY407" fmla="*/ 650302 h 1656385"/>
              <a:gd name="connsiteX408" fmla="*/ 1864424 w 1978437"/>
              <a:gd name="connsiteY408" fmla="*/ 626966 h 1656385"/>
              <a:gd name="connsiteX409" fmla="*/ 1868424 w 1978437"/>
              <a:gd name="connsiteY409" fmla="*/ 624585 h 1656385"/>
              <a:gd name="connsiteX410" fmla="*/ 1886141 w 1978437"/>
              <a:gd name="connsiteY410" fmla="*/ 613345 h 1656385"/>
              <a:gd name="connsiteX411" fmla="*/ 1903095 w 1978437"/>
              <a:gd name="connsiteY411" fmla="*/ 600391 h 1656385"/>
              <a:gd name="connsiteX412" fmla="*/ 1936433 w 1978437"/>
              <a:gd name="connsiteY412" fmla="*/ 569625 h 1656385"/>
              <a:gd name="connsiteX413" fmla="*/ 1956911 w 1978437"/>
              <a:gd name="connsiteY413" fmla="*/ 542955 h 1656385"/>
              <a:gd name="connsiteX414" fmla="*/ 1967103 w 1978437"/>
              <a:gd name="connsiteY414" fmla="*/ 523905 h 1656385"/>
              <a:gd name="connsiteX415" fmla="*/ 1967103 w 1978437"/>
              <a:gd name="connsiteY415" fmla="*/ 523143 h 1656385"/>
              <a:gd name="connsiteX416" fmla="*/ 1967103 w 1978437"/>
              <a:gd name="connsiteY416" fmla="*/ 521905 h 1656385"/>
              <a:gd name="connsiteX417" fmla="*/ 1978152 w 1978437"/>
              <a:gd name="connsiteY417" fmla="*/ 445705 h 1656385"/>
              <a:gd name="connsiteX418" fmla="*/ 1978152 w 1978437"/>
              <a:gd name="connsiteY418" fmla="*/ 442848 h 1656385"/>
              <a:gd name="connsiteX419" fmla="*/ 146209 w 1978437"/>
              <a:gd name="connsiteY419" fmla="*/ 1163319 h 1656385"/>
              <a:gd name="connsiteX420" fmla="*/ 137446 w 1978437"/>
              <a:gd name="connsiteY420" fmla="*/ 1221231 h 1656385"/>
              <a:gd name="connsiteX421" fmla="*/ 115729 w 1978437"/>
              <a:gd name="connsiteY421" fmla="*/ 1291049 h 1656385"/>
              <a:gd name="connsiteX422" fmla="*/ 114205 w 1978437"/>
              <a:gd name="connsiteY422" fmla="*/ 1286572 h 1656385"/>
              <a:gd name="connsiteX423" fmla="*/ 111252 w 1978437"/>
              <a:gd name="connsiteY423" fmla="*/ 1259617 h 1656385"/>
              <a:gd name="connsiteX424" fmla="*/ 104394 w 1978437"/>
              <a:gd name="connsiteY424" fmla="*/ 1240567 h 1656385"/>
              <a:gd name="connsiteX425" fmla="*/ 101155 w 1978437"/>
              <a:gd name="connsiteY425" fmla="*/ 1227422 h 1656385"/>
              <a:gd name="connsiteX426" fmla="*/ 100584 w 1978437"/>
              <a:gd name="connsiteY426" fmla="*/ 1217230 h 1656385"/>
              <a:gd name="connsiteX427" fmla="*/ 98965 w 1978437"/>
              <a:gd name="connsiteY427" fmla="*/ 1203705 h 1656385"/>
              <a:gd name="connsiteX428" fmla="*/ 90964 w 1978437"/>
              <a:gd name="connsiteY428" fmla="*/ 1164557 h 1656385"/>
              <a:gd name="connsiteX429" fmla="*/ 88202 w 1978437"/>
              <a:gd name="connsiteY429" fmla="*/ 1136649 h 1656385"/>
              <a:gd name="connsiteX430" fmla="*/ 87440 w 1978437"/>
              <a:gd name="connsiteY430" fmla="*/ 1122171 h 1656385"/>
              <a:gd name="connsiteX431" fmla="*/ 89249 w 1978437"/>
              <a:gd name="connsiteY431" fmla="*/ 1080546 h 1656385"/>
              <a:gd name="connsiteX432" fmla="*/ 91726 w 1978437"/>
              <a:gd name="connsiteY432" fmla="*/ 1050066 h 1656385"/>
              <a:gd name="connsiteX433" fmla="*/ 99727 w 1978437"/>
              <a:gd name="connsiteY433" fmla="*/ 987678 h 1656385"/>
              <a:gd name="connsiteX434" fmla="*/ 103061 w 1978437"/>
              <a:gd name="connsiteY434" fmla="*/ 961579 h 1656385"/>
              <a:gd name="connsiteX435" fmla="*/ 116395 w 1978437"/>
              <a:gd name="connsiteY435" fmla="*/ 912430 h 1656385"/>
              <a:gd name="connsiteX436" fmla="*/ 119443 w 1978437"/>
              <a:gd name="connsiteY436" fmla="*/ 901857 h 1656385"/>
              <a:gd name="connsiteX437" fmla="*/ 120015 w 1978437"/>
              <a:gd name="connsiteY437" fmla="*/ 899381 h 1656385"/>
              <a:gd name="connsiteX438" fmla="*/ 130778 w 1978437"/>
              <a:gd name="connsiteY438" fmla="*/ 870044 h 1656385"/>
              <a:gd name="connsiteX439" fmla="*/ 132398 w 1978437"/>
              <a:gd name="connsiteY439" fmla="*/ 868615 h 1656385"/>
              <a:gd name="connsiteX440" fmla="*/ 130493 w 1978437"/>
              <a:gd name="connsiteY440" fmla="*/ 884617 h 1656385"/>
              <a:gd name="connsiteX441" fmla="*/ 128873 w 1978437"/>
              <a:gd name="connsiteY441" fmla="*/ 926241 h 1656385"/>
              <a:gd name="connsiteX442" fmla="*/ 131064 w 1978437"/>
              <a:gd name="connsiteY442" fmla="*/ 1003584 h 1656385"/>
              <a:gd name="connsiteX443" fmla="*/ 137446 w 1978437"/>
              <a:gd name="connsiteY443" fmla="*/ 1055972 h 1656385"/>
              <a:gd name="connsiteX444" fmla="*/ 143732 w 1978437"/>
              <a:gd name="connsiteY444" fmla="*/ 1096263 h 1656385"/>
              <a:gd name="connsiteX445" fmla="*/ 146209 w 1978437"/>
              <a:gd name="connsiteY445" fmla="*/ 1162938 h 165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978437" h="1656385">
                <a:moveTo>
                  <a:pt x="1978438" y="443038"/>
                </a:moveTo>
                <a:cubicBezTo>
                  <a:pt x="1976318" y="430450"/>
                  <a:pt x="1972672" y="418168"/>
                  <a:pt x="1967579" y="406462"/>
                </a:cubicBezTo>
                <a:cubicBezTo>
                  <a:pt x="1962910" y="397865"/>
                  <a:pt x="1957525" y="389677"/>
                  <a:pt x="1951482" y="381983"/>
                </a:cubicBezTo>
                <a:cubicBezTo>
                  <a:pt x="1940243" y="368457"/>
                  <a:pt x="1928527" y="355408"/>
                  <a:pt x="1916525" y="342454"/>
                </a:cubicBezTo>
                <a:cubicBezTo>
                  <a:pt x="1906682" y="331060"/>
                  <a:pt x="1894994" y="321400"/>
                  <a:pt x="1881950" y="313879"/>
                </a:cubicBezTo>
                <a:cubicBezTo>
                  <a:pt x="1876012" y="310524"/>
                  <a:pt x="1870372" y="306668"/>
                  <a:pt x="1865090" y="302354"/>
                </a:cubicBezTo>
                <a:cubicBezTo>
                  <a:pt x="1860614" y="298830"/>
                  <a:pt x="1856137" y="295401"/>
                  <a:pt x="1851470" y="292162"/>
                </a:cubicBezTo>
                <a:cubicBezTo>
                  <a:pt x="1831964" y="278460"/>
                  <a:pt x="1813294" y="263606"/>
                  <a:pt x="1795558" y="247680"/>
                </a:cubicBezTo>
                <a:cubicBezTo>
                  <a:pt x="1787652" y="240822"/>
                  <a:pt x="1780127" y="233393"/>
                  <a:pt x="1771841" y="227011"/>
                </a:cubicBezTo>
                <a:cubicBezTo>
                  <a:pt x="1764697" y="221422"/>
                  <a:pt x="1758067" y="215206"/>
                  <a:pt x="1752029" y="208437"/>
                </a:cubicBezTo>
                <a:cubicBezTo>
                  <a:pt x="1720215" y="173481"/>
                  <a:pt x="1747933" y="132237"/>
                  <a:pt x="1774031" y="103662"/>
                </a:cubicBezTo>
                <a:cubicBezTo>
                  <a:pt x="1783552" y="95253"/>
                  <a:pt x="1785271" y="81049"/>
                  <a:pt x="1778032" y="70611"/>
                </a:cubicBezTo>
                <a:cubicBezTo>
                  <a:pt x="1774292" y="65239"/>
                  <a:pt x="1769981" y="60289"/>
                  <a:pt x="1765173" y="55847"/>
                </a:cubicBezTo>
                <a:cubicBezTo>
                  <a:pt x="1763987" y="54658"/>
                  <a:pt x="1762509" y="53804"/>
                  <a:pt x="1760887" y="53370"/>
                </a:cubicBezTo>
                <a:cubicBezTo>
                  <a:pt x="1755277" y="51335"/>
                  <a:pt x="1749910" y="48684"/>
                  <a:pt x="1744885" y="45465"/>
                </a:cubicBezTo>
                <a:cubicBezTo>
                  <a:pt x="1736027" y="41083"/>
                  <a:pt x="1727264" y="35940"/>
                  <a:pt x="1718215" y="32225"/>
                </a:cubicBezTo>
                <a:cubicBezTo>
                  <a:pt x="1713404" y="30276"/>
                  <a:pt x="1709266" y="26966"/>
                  <a:pt x="1706309" y="22700"/>
                </a:cubicBezTo>
                <a:cubicBezTo>
                  <a:pt x="1701832" y="16509"/>
                  <a:pt x="1696784" y="10794"/>
                  <a:pt x="1691735" y="4983"/>
                </a:cubicBezTo>
                <a:cubicBezTo>
                  <a:pt x="1688408" y="1549"/>
                  <a:pt x="1683745" y="-261"/>
                  <a:pt x="1678972" y="30"/>
                </a:cubicBezTo>
                <a:cubicBezTo>
                  <a:pt x="1675489" y="-213"/>
                  <a:pt x="1672251" y="1831"/>
                  <a:pt x="1670971" y="5079"/>
                </a:cubicBezTo>
                <a:cubicBezTo>
                  <a:pt x="1669331" y="8413"/>
                  <a:pt x="1668702" y="12154"/>
                  <a:pt x="1669161" y="15842"/>
                </a:cubicBezTo>
                <a:cubicBezTo>
                  <a:pt x="1669529" y="18367"/>
                  <a:pt x="1669752" y="20911"/>
                  <a:pt x="1669828" y="23462"/>
                </a:cubicBezTo>
                <a:cubicBezTo>
                  <a:pt x="1669951" y="32507"/>
                  <a:pt x="1670843" y="41524"/>
                  <a:pt x="1672495" y="50418"/>
                </a:cubicBezTo>
                <a:cubicBezTo>
                  <a:pt x="1673162" y="57180"/>
                  <a:pt x="1673828" y="63943"/>
                  <a:pt x="1674209" y="70706"/>
                </a:cubicBezTo>
                <a:cubicBezTo>
                  <a:pt x="1674618" y="81287"/>
                  <a:pt x="1672079" y="91773"/>
                  <a:pt x="1666875" y="100995"/>
                </a:cubicBezTo>
                <a:lnTo>
                  <a:pt x="1662113" y="110520"/>
                </a:lnTo>
                <a:cubicBezTo>
                  <a:pt x="1658207" y="117855"/>
                  <a:pt x="1654112" y="125094"/>
                  <a:pt x="1650587" y="132618"/>
                </a:cubicBezTo>
                <a:cubicBezTo>
                  <a:pt x="1647254" y="142905"/>
                  <a:pt x="1643634" y="153192"/>
                  <a:pt x="1641062" y="163670"/>
                </a:cubicBezTo>
                <a:cubicBezTo>
                  <a:pt x="1641062" y="165003"/>
                  <a:pt x="1640396" y="166337"/>
                  <a:pt x="1640014" y="167670"/>
                </a:cubicBezTo>
                <a:cubicBezTo>
                  <a:pt x="1638762" y="172347"/>
                  <a:pt x="1637744" y="177084"/>
                  <a:pt x="1636966" y="181863"/>
                </a:cubicBezTo>
                <a:cubicBezTo>
                  <a:pt x="1636585" y="186522"/>
                  <a:pt x="1636585" y="191205"/>
                  <a:pt x="1636966" y="195864"/>
                </a:cubicBezTo>
                <a:cubicBezTo>
                  <a:pt x="1639536" y="213403"/>
                  <a:pt x="1643420" y="230724"/>
                  <a:pt x="1648587" y="247680"/>
                </a:cubicBezTo>
                <a:cubicBezTo>
                  <a:pt x="1649349" y="248823"/>
                  <a:pt x="1649921" y="250062"/>
                  <a:pt x="1650492" y="251109"/>
                </a:cubicBezTo>
                <a:cubicBezTo>
                  <a:pt x="1658940" y="268213"/>
                  <a:pt x="1669465" y="284209"/>
                  <a:pt x="1681829" y="298734"/>
                </a:cubicBezTo>
                <a:cubicBezTo>
                  <a:pt x="1692377" y="311909"/>
                  <a:pt x="1705300" y="322991"/>
                  <a:pt x="1719929" y="331405"/>
                </a:cubicBezTo>
                <a:cubicBezTo>
                  <a:pt x="1723261" y="333500"/>
                  <a:pt x="1726444" y="335823"/>
                  <a:pt x="1729454" y="338358"/>
                </a:cubicBezTo>
                <a:cubicBezTo>
                  <a:pt x="1731455" y="339882"/>
                  <a:pt x="1733264" y="341787"/>
                  <a:pt x="1735360" y="343121"/>
                </a:cubicBezTo>
                <a:cubicBezTo>
                  <a:pt x="1748504" y="351693"/>
                  <a:pt x="1759934" y="362171"/>
                  <a:pt x="1772793" y="371696"/>
                </a:cubicBezTo>
                <a:cubicBezTo>
                  <a:pt x="1777125" y="374898"/>
                  <a:pt x="1781058" y="378608"/>
                  <a:pt x="1784509" y="382745"/>
                </a:cubicBezTo>
                <a:cubicBezTo>
                  <a:pt x="1788319" y="387031"/>
                  <a:pt x="1791081" y="392270"/>
                  <a:pt x="1794510" y="396461"/>
                </a:cubicBezTo>
                <a:cubicBezTo>
                  <a:pt x="1799472" y="403117"/>
                  <a:pt x="1801903" y="411322"/>
                  <a:pt x="1801368" y="419607"/>
                </a:cubicBezTo>
                <a:cubicBezTo>
                  <a:pt x="1801551" y="421888"/>
                  <a:pt x="1800631" y="424119"/>
                  <a:pt x="1798892" y="425607"/>
                </a:cubicBezTo>
                <a:cubicBezTo>
                  <a:pt x="1795639" y="428051"/>
                  <a:pt x="1793565" y="431750"/>
                  <a:pt x="1793177" y="435799"/>
                </a:cubicBezTo>
                <a:cubicBezTo>
                  <a:pt x="1793177" y="438180"/>
                  <a:pt x="1791462" y="439133"/>
                  <a:pt x="1789271" y="439419"/>
                </a:cubicBezTo>
                <a:cubicBezTo>
                  <a:pt x="1788136" y="439493"/>
                  <a:pt x="1787015" y="439718"/>
                  <a:pt x="1785938" y="440085"/>
                </a:cubicBezTo>
                <a:cubicBezTo>
                  <a:pt x="1780737" y="441335"/>
                  <a:pt x="1777221" y="446185"/>
                  <a:pt x="1777651" y="451515"/>
                </a:cubicBezTo>
                <a:cubicBezTo>
                  <a:pt x="1777651" y="453706"/>
                  <a:pt x="1778794" y="455897"/>
                  <a:pt x="1777651" y="458088"/>
                </a:cubicBezTo>
                <a:cubicBezTo>
                  <a:pt x="1777651" y="458088"/>
                  <a:pt x="1777079" y="458088"/>
                  <a:pt x="1776793" y="458088"/>
                </a:cubicBezTo>
                <a:cubicBezTo>
                  <a:pt x="1776258" y="458186"/>
                  <a:pt x="1775710" y="458186"/>
                  <a:pt x="1775174" y="458088"/>
                </a:cubicBezTo>
                <a:cubicBezTo>
                  <a:pt x="1767862" y="455556"/>
                  <a:pt x="1759844" y="456036"/>
                  <a:pt x="1752886" y="459421"/>
                </a:cubicBezTo>
                <a:cubicBezTo>
                  <a:pt x="1751547" y="459800"/>
                  <a:pt x="1750129" y="459800"/>
                  <a:pt x="1748790" y="459421"/>
                </a:cubicBezTo>
                <a:cubicBezTo>
                  <a:pt x="1742128" y="459280"/>
                  <a:pt x="1736023" y="455668"/>
                  <a:pt x="1732693" y="449896"/>
                </a:cubicBezTo>
                <a:cubicBezTo>
                  <a:pt x="1731756" y="448482"/>
                  <a:pt x="1730599" y="447228"/>
                  <a:pt x="1729264" y="446181"/>
                </a:cubicBezTo>
                <a:cubicBezTo>
                  <a:pt x="1726599" y="443542"/>
                  <a:pt x="1723013" y="442039"/>
                  <a:pt x="1719263" y="441990"/>
                </a:cubicBezTo>
                <a:cubicBezTo>
                  <a:pt x="1717015" y="441751"/>
                  <a:pt x="1714748" y="441751"/>
                  <a:pt x="1712500" y="441990"/>
                </a:cubicBezTo>
                <a:cubicBezTo>
                  <a:pt x="1707748" y="443027"/>
                  <a:pt x="1702782" y="441873"/>
                  <a:pt x="1698974" y="438847"/>
                </a:cubicBezTo>
                <a:cubicBezTo>
                  <a:pt x="1690900" y="434090"/>
                  <a:pt x="1684635" y="426786"/>
                  <a:pt x="1681163" y="418083"/>
                </a:cubicBezTo>
                <a:cubicBezTo>
                  <a:pt x="1677173" y="408313"/>
                  <a:pt x="1671094" y="399535"/>
                  <a:pt x="1663351" y="392365"/>
                </a:cubicBezTo>
                <a:cubicBezTo>
                  <a:pt x="1656169" y="385129"/>
                  <a:pt x="1648029" y="378911"/>
                  <a:pt x="1639157" y="373887"/>
                </a:cubicBezTo>
                <a:cubicBezTo>
                  <a:pt x="1623629" y="364947"/>
                  <a:pt x="1606266" y="359669"/>
                  <a:pt x="1588389" y="358456"/>
                </a:cubicBezTo>
                <a:cubicBezTo>
                  <a:pt x="1586423" y="358598"/>
                  <a:pt x="1584450" y="358598"/>
                  <a:pt x="1582484" y="358456"/>
                </a:cubicBezTo>
                <a:cubicBezTo>
                  <a:pt x="1578967" y="358189"/>
                  <a:pt x="1576052" y="355624"/>
                  <a:pt x="1575340" y="352170"/>
                </a:cubicBezTo>
                <a:cubicBezTo>
                  <a:pt x="1573293" y="344755"/>
                  <a:pt x="1570078" y="337713"/>
                  <a:pt x="1565815" y="331310"/>
                </a:cubicBezTo>
                <a:cubicBezTo>
                  <a:pt x="1562681" y="325578"/>
                  <a:pt x="1558401" y="320553"/>
                  <a:pt x="1553242" y="316546"/>
                </a:cubicBezTo>
                <a:cubicBezTo>
                  <a:pt x="1541364" y="305827"/>
                  <a:pt x="1526388" y="299156"/>
                  <a:pt x="1510475" y="297496"/>
                </a:cubicBezTo>
                <a:cubicBezTo>
                  <a:pt x="1507625" y="297380"/>
                  <a:pt x="1504916" y="296229"/>
                  <a:pt x="1502855" y="294258"/>
                </a:cubicBezTo>
                <a:cubicBezTo>
                  <a:pt x="1501800" y="293325"/>
                  <a:pt x="1500569" y="292613"/>
                  <a:pt x="1499235" y="292162"/>
                </a:cubicBezTo>
                <a:cubicBezTo>
                  <a:pt x="1493512" y="289562"/>
                  <a:pt x="1488534" y="285567"/>
                  <a:pt x="1484757" y="280542"/>
                </a:cubicBezTo>
                <a:cubicBezTo>
                  <a:pt x="1478013" y="272398"/>
                  <a:pt x="1469514" y="265886"/>
                  <a:pt x="1459897" y="261492"/>
                </a:cubicBezTo>
                <a:cubicBezTo>
                  <a:pt x="1457576" y="260450"/>
                  <a:pt x="1455318" y="259273"/>
                  <a:pt x="1453134" y="257967"/>
                </a:cubicBezTo>
                <a:cubicBezTo>
                  <a:pt x="1445028" y="253197"/>
                  <a:pt x="1435774" y="250727"/>
                  <a:pt x="1426369" y="250824"/>
                </a:cubicBezTo>
                <a:cubicBezTo>
                  <a:pt x="1419035" y="250824"/>
                  <a:pt x="1411605" y="250252"/>
                  <a:pt x="1404271" y="250252"/>
                </a:cubicBezTo>
                <a:cubicBezTo>
                  <a:pt x="1390650" y="250252"/>
                  <a:pt x="1377029" y="250252"/>
                  <a:pt x="1363504" y="250824"/>
                </a:cubicBezTo>
                <a:cubicBezTo>
                  <a:pt x="1343406" y="252157"/>
                  <a:pt x="1323308" y="254348"/>
                  <a:pt x="1303401" y="257396"/>
                </a:cubicBezTo>
                <a:cubicBezTo>
                  <a:pt x="1296448" y="258539"/>
                  <a:pt x="1289495" y="259777"/>
                  <a:pt x="1282541" y="261492"/>
                </a:cubicBezTo>
                <a:cubicBezTo>
                  <a:pt x="1275588" y="263206"/>
                  <a:pt x="1266254" y="266349"/>
                  <a:pt x="1258062" y="268445"/>
                </a:cubicBezTo>
                <a:cubicBezTo>
                  <a:pt x="1248424" y="270912"/>
                  <a:pt x="1239276" y="275003"/>
                  <a:pt x="1231011" y="280542"/>
                </a:cubicBezTo>
                <a:cubicBezTo>
                  <a:pt x="1219867" y="287876"/>
                  <a:pt x="1208913" y="295496"/>
                  <a:pt x="1197864" y="302925"/>
                </a:cubicBezTo>
                <a:cubicBezTo>
                  <a:pt x="1196245" y="304068"/>
                  <a:pt x="1194721" y="305402"/>
                  <a:pt x="1193197" y="306640"/>
                </a:cubicBezTo>
                <a:cubicBezTo>
                  <a:pt x="1185958" y="312546"/>
                  <a:pt x="1180052" y="319880"/>
                  <a:pt x="1173194" y="326166"/>
                </a:cubicBezTo>
                <a:cubicBezTo>
                  <a:pt x="1163014" y="335961"/>
                  <a:pt x="1153469" y="346396"/>
                  <a:pt x="1144619" y="357408"/>
                </a:cubicBezTo>
                <a:cubicBezTo>
                  <a:pt x="1141831" y="360948"/>
                  <a:pt x="1138634" y="364145"/>
                  <a:pt x="1135094" y="366933"/>
                </a:cubicBezTo>
                <a:cubicBezTo>
                  <a:pt x="1124032" y="374905"/>
                  <a:pt x="1112037" y="381495"/>
                  <a:pt x="1099376" y="386555"/>
                </a:cubicBezTo>
                <a:cubicBezTo>
                  <a:pt x="1090986" y="390053"/>
                  <a:pt x="1082129" y="392300"/>
                  <a:pt x="1073087" y="393222"/>
                </a:cubicBezTo>
                <a:cubicBezTo>
                  <a:pt x="1069372" y="393222"/>
                  <a:pt x="1065752" y="393984"/>
                  <a:pt x="1062038" y="394175"/>
                </a:cubicBezTo>
                <a:cubicBezTo>
                  <a:pt x="1053596" y="395270"/>
                  <a:pt x="1045048" y="395270"/>
                  <a:pt x="1036606" y="394175"/>
                </a:cubicBezTo>
                <a:cubicBezTo>
                  <a:pt x="1029046" y="393019"/>
                  <a:pt x="1021636" y="391038"/>
                  <a:pt x="1014508" y="388269"/>
                </a:cubicBezTo>
                <a:cubicBezTo>
                  <a:pt x="1009800" y="386120"/>
                  <a:pt x="1004541" y="385488"/>
                  <a:pt x="999458" y="386460"/>
                </a:cubicBezTo>
                <a:cubicBezTo>
                  <a:pt x="986695" y="389127"/>
                  <a:pt x="973550" y="388841"/>
                  <a:pt x="960882" y="392460"/>
                </a:cubicBezTo>
                <a:cubicBezTo>
                  <a:pt x="956504" y="393593"/>
                  <a:pt x="952046" y="394389"/>
                  <a:pt x="947547" y="394842"/>
                </a:cubicBezTo>
                <a:cubicBezTo>
                  <a:pt x="940526" y="396117"/>
                  <a:pt x="933312" y="395857"/>
                  <a:pt x="926401" y="394080"/>
                </a:cubicBezTo>
                <a:cubicBezTo>
                  <a:pt x="924211" y="393489"/>
                  <a:pt x="921983" y="393044"/>
                  <a:pt x="919734" y="392746"/>
                </a:cubicBezTo>
                <a:cubicBezTo>
                  <a:pt x="896439" y="389300"/>
                  <a:pt x="873424" y="384175"/>
                  <a:pt x="850868" y="377411"/>
                </a:cubicBezTo>
                <a:lnTo>
                  <a:pt x="847630" y="376458"/>
                </a:lnTo>
                <a:cubicBezTo>
                  <a:pt x="840817" y="374035"/>
                  <a:pt x="833758" y="372374"/>
                  <a:pt x="826580" y="371505"/>
                </a:cubicBezTo>
                <a:cubicBezTo>
                  <a:pt x="814388" y="369410"/>
                  <a:pt x="802100" y="367695"/>
                  <a:pt x="789908" y="366171"/>
                </a:cubicBezTo>
                <a:lnTo>
                  <a:pt x="770858" y="364171"/>
                </a:lnTo>
                <a:cubicBezTo>
                  <a:pt x="752889" y="360950"/>
                  <a:pt x="734714" y="359009"/>
                  <a:pt x="716471" y="358361"/>
                </a:cubicBezTo>
                <a:cubicBezTo>
                  <a:pt x="688099" y="357528"/>
                  <a:pt x="659719" y="359667"/>
                  <a:pt x="631793" y="364743"/>
                </a:cubicBezTo>
                <a:cubicBezTo>
                  <a:pt x="627126" y="365600"/>
                  <a:pt x="599408" y="376173"/>
                  <a:pt x="590550" y="379411"/>
                </a:cubicBezTo>
                <a:cubicBezTo>
                  <a:pt x="570833" y="385126"/>
                  <a:pt x="551307" y="391413"/>
                  <a:pt x="532067" y="398461"/>
                </a:cubicBezTo>
                <a:cubicBezTo>
                  <a:pt x="512826" y="405510"/>
                  <a:pt x="495300" y="411987"/>
                  <a:pt x="477012" y="418464"/>
                </a:cubicBezTo>
                <a:cubicBezTo>
                  <a:pt x="458724" y="424941"/>
                  <a:pt x="441770" y="432561"/>
                  <a:pt x="424434" y="440276"/>
                </a:cubicBezTo>
                <a:cubicBezTo>
                  <a:pt x="417733" y="443330"/>
                  <a:pt x="410787" y="445815"/>
                  <a:pt x="403670" y="447705"/>
                </a:cubicBezTo>
                <a:cubicBezTo>
                  <a:pt x="397859" y="449134"/>
                  <a:pt x="392240" y="450849"/>
                  <a:pt x="386429" y="452182"/>
                </a:cubicBezTo>
                <a:cubicBezTo>
                  <a:pt x="365323" y="459127"/>
                  <a:pt x="344810" y="467759"/>
                  <a:pt x="325088" y="477995"/>
                </a:cubicBezTo>
                <a:cubicBezTo>
                  <a:pt x="316293" y="485057"/>
                  <a:pt x="306703" y="491066"/>
                  <a:pt x="296513" y="495902"/>
                </a:cubicBezTo>
                <a:lnTo>
                  <a:pt x="295466" y="496664"/>
                </a:lnTo>
                <a:cubicBezTo>
                  <a:pt x="280074" y="507722"/>
                  <a:pt x="265612" y="520018"/>
                  <a:pt x="252222" y="533430"/>
                </a:cubicBezTo>
                <a:cubicBezTo>
                  <a:pt x="247079" y="538288"/>
                  <a:pt x="242697" y="543717"/>
                  <a:pt x="237458" y="548766"/>
                </a:cubicBezTo>
                <a:cubicBezTo>
                  <a:pt x="230505" y="560767"/>
                  <a:pt x="223838" y="572959"/>
                  <a:pt x="217075" y="585151"/>
                </a:cubicBezTo>
                <a:cubicBezTo>
                  <a:pt x="214304" y="593564"/>
                  <a:pt x="210429" y="601572"/>
                  <a:pt x="205550" y="608964"/>
                </a:cubicBezTo>
                <a:cubicBezTo>
                  <a:pt x="201454" y="617060"/>
                  <a:pt x="197453" y="625156"/>
                  <a:pt x="193072" y="633062"/>
                </a:cubicBezTo>
                <a:cubicBezTo>
                  <a:pt x="181547" y="653826"/>
                  <a:pt x="170974" y="675162"/>
                  <a:pt x="160877" y="696594"/>
                </a:cubicBezTo>
                <a:cubicBezTo>
                  <a:pt x="157739" y="703563"/>
                  <a:pt x="153910" y="710200"/>
                  <a:pt x="149447" y="716406"/>
                </a:cubicBezTo>
                <a:lnTo>
                  <a:pt x="149447" y="716406"/>
                </a:lnTo>
                <a:lnTo>
                  <a:pt x="148304" y="719168"/>
                </a:lnTo>
                <a:cubicBezTo>
                  <a:pt x="145353" y="727305"/>
                  <a:pt x="141588" y="735124"/>
                  <a:pt x="137065" y="742504"/>
                </a:cubicBezTo>
                <a:cubicBezTo>
                  <a:pt x="136678" y="743359"/>
                  <a:pt x="136232" y="744187"/>
                  <a:pt x="135731" y="744981"/>
                </a:cubicBezTo>
                <a:cubicBezTo>
                  <a:pt x="135645" y="746717"/>
                  <a:pt x="135085" y="748397"/>
                  <a:pt x="134112" y="749838"/>
                </a:cubicBezTo>
                <a:cubicBezTo>
                  <a:pt x="129445" y="759363"/>
                  <a:pt x="124587" y="767841"/>
                  <a:pt x="120110" y="776985"/>
                </a:cubicBezTo>
                <a:cubicBezTo>
                  <a:pt x="112871" y="791748"/>
                  <a:pt x="105632" y="806512"/>
                  <a:pt x="98679" y="821466"/>
                </a:cubicBezTo>
                <a:cubicBezTo>
                  <a:pt x="91726" y="836421"/>
                  <a:pt x="85154" y="852994"/>
                  <a:pt x="79058" y="869091"/>
                </a:cubicBezTo>
                <a:cubicBezTo>
                  <a:pt x="77153" y="875759"/>
                  <a:pt x="74962" y="882331"/>
                  <a:pt x="72866" y="888903"/>
                </a:cubicBezTo>
                <a:cubicBezTo>
                  <a:pt x="65010" y="920778"/>
                  <a:pt x="59754" y="953238"/>
                  <a:pt x="57150" y="985963"/>
                </a:cubicBezTo>
                <a:cubicBezTo>
                  <a:pt x="57337" y="988659"/>
                  <a:pt x="57337" y="991364"/>
                  <a:pt x="57150" y="994059"/>
                </a:cubicBezTo>
                <a:lnTo>
                  <a:pt x="57150" y="1015586"/>
                </a:lnTo>
                <a:cubicBezTo>
                  <a:pt x="57150" y="1030540"/>
                  <a:pt x="57912" y="1045494"/>
                  <a:pt x="57912" y="1060449"/>
                </a:cubicBezTo>
                <a:cubicBezTo>
                  <a:pt x="57607" y="1094781"/>
                  <a:pt x="59356" y="1129100"/>
                  <a:pt x="63151" y="1163223"/>
                </a:cubicBezTo>
                <a:cubicBezTo>
                  <a:pt x="65102" y="1176407"/>
                  <a:pt x="65390" y="1189783"/>
                  <a:pt x="64008" y="1203038"/>
                </a:cubicBezTo>
                <a:cubicBezTo>
                  <a:pt x="63676" y="1207257"/>
                  <a:pt x="62008" y="1211261"/>
                  <a:pt x="59246" y="1214468"/>
                </a:cubicBezTo>
                <a:cubicBezTo>
                  <a:pt x="55972" y="1218416"/>
                  <a:pt x="53278" y="1222810"/>
                  <a:pt x="51245" y="1227517"/>
                </a:cubicBezTo>
                <a:cubicBezTo>
                  <a:pt x="45317" y="1239585"/>
                  <a:pt x="41056" y="1252403"/>
                  <a:pt x="38576" y="1265617"/>
                </a:cubicBezTo>
                <a:cubicBezTo>
                  <a:pt x="36025" y="1278144"/>
                  <a:pt x="30614" y="1289912"/>
                  <a:pt x="22765" y="1300002"/>
                </a:cubicBezTo>
                <a:cubicBezTo>
                  <a:pt x="21241" y="1302003"/>
                  <a:pt x="19717" y="1304098"/>
                  <a:pt x="18288" y="1306194"/>
                </a:cubicBezTo>
                <a:cubicBezTo>
                  <a:pt x="16412" y="1308671"/>
                  <a:pt x="15111" y="1311534"/>
                  <a:pt x="14478" y="1314576"/>
                </a:cubicBezTo>
                <a:cubicBezTo>
                  <a:pt x="20010" y="1310202"/>
                  <a:pt x="24999" y="1305182"/>
                  <a:pt x="29337" y="1299621"/>
                </a:cubicBezTo>
                <a:cubicBezTo>
                  <a:pt x="29612" y="1299122"/>
                  <a:pt x="30004" y="1298697"/>
                  <a:pt x="30480" y="1298383"/>
                </a:cubicBezTo>
                <a:cubicBezTo>
                  <a:pt x="30963" y="1298159"/>
                  <a:pt x="31521" y="1298159"/>
                  <a:pt x="32004" y="1298383"/>
                </a:cubicBezTo>
                <a:cubicBezTo>
                  <a:pt x="32474" y="1298555"/>
                  <a:pt x="32830" y="1298946"/>
                  <a:pt x="32957" y="1299431"/>
                </a:cubicBezTo>
                <a:cubicBezTo>
                  <a:pt x="33052" y="1301144"/>
                  <a:pt x="33052" y="1302861"/>
                  <a:pt x="32957" y="1304574"/>
                </a:cubicBezTo>
                <a:cubicBezTo>
                  <a:pt x="32957" y="1315909"/>
                  <a:pt x="32290" y="1327244"/>
                  <a:pt x="32957" y="1338579"/>
                </a:cubicBezTo>
                <a:cubicBezTo>
                  <a:pt x="33227" y="1344519"/>
                  <a:pt x="34218" y="1350404"/>
                  <a:pt x="35909" y="1356105"/>
                </a:cubicBezTo>
                <a:cubicBezTo>
                  <a:pt x="35909" y="1357343"/>
                  <a:pt x="37433" y="1358010"/>
                  <a:pt x="38481" y="1356962"/>
                </a:cubicBezTo>
                <a:cubicBezTo>
                  <a:pt x="42491" y="1354318"/>
                  <a:pt x="45111" y="1350022"/>
                  <a:pt x="45625" y="1345246"/>
                </a:cubicBezTo>
                <a:cubicBezTo>
                  <a:pt x="45625" y="1343246"/>
                  <a:pt x="46482" y="1341341"/>
                  <a:pt x="46577" y="1339341"/>
                </a:cubicBezTo>
                <a:cubicBezTo>
                  <a:pt x="48846" y="1324163"/>
                  <a:pt x="54195" y="1309609"/>
                  <a:pt x="62294" y="1296573"/>
                </a:cubicBezTo>
                <a:cubicBezTo>
                  <a:pt x="62680" y="1295851"/>
                  <a:pt x="63387" y="1295356"/>
                  <a:pt x="64199" y="1295240"/>
                </a:cubicBezTo>
                <a:cubicBezTo>
                  <a:pt x="65342" y="1295240"/>
                  <a:pt x="65437" y="1296097"/>
                  <a:pt x="65532" y="1296955"/>
                </a:cubicBezTo>
                <a:cubicBezTo>
                  <a:pt x="66028" y="1303295"/>
                  <a:pt x="66028" y="1309664"/>
                  <a:pt x="65532" y="1316005"/>
                </a:cubicBezTo>
                <a:cubicBezTo>
                  <a:pt x="65692" y="1325660"/>
                  <a:pt x="64440" y="1335286"/>
                  <a:pt x="61817" y="1344580"/>
                </a:cubicBezTo>
                <a:cubicBezTo>
                  <a:pt x="60770" y="1348104"/>
                  <a:pt x="59817" y="1351723"/>
                  <a:pt x="58865" y="1355247"/>
                </a:cubicBezTo>
                <a:lnTo>
                  <a:pt x="54578" y="1371726"/>
                </a:lnTo>
                <a:cubicBezTo>
                  <a:pt x="54349" y="1372535"/>
                  <a:pt x="54819" y="1373378"/>
                  <a:pt x="55629" y="1373608"/>
                </a:cubicBezTo>
                <a:cubicBezTo>
                  <a:pt x="55659" y="1373616"/>
                  <a:pt x="55690" y="1373624"/>
                  <a:pt x="55721" y="1373631"/>
                </a:cubicBezTo>
                <a:cubicBezTo>
                  <a:pt x="56213" y="1373813"/>
                  <a:pt x="56754" y="1373813"/>
                  <a:pt x="57245" y="1373631"/>
                </a:cubicBezTo>
                <a:cubicBezTo>
                  <a:pt x="63698" y="1367649"/>
                  <a:pt x="69192" y="1360710"/>
                  <a:pt x="73533" y="1353057"/>
                </a:cubicBezTo>
                <a:cubicBezTo>
                  <a:pt x="78685" y="1343597"/>
                  <a:pt x="82865" y="1333640"/>
                  <a:pt x="86011" y="1323339"/>
                </a:cubicBezTo>
                <a:cubicBezTo>
                  <a:pt x="86011" y="1322100"/>
                  <a:pt x="86582" y="1320481"/>
                  <a:pt x="88583" y="1320481"/>
                </a:cubicBezTo>
                <a:cubicBezTo>
                  <a:pt x="89515" y="1323588"/>
                  <a:pt x="89515" y="1326900"/>
                  <a:pt x="88583" y="1330006"/>
                </a:cubicBezTo>
                <a:cubicBezTo>
                  <a:pt x="88583" y="1333340"/>
                  <a:pt x="87440" y="1336769"/>
                  <a:pt x="87059" y="1340103"/>
                </a:cubicBezTo>
                <a:cubicBezTo>
                  <a:pt x="86869" y="1342067"/>
                  <a:pt x="86869" y="1344044"/>
                  <a:pt x="87059" y="1346008"/>
                </a:cubicBezTo>
                <a:cubicBezTo>
                  <a:pt x="87059" y="1346008"/>
                  <a:pt x="87725" y="1346865"/>
                  <a:pt x="88202" y="1347056"/>
                </a:cubicBezTo>
                <a:cubicBezTo>
                  <a:pt x="88692" y="1347247"/>
                  <a:pt x="89236" y="1347247"/>
                  <a:pt x="89726" y="1347056"/>
                </a:cubicBezTo>
                <a:cubicBezTo>
                  <a:pt x="91035" y="1345952"/>
                  <a:pt x="91939" y="1344444"/>
                  <a:pt x="92297" y="1342770"/>
                </a:cubicBezTo>
                <a:cubicBezTo>
                  <a:pt x="95155" y="1333245"/>
                  <a:pt x="97917" y="1324386"/>
                  <a:pt x="100775" y="1315147"/>
                </a:cubicBezTo>
                <a:cubicBezTo>
                  <a:pt x="101251" y="1313623"/>
                  <a:pt x="100775" y="1311623"/>
                  <a:pt x="103156" y="1311147"/>
                </a:cubicBezTo>
                <a:cubicBezTo>
                  <a:pt x="107537" y="1319814"/>
                  <a:pt x="107537" y="1320672"/>
                  <a:pt x="104013" y="1328577"/>
                </a:cubicBezTo>
                <a:lnTo>
                  <a:pt x="102775" y="1330768"/>
                </a:lnTo>
                <a:cubicBezTo>
                  <a:pt x="96060" y="1344050"/>
                  <a:pt x="88321" y="1356788"/>
                  <a:pt x="79629" y="1368868"/>
                </a:cubicBezTo>
                <a:cubicBezTo>
                  <a:pt x="75518" y="1375633"/>
                  <a:pt x="70800" y="1382010"/>
                  <a:pt x="65532" y="1387918"/>
                </a:cubicBezTo>
                <a:cubicBezTo>
                  <a:pt x="60770" y="1392681"/>
                  <a:pt x="56007" y="1397919"/>
                  <a:pt x="51816" y="1403063"/>
                </a:cubicBezTo>
                <a:cubicBezTo>
                  <a:pt x="47625" y="1408206"/>
                  <a:pt x="40672" y="1415826"/>
                  <a:pt x="34957" y="1422113"/>
                </a:cubicBezTo>
                <a:cubicBezTo>
                  <a:pt x="24907" y="1432226"/>
                  <a:pt x="16917" y="1444196"/>
                  <a:pt x="11430" y="1457355"/>
                </a:cubicBezTo>
                <a:cubicBezTo>
                  <a:pt x="11165" y="1458140"/>
                  <a:pt x="10779" y="1458880"/>
                  <a:pt x="10287" y="1459546"/>
                </a:cubicBezTo>
                <a:cubicBezTo>
                  <a:pt x="10287" y="1459546"/>
                  <a:pt x="8477" y="1497646"/>
                  <a:pt x="8001" y="1498980"/>
                </a:cubicBezTo>
                <a:cubicBezTo>
                  <a:pt x="7049" y="1508735"/>
                  <a:pt x="7049" y="1518561"/>
                  <a:pt x="8001" y="1528317"/>
                </a:cubicBezTo>
                <a:cubicBezTo>
                  <a:pt x="9175" y="1541326"/>
                  <a:pt x="7080" y="1554423"/>
                  <a:pt x="1905" y="1566417"/>
                </a:cubicBezTo>
                <a:cubicBezTo>
                  <a:pt x="1689" y="1574762"/>
                  <a:pt x="1053" y="1583091"/>
                  <a:pt x="0" y="1591372"/>
                </a:cubicBezTo>
                <a:cubicBezTo>
                  <a:pt x="110" y="1591842"/>
                  <a:pt x="110" y="1592331"/>
                  <a:pt x="0" y="1592801"/>
                </a:cubicBezTo>
                <a:cubicBezTo>
                  <a:pt x="2105" y="1596520"/>
                  <a:pt x="3736" y="1600488"/>
                  <a:pt x="4858" y="1604612"/>
                </a:cubicBezTo>
                <a:cubicBezTo>
                  <a:pt x="6431" y="1612494"/>
                  <a:pt x="11718" y="1619130"/>
                  <a:pt x="19050" y="1622424"/>
                </a:cubicBezTo>
                <a:cubicBezTo>
                  <a:pt x="24289" y="1624614"/>
                  <a:pt x="29337" y="1627281"/>
                  <a:pt x="34766" y="1628996"/>
                </a:cubicBezTo>
                <a:cubicBezTo>
                  <a:pt x="40196" y="1630710"/>
                  <a:pt x="44291" y="1632330"/>
                  <a:pt x="49054" y="1634425"/>
                </a:cubicBezTo>
                <a:cubicBezTo>
                  <a:pt x="58579" y="1638711"/>
                  <a:pt x="67342" y="1643284"/>
                  <a:pt x="76486" y="1647855"/>
                </a:cubicBezTo>
                <a:cubicBezTo>
                  <a:pt x="88392" y="1653761"/>
                  <a:pt x="158687" y="1655856"/>
                  <a:pt x="162211" y="1654523"/>
                </a:cubicBezTo>
                <a:cubicBezTo>
                  <a:pt x="171069" y="1651475"/>
                  <a:pt x="182690" y="1652809"/>
                  <a:pt x="191643" y="1649951"/>
                </a:cubicBezTo>
                <a:cubicBezTo>
                  <a:pt x="197358" y="1648141"/>
                  <a:pt x="199644" y="1642236"/>
                  <a:pt x="204692" y="1639759"/>
                </a:cubicBezTo>
                <a:cubicBezTo>
                  <a:pt x="204798" y="1639516"/>
                  <a:pt x="204798" y="1639240"/>
                  <a:pt x="204692" y="1638997"/>
                </a:cubicBezTo>
                <a:cubicBezTo>
                  <a:pt x="206280" y="1635641"/>
                  <a:pt x="207001" y="1631940"/>
                  <a:pt x="206788" y="1628234"/>
                </a:cubicBezTo>
                <a:cubicBezTo>
                  <a:pt x="205674" y="1619512"/>
                  <a:pt x="202927" y="1611078"/>
                  <a:pt x="198691" y="1603374"/>
                </a:cubicBezTo>
                <a:cubicBezTo>
                  <a:pt x="193619" y="1593575"/>
                  <a:pt x="188055" y="1584038"/>
                  <a:pt x="182023" y="1574799"/>
                </a:cubicBezTo>
                <a:cubicBezTo>
                  <a:pt x="179179" y="1571227"/>
                  <a:pt x="176957" y="1567202"/>
                  <a:pt x="175450" y="1562892"/>
                </a:cubicBezTo>
                <a:cubicBezTo>
                  <a:pt x="175134" y="1559250"/>
                  <a:pt x="175423" y="1555581"/>
                  <a:pt x="176308" y="1552034"/>
                </a:cubicBezTo>
                <a:cubicBezTo>
                  <a:pt x="176355" y="1551463"/>
                  <a:pt x="176355" y="1550890"/>
                  <a:pt x="176308" y="1550319"/>
                </a:cubicBezTo>
                <a:cubicBezTo>
                  <a:pt x="175702" y="1540672"/>
                  <a:pt x="176831" y="1530994"/>
                  <a:pt x="179641" y="1521744"/>
                </a:cubicBezTo>
                <a:cubicBezTo>
                  <a:pt x="179739" y="1520635"/>
                  <a:pt x="179739" y="1519520"/>
                  <a:pt x="179641" y="1518411"/>
                </a:cubicBezTo>
                <a:cubicBezTo>
                  <a:pt x="182566" y="1503060"/>
                  <a:pt x="183112" y="1487350"/>
                  <a:pt x="181261" y="1471833"/>
                </a:cubicBezTo>
                <a:cubicBezTo>
                  <a:pt x="180924" y="1469298"/>
                  <a:pt x="181426" y="1466722"/>
                  <a:pt x="182689" y="1464499"/>
                </a:cubicBezTo>
                <a:cubicBezTo>
                  <a:pt x="191453" y="1449259"/>
                  <a:pt x="199358" y="1433543"/>
                  <a:pt x="208979" y="1418779"/>
                </a:cubicBezTo>
                <a:cubicBezTo>
                  <a:pt x="211739" y="1413508"/>
                  <a:pt x="215528" y="1408844"/>
                  <a:pt x="220123" y="1405063"/>
                </a:cubicBezTo>
                <a:cubicBezTo>
                  <a:pt x="221431" y="1403944"/>
                  <a:pt x="222556" y="1402626"/>
                  <a:pt x="223457" y="1401158"/>
                </a:cubicBezTo>
                <a:lnTo>
                  <a:pt x="232981" y="1387156"/>
                </a:lnTo>
                <a:cubicBezTo>
                  <a:pt x="234058" y="1385148"/>
                  <a:pt x="235476" y="1383343"/>
                  <a:pt x="237173" y="1381822"/>
                </a:cubicBezTo>
                <a:cubicBezTo>
                  <a:pt x="242081" y="1377941"/>
                  <a:pt x="246080" y="1373032"/>
                  <a:pt x="248888" y="1367440"/>
                </a:cubicBezTo>
                <a:cubicBezTo>
                  <a:pt x="257842" y="1353057"/>
                  <a:pt x="266510" y="1338388"/>
                  <a:pt x="275939" y="1324196"/>
                </a:cubicBezTo>
                <a:cubicBezTo>
                  <a:pt x="285518" y="1309115"/>
                  <a:pt x="296870" y="1295236"/>
                  <a:pt x="309753" y="1282858"/>
                </a:cubicBezTo>
                <a:cubicBezTo>
                  <a:pt x="311166" y="1281489"/>
                  <a:pt x="312696" y="1280246"/>
                  <a:pt x="314325" y="1279143"/>
                </a:cubicBezTo>
                <a:cubicBezTo>
                  <a:pt x="315279" y="1278487"/>
                  <a:pt x="316583" y="1278728"/>
                  <a:pt x="317239" y="1279682"/>
                </a:cubicBezTo>
                <a:cubicBezTo>
                  <a:pt x="317288" y="1279753"/>
                  <a:pt x="317333" y="1279828"/>
                  <a:pt x="317373" y="1279905"/>
                </a:cubicBezTo>
                <a:cubicBezTo>
                  <a:pt x="319036" y="1282834"/>
                  <a:pt x="320531" y="1285855"/>
                  <a:pt x="321850" y="1288954"/>
                </a:cubicBezTo>
                <a:cubicBezTo>
                  <a:pt x="328127" y="1303468"/>
                  <a:pt x="333503" y="1318355"/>
                  <a:pt x="337947" y="1333530"/>
                </a:cubicBezTo>
                <a:cubicBezTo>
                  <a:pt x="340137" y="1340891"/>
                  <a:pt x="341291" y="1348521"/>
                  <a:pt x="341376" y="1356200"/>
                </a:cubicBezTo>
                <a:cubicBezTo>
                  <a:pt x="341376" y="1359248"/>
                  <a:pt x="341376" y="1362391"/>
                  <a:pt x="341948" y="1365725"/>
                </a:cubicBezTo>
                <a:cubicBezTo>
                  <a:pt x="342969" y="1376745"/>
                  <a:pt x="344848" y="1387668"/>
                  <a:pt x="347567" y="1398396"/>
                </a:cubicBezTo>
                <a:cubicBezTo>
                  <a:pt x="348728" y="1403906"/>
                  <a:pt x="350652" y="1409228"/>
                  <a:pt x="353282" y="1414207"/>
                </a:cubicBezTo>
                <a:cubicBezTo>
                  <a:pt x="356476" y="1420523"/>
                  <a:pt x="358876" y="1427209"/>
                  <a:pt x="360426" y="1434114"/>
                </a:cubicBezTo>
                <a:cubicBezTo>
                  <a:pt x="363185" y="1446893"/>
                  <a:pt x="364716" y="1459906"/>
                  <a:pt x="364998" y="1472976"/>
                </a:cubicBezTo>
                <a:cubicBezTo>
                  <a:pt x="364998" y="1484025"/>
                  <a:pt x="364998" y="1500409"/>
                  <a:pt x="364998" y="1511076"/>
                </a:cubicBezTo>
                <a:cubicBezTo>
                  <a:pt x="363474" y="1533175"/>
                  <a:pt x="357569" y="1559940"/>
                  <a:pt x="355473" y="1581942"/>
                </a:cubicBezTo>
                <a:cubicBezTo>
                  <a:pt x="355473" y="1582514"/>
                  <a:pt x="355473" y="1583085"/>
                  <a:pt x="355473" y="1583657"/>
                </a:cubicBezTo>
                <a:cubicBezTo>
                  <a:pt x="353759" y="1590515"/>
                  <a:pt x="352330" y="1597468"/>
                  <a:pt x="350139" y="1604136"/>
                </a:cubicBezTo>
                <a:cubicBezTo>
                  <a:pt x="347482" y="1613305"/>
                  <a:pt x="349873" y="1623196"/>
                  <a:pt x="356425" y="1630139"/>
                </a:cubicBezTo>
                <a:cubicBezTo>
                  <a:pt x="357558" y="1631809"/>
                  <a:pt x="359193" y="1633077"/>
                  <a:pt x="361093" y="1633759"/>
                </a:cubicBezTo>
                <a:cubicBezTo>
                  <a:pt x="364615" y="1634948"/>
                  <a:pt x="367525" y="1637482"/>
                  <a:pt x="369189" y="1640807"/>
                </a:cubicBezTo>
                <a:cubicBezTo>
                  <a:pt x="371285" y="1644426"/>
                  <a:pt x="374618" y="1653856"/>
                  <a:pt x="378714" y="1654904"/>
                </a:cubicBezTo>
                <a:cubicBezTo>
                  <a:pt x="382810" y="1655952"/>
                  <a:pt x="385858" y="1654428"/>
                  <a:pt x="389477" y="1654904"/>
                </a:cubicBezTo>
                <a:cubicBezTo>
                  <a:pt x="400526" y="1656618"/>
                  <a:pt x="411575" y="1653285"/>
                  <a:pt x="422624" y="1654904"/>
                </a:cubicBezTo>
                <a:lnTo>
                  <a:pt x="440912" y="1654904"/>
                </a:lnTo>
                <a:cubicBezTo>
                  <a:pt x="463107" y="1653266"/>
                  <a:pt x="485392" y="1653266"/>
                  <a:pt x="507587" y="1654904"/>
                </a:cubicBezTo>
                <a:cubicBezTo>
                  <a:pt x="521494" y="1654428"/>
                  <a:pt x="535400" y="1655666"/>
                  <a:pt x="549307" y="1654904"/>
                </a:cubicBezTo>
                <a:cubicBezTo>
                  <a:pt x="556966" y="1649737"/>
                  <a:pt x="563970" y="1643660"/>
                  <a:pt x="570167" y="1636807"/>
                </a:cubicBezTo>
                <a:lnTo>
                  <a:pt x="570167" y="1636806"/>
                </a:lnTo>
                <a:cubicBezTo>
                  <a:pt x="570167" y="1634711"/>
                  <a:pt x="570929" y="1632520"/>
                  <a:pt x="571214" y="1630234"/>
                </a:cubicBezTo>
                <a:cubicBezTo>
                  <a:pt x="571571" y="1627686"/>
                  <a:pt x="571242" y="1625088"/>
                  <a:pt x="570262" y="1622709"/>
                </a:cubicBezTo>
                <a:cubicBezTo>
                  <a:pt x="568152" y="1615352"/>
                  <a:pt x="565145" y="1608282"/>
                  <a:pt x="561308" y="1601659"/>
                </a:cubicBezTo>
                <a:cubicBezTo>
                  <a:pt x="559094" y="1598684"/>
                  <a:pt x="557625" y="1595222"/>
                  <a:pt x="557022" y="1591563"/>
                </a:cubicBezTo>
                <a:cubicBezTo>
                  <a:pt x="555537" y="1584549"/>
                  <a:pt x="551410" y="1578376"/>
                  <a:pt x="545497" y="1574322"/>
                </a:cubicBezTo>
                <a:cubicBezTo>
                  <a:pt x="541250" y="1570922"/>
                  <a:pt x="536831" y="1567742"/>
                  <a:pt x="532257" y="1564797"/>
                </a:cubicBezTo>
                <a:cubicBezTo>
                  <a:pt x="528811" y="1562803"/>
                  <a:pt x="526567" y="1559241"/>
                  <a:pt x="526256" y="1555272"/>
                </a:cubicBezTo>
                <a:cubicBezTo>
                  <a:pt x="526019" y="1552993"/>
                  <a:pt x="526019" y="1550694"/>
                  <a:pt x="526256" y="1548414"/>
                </a:cubicBezTo>
                <a:cubicBezTo>
                  <a:pt x="527066" y="1540179"/>
                  <a:pt x="527066" y="1531885"/>
                  <a:pt x="526256" y="1523649"/>
                </a:cubicBezTo>
                <a:cubicBezTo>
                  <a:pt x="526256" y="1520030"/>
                  <a:pt x="525399" y="1516410"/>
                  <a:pt x="524923" y="1512696"/>
                </a:cubicBezTo>
                <a:cubicBezTo>
                  <a:pt x="525476" y="1507535"/>
                  <a:pt x="525476" y="1502330"/>
                  <a:pt x="524923" y="1497170"/>
                </a:cubicBezTo>
                <a:cubicBezTo>
                  <a:pt x="521684" y="1488693"/>
                  <a:pt x="518446" y="1474881"/>
                  <a:pt x="514826" y="1466595"/>
                </a:cubicBezTo>
                <a:cubicBezTo>
                  <a:pt x="505224" y="1445219"/>
                  <a:pt x="497974" y="1422863"/>
                  <a:pt x="493205" y="1399920"/>
                </a:cubicBezTo>
                <a:cubicBezTo>
                  <a:pt x="491799" y="1392964"/>
                  <a:pt x="491382" y="1385846"/>
                  <a:pt x="491966" y="1378774"/>
                </a:cubicBezTo>
                <a:cubicBezTo>
                  <a:pt x="492776" y="1371144"/>
                  <a:pt x="492776" y="1363449"/>
                  <a:pt x="491966" y="1355819"/>
                </a:cubicBezTo>
                <a:cubicBezTo>
                  <a:pt x="490633" y="1342039"/>
                  <a:pt x="489204" y="1328228"/>
                  <a:pt x="487680" y="1314385"/>
                </a:cubicBezTo>
                <a:cubicBezTo>
                  <a:pt x="485475" y="1298353"/>
                  <a:pt x="485028" y="1282128"/>
                  <a:pt x="486347" y="1265998"/>
                </a:cubicBezTo>
                <a:cubicBezTo>
                  <a:pt x="486646" y="1258900"/>
                  <a:pt x="488060" y="1251893"/>
                  <a:pt x="490538" y="1245234"/>
                </a:cubicBezTo>
                <a:cubicBezTo>
                  <a:pt x="496475" y="1228567"/>
                  <a:pt x="501249" y="1211508"/>
                  <a:pt x="504825" y="1194180"/>
                </a:cubicBezTo>
                <a:cubicBezTo>
                  <a:pt x="505778" y="1190655"/>
                  <a:pt x="506921" y="1187131"/>
                  <a:pt x="507778" y="1183607"/>
                </a:cubicBezTo>
                <a:cubicBezTo>
                  <a:pt x="508225" y="1180044"/>
                  <a:pt x="511448" y="1177500"/>
                  <a:pt x="515017" y="1177892"/>
                </a:cubicBezTo>
                <a:cubicBezTo>
                  <a:pt x="518922" y="1177892"/>
                  <a:pt x="534067" y="1176558"/>
                  <a:pt x="538734" y="1176463"/>
                </a:cubicBezTo>
                <a:cubicBezTo>
                  <a:pt x="550926" y="1176463"/>
                  <a:pt x="563118" y="1175225"/>
                  <a:pt x="575215" y="1174463"/>
                </a:cubicBezTo>
                <a:cubicBezTo>
                  <a:pt x="577501" y="1174463"/>
                  <a:pt x="579787" y="1174463"/>
                  <a:pt x="582073" y="1173796"/>
                </a:cubicBezTo>
                <a:cubicBezTo>
                  <a:pt x="593014" y="1172587"/>
                  <a:pt x="604033" y="1172236"/>
                  <a:pt x="615029" y="1172748"/>
                </a:cubicBezTo>
                <a:cubicBezTo>
                  <a:pt x="627453" y="1173796"/>
                  <a:pt x="639943" y="1173796"/>
                  <a:pt x="652367" y="1172748"/>
                </a:cubicBezTo>
                <a:cubicBezTo>
                  <a:pt x="669131" y="1171891"/>
                  <a:pt x="685419" y="1167510"/>
                  <a:pt x="702088" y="1166557"/>
                </a:cubicBezTo>
                <a:cubicBezTo>
                  <a:pt x="703484" y="1166283"/>
                  <a:pt x="704812" y="1165733"/>
                  <a:pt x="705993" y="1164938"/>
                </a:cubicBezTo>
                <a:lnTo>
                  <a:pt x="725043" y="1154841"/>
                </a:lnTo>
                <a:cubicBezTo>
                  <a:pt x="738834" y="1146921"/>
                  <a:pt x="753230" y="1140106"/>
                  <a:pt x="768096" y="1134458"/>
                </a:cubicBezTo>
                <a:cubicBezTo>
                  <a:pt x="778764" y="1130838"/>
                  <a:pt x="789718" y="1127600"/>
                  <a:pt x="800481" y="1124266"/>
                </a:cubicBezTo>
                <a:lnTo>
                  <a:pt x="814292" y="1119885"/>
                </a:lnTo>
                <a:cubicBezTo>
                  <a:pt x="819921" y="1117950"/>
                  <a:pt x="825728" y="1116578"/>
                  <a:pt x="831628" y="1115789"/>
                </a:cubicBezTo>
                <a:cubicBezTo>
                  <a:pt x="833040" y="1115739"/>
                  <a:pt x="834444" y="1115548"/>
                  <a:pt x="835819" y="1115217"/>
                </a:cubicBezTo>
                <a:cubicBezTo>
                  <a:pt x="847930" y="1111335"/>
                  <a:pt x="860361" y="1108531"/>
                  <a:pt x="872966" y="1106836"/>
                </a:cubicBezTo>
                <a:cubicBezTo>
                  <a:pt x="874930" y="1106263"/>
                  <a:pt x="877049" y="1106651"/>
                  <a:pt x="878681" y="1107883"/>
                </a:cubicBezTo>
                <a:cubicBezTo>
                  <a:pt x="882654" y="1110696"/>
                  <a:pt x="885465" y="1114862"/>
                  <a:pt x="886587" y="1119599"/>
                </a:cubicBezTo>
                <a:cubicBezTo>
                  <a:pt x="889237" y="1130339"/>
                  <a:pt x="890042" y="1141451"/>
                  <a:pt x="888968" y="1152460"/>
                </a:cubicBezTo>
                <a:cubicBezTo>
                  <a:pt x="887921" y="1161223"/>
                  <a:pt x="888302" y="1170177"/>
                  <a:pt x="886587" y="1178749"/>
                </a:cubicBezTo>
                <a:cubicBezTo>
                  <a:pt x="884587" y="1189131"/>
                  <a:pt x="882682" y="1199514"/>
                  <a:pt x="881348" y="1209991"/>
                </a:cubicBezTo>
                <a:cubicBezTo>
                  <a:pt x="882954" y="1230062"/>
                  <a:pt x="879686" y="1250224"/>
                  <a:pt x="871823" y="1268760"/>
                </a:cubicBezTo>
                <a:cubicBezTo>
                  <a:pt x="871706" y="1272375"/>
                  <a:pt x="870998" y="1275947"/>
                  <a:pt x="869728" y="1279333"/>
                </a:cubicBezTo>
                <a:cubicBezTo>
                  <a:pt x="867156" y="1287430"/>
                  <a:pt x="864394" y="1295526"/>
                  <a:pt x="862203" y="1303717"/>
                </a:cubicBezTo>
                <a:cubicBezTo>
                  <a:pt x="857060" y="1322005"/>
                  <a:pt x="850583" y="1339817"/>
                  <a:pt x="844391" y="1357819"/>
                </a:cubicBezTo>
                <a:cubicBezTo>
                  <a:pt x="841820" y="1365249"/>
                  <a:pt x="838772" y="1372583"/>
                  <a:pt x="835914" y="1380013"/>
                </a:cubicBezTo>
                <a:cubicBezTo>
                  <a:pt x="834520" y="1386276"/>
                  <a:pt x="833692" y="1392651"/>
                  <a:pt x="833438" y="1399063"/>
                </a:cubicBezTo>
                <a:cubicBezTo>
                  <a:pt x="831913" y="1412302"/>
                  <a:pt x="830104" y="1425447"/>
                  <a:pt x="829056" y="1438782"/>
                </a:cubicBezTo>
                <a:cubicBezTo>
                  <a:pt x="827421" y="1453206"/>
                  <a:pt x="827261" y="1467759"/>
                  <a:pt x="828580" y="1482216"/>
                </a:cubicBezTo>
                <a:cubicBezTo>
                  <a:pt x="829151" y="1486121"/>
                  <a:pt x="828580" y="1490121"/>
                  <a:pt x="829056" y="1494122"/>
                </a:cubicBezTo>
                <a:cubicBezTo>
                  <a:pt x="829056" y="1499837"/>
                  <a:pt x="829056" y="1510791"/>
                  <a:pt x="829628" y="1516410"/>
                </a:cubicBezTo>
                <a:cubicBezTo>
                  <a:pt x="830535" y="1526388"/>
                  <a:pt x="830151" y="1536440"/>
                  <a:pt x="828484" y="1546319"/>
                </a:cubicBezTo>
                <a:cubicBezTo>
                  <a:pt x="826484" y="1557177"/>
                  <a:pt x="824198" y="1573275"/>
                  <a:pt x="821627" y="1584419"/>
                </a:cubicBezTo>
                <a:cubicBezTo>
                  <a:pt x="820906" y="1590078"/>
                  <a:pt x="818557" y="1595406"/>
                  <a:pt x="814864" y="1599754"/>
                </a:cubicBezTo>
                <a:cubicBezTo>
                  <a:pt x="812669" y="1602549"/>
                  <a:pt x="811138" y="1605806"/>
                  <a:pt x="810387" y="1609279"/>
                </a:cubicBezTo>
                <a:cubicBezTo>
                  <a:pt x="808768" y="1614137"/>
                  <a:pt x="808577" y="1619471"/>
                  <a:pt x="806863" y="1624043"/>
                </a:cubicBezTo>
                <a:cubicBezTo>
                  <a:pt x="804966" y="1630920"/>
                  <a:pt x="806569" y="1638290"/>
                  <a:pt x="811149" y="1643760"/>
                </a:cubicBezTo>
                <a:cubicBezTo>
                  <a:pt x="812387" y="1646046"/>
                  <a:pt x="814388" y="1654809"/>
                  <a:pt x="816864" y="1655666"/>
                </a:cubicBezTo>
                <a:cubicBezTo>
                  <a:pt x="816864" y="1655666"/>
                  <a:pt x="833152" y="1655666"/>
                  <a:pt x="842201" y="1655666"/>
                </a:cubicBezTo>
                <a:cubicBezTo>
                  <a:pt x="855536" y="1655666"/>
                  <a:pt x="901732" y="1655666"/>
                  <a:pt x="907733" y="1655666"/>
                </a:cubicBezTo>
                <a:cubicBezTo>
                  <a:pt x="923639" y="1655666"/>
                  <a:pt x="979170" y="1657285"/>
                  <a:pt x="983933" y="1655666"/>
                </a:cubicBezTo>
                <a:cubicBezTo>
                  <a:pt x="992111" y="1652205"/>
                  <a:pt x="996813" y="1643552"/>
                  <a:pt x="995267" y="1634806"/>
                </a:cubicBezTo>
                <a:cubicBezTo>
                  <a:pt x="995282" y="1630841"/>
                  <a:pt x="994471" y="1626916"/>
                  <a:pt x="992886" y="1623281"/>
                </a:cubicBezTo>
                <a:cubicBezTo>
                  <a:pt x="990314" y="1618614"/>
                  <a:pt x="989648" y="1612899"/>
                  <a:pt x="984123" y="1610232"/>
                </a:cubicBezTo>
                <a:cubicBezTo>
                  <a:pt x="983456" y="1610232"/>
                  <a:pt x="983075" y="1608898"/>
                  <a:pt x="982599" y="1608231"/>
                </a:cubicBezTo>
                <a:cubicBezTo>
                  <a:pt x="976585" y="1599976"/>
                  <a:pt x="971596" y="1591020"/>
                  <a:pt x="967740" y="1581561"/>
                </a:cubicBezTo>
                <a:cubicBezTo>
                  <a:pt x="965748" y="1574984"/>
                  <a:pt x="964752" y="1568146"/>
                  <a:pt x="964787" y="1561273"/>
                </a:cubicBezTo>
                <a:cubicBezTo>
                  <a:pt x="964787" y="1552510"/>
                  <a:pt x="964787" y="1538413"/>
                  <a:pt x="964787" y="1529650"/>
                </a:cubicBezTo>
                <a:cubicBezTo>
                  <a:pt x="964801" y="1525122"/>
                  <a:pt x="965151" y="1520601"/>
                  <a:pt x="965835" y="1516125"/>
                </a:cubicBezTo>
                <a:cubicBezTo>
                  <a:pt x="966524" y="1509459"/>
                  <a:pt x="968497" y="1502990"/>
                  <a:pt x="971645" y="1497075"/>
                </a:cubicBezTo>
                <a:cubicBezTo>
                  <a:pt x="980466" y="1485021"/>
                  <a:pt x="986693" y="1471269"/>
                  <a:pt x="989933" y="1456689"/>
                </a:cubicBezTo>
                <a:cubicBezTo>
                  <a:pt x="990600" y="1453069"/>
                  <a:pt x="992505" y="1449831"/>
                  <a:pt x="992981" y="1446116"/>
                </a:cubicBezTo>
                <a:cubicBezTo>
                  <a:pt x="994460" y="1435441"/>
                  <a:pt x="997013" y="1424941"/>
                  <a:pt x="1000601" y="1414779"/>
                </a:cubicBezTo>
                <a:cubicBezTo>
                  <a:pt x="1002983" y="1407540"/>
                  <a:pt x="1005745" y="1400396"/>
                  <a:pt x="1007840" y="1392967"/>
                </a:cubicBezTo>
                <a:cubicBezTo>
                  <a:pt x="1009936" y="1385537"/>
                  <a:pt x="1011460" y="1380489"/>
                  <a:pt x="1013460" y="1373917"/>
                </a:cubicBezTo>
                <a:cubicBezTo>
                  <a:pt x="1013926" y="1371144"/>
                  <a:pt x="1014999" y="1368510"/>
                  <a:pt x="1016603" y="1366201"/>
                </a:cubicBezTo>
                <a:cubicBezTo>
                  <a:pt x="1018127" y="1369725"/>
                  <a:pt x="1019842" y="1373345"/>
                  <a:pt x="1021366" y="1376964"/>
                </a:cubicBezTo>
                <a:cubicBezTo>
                  <a:pt x="1022604" y="1376964"/>
                  <a:pt x="1037368" y="1394300"/>
                  <a:pt x="1037368" y="1393729"/>
                </a:cubicBezTo>
                <a:cubicBezTo>
                  <a:pt x="1039368" y="1393729"/>
                  <a:pt x="1044416" y="1403920"/>
                  <a:pt x="1046321" y="1408016"/>
                </a:cubicBezTo>
                <a:cubicBezTo>
                  <a:pt x="1049084" y="1414207"/>
                  <a:pt x="1051560" y="1420589"/>
                  <a:pt x="1054608" y="1427066"/>
                </a:cubicBezTo>
                <a:cubicBezTo>
                  <a:pt x="1058865" y="1435067"/>
                  <a:pt x="1062434" y="1443416"/>
                  <a:pt x="1065276" y="1452021"/>
                </a:cubicBezTo>
                <a:cubicBezTo>
                  <a:pt x="1070039" y="1467547"/>
                  <a:pt x="1074801" y="1482882"/>
                  <a:pt x="1078325" y="1498694"/>
                </a:cubicBezTo>
                <a:cubicBezTo>
                  <a:pt x="1083089" y="1520286"/>
                  <a:pt x="1085642" y="1542307"/>
                  <a:pt x="1085945" y="1564416"/>
                </a:cubicBezTo>
                <a:cubicBezTo>
                  <a:pt x="1086612" y="1576599"/>
                  <a:pt x="1086612" y="1588810"/>
                  <a:pt x="1085945" y="1600992"/>
                </a:cubicBezTo>
                <a:cubicBezTo>
                  <a:pt x="1085838" y="1608615"/>
                  <a:pt x="1083486" y="1616036"/>
                  <a:pt x="1079183" y="1622328"/>
                </a:cubicBezTo>
                <a:cubicBezTo>
                  <a:pt x="1076179" y="1626239"/>
                  <a:pt x="1075388" y="1631415"/>
                  <a:pt x="1077087" y="1636044"/>
                </a:cubicBezTo>
                <a:cubicBezTo>
                  <a:pt x="1078912" y="1640485"/>
                  <a:pt x="1081490" y="1644577"/>
                  <a:pt x="1084707" y="1648141"/>
                </a:cubicBezTo>
                <a:cubicBezTo>
                  <a:pt x="1087377" y="1651578"/>
                  <a:pt x="1091333" y="1653780"/>
                  <a:pt x="1095661" y="1654237"/>
                </a:cubicBezTo>
                <a:cubicBezTo>
                  <a:pt x="1102957" y="1655206"/>
                  <a:pt x="1110304" y="1655747"/>
                  <a:pt x="1117664" y="1655856"/>
                </a:cubicBezTo>
                <a:cubicBezTo>
                  <a:pt x="1127017" y="1656030"/>
                  <a:pt x="1136372" y="1655585"/>
                  <a:pt x="1145667" y="1654523"/>
                </a:cubicBezTo>
                <a:cubicBezTo>
                  <a:pt x="1147341" y="1654285"/>
                  <a:pt x="1149041" y="1654285"/>
                  <a:pt x="1150715" y="1654523"/>
                </a:cubicBezTo>
                <a:cubicBezTo>
                  <a:pt x="1161479" y="1655571"/>
                  <a:pt x="1172242" y="1654523"/>
                  <a:pt x="1183005" y="1654523"/>
                </a:cubicBezTo>
                <a:cubicBezTo>
                  <a:pt x="1190339" y="1654523"/>
                  <a:pt x="1197769" y="1654523"/>
                  <a:pt x="1205103" y="1654523"/>
                </a:cubicBezTo>
                <a:cubicBezTo>
                  <a:pt x="1226153" y="1653475"/>
                  <a:pt x="1246727" y="1649189"/>
                  <a:pt x="1267682" y="1647570"/>
                </a:cubicBezTo>
                <a:cubicBezTo>
                  <a:pt x="1272183" y="1646945"/>
                  <a:pt x="1276594" y="1645794"/>
                  <a:pt x="1280827" y="1644141"/>
                </a:cubicBezTo>
                <a:cubicBezTo>
                  <a:pt x="1284028" y="1643422"/>
                  <a:pt x="1286291" y="1640563"/>
                  <a:pt x="1286256" y="1637283"/>
                </a:cubicBezTo>
                <a:cubicBezTo>
                  <a:pt x="1286548" y="1629904"/>
                  <a:pt x="1284801" y="1622588"/>
                  <a:pt x="1281208" y="1616137"/>
                </a:cubicBezTo>
                <a:cubicBezTo>
                  <a:pt x="1279974" y="1613909"/>
                  <a:pt x="1279106" y="1611497"/>
                  <a:pt x="1278636" y="1608993"/>
                </a:cubicBezTo>
                <a:cubicBezTo>
                  <a:pt x="1276009" y="1598808"/>
                  <a:pt x="1272205" y="1588963"/>
                  <a:pt x="1267301" y="1579656"/>
                </a:cubicBezTo>
                <a:cubicBezTo>
                  <a:pt x="1262309" y="1569696"/>
                  <a:pt x="1256544" y="1560142"/>
                  <a:pt x="1250061" y="1551081"/>
                </a:cubicBezTo>
                <a:cubicBezTo>
                  <a:pt x="1244114" y="1542791"/>
                  <a:pt x="1239873" y="1533402"/>
                  <a:pt x="1237583" y="1523459"/>
                </a:cubicBezTo>
                <a:cubicBezTo>
                  <a:pt x="1236821" y="1520697"/>
                  <a:pt x="1235964" y="1518030"/>
                  <a:pt x="1235297" y="1515267"/>
                </a:cubicBezTo>
                <a:cubicBezTo>
                  <a:pt x="1232810" y="1505633"/>
                  <a:pt x="1232163" y="1495615"/>
                  <a:pt x="1233392" y="1485740"/>
                </a:cubicBezTo>
                <a:cubicBezTo>
                  <a:pt x="1236761" y="1467808"/>
                  <a:pt x="1235649" y="1449322"/>
                  <a:pt x="1230154" y="1431924"/>
                </a:cubicBezTo>
                <a:cubicBezTo>
                  <a:pt x="1229582" y="1430305"/>
                  <a:pt x="1229297" y="1428590"/>
                  <a:pt x="1228820" y="1426971"/>
                </a:cubicBezTo>
                <a:cubicBezTo>
                  <a:pt x="1224997" y="1411818"/>
                  <a:pt x="1218963" y="1397312"/>
                  <a:pt x="1210913" y="1383918"/>
                </a:cubicBezTo>
                <a:cubicBezTo>
                  <a:pt x="1208328" y="1379842"/>
                  <a:pt x="1206430" y="1375369"/>
                  <a:pt x="1205294" y="1370678"/>
                </a:cubicBezTo>
                <a:cubicBezTo>
                  <a:pt x="1201508" y="1356428"/>
                  <a:pt x="1199366" y="1341791"/>
                  <a:pt x="1198912" y="1327053"/>
                </a:cubicBezTo>
                <a:cubicBezTo>
                  <a:pt x="1198722" y="1317966"/>
                  <a:pt x="1197958" y="1308899"/>
                  <a:pt x="1196626" y="1299907"/>
                </a:cubicBezTo>
                <a:cubicBezTo>
                  <a:pt x="1196626" y="1298002"/>
                  <a:pt x="1195959" y="1296002"/>
                  <a:pt x="1195864" y="1294002"/>
                </a:cubicBezTo>
                <a:cubicBezTo>
                  <a:pt x="1194942" y="1281674"/>
                  <a:pt x="1193192" y="1269423"/>
                  <a:pt x="1190625" y="1257330"/>
                </a:cubicBezTo>
                <a:cubicBezTo>
                  <a:pt x="1188883" y="1248706"/>
                  <a:pt x="1187611" y="1239994"/>
                  <a:pt x="1186815" y="1231232"/>
                </a:cubicBezTo>
                <a:cubicBezTo>
                  <a:pt x="1185482" y="1213420"/>
                  <a:pt x="1184434" y="1195608"/>
                  <a:pt x="1183862" y="1177797"/>
                </a:cubicBezTo>
                <a:cubicBezTo>
                  <a:pt x="1183291" y="1156461"/>
                  <a:pt x="1181291" y="1135315"/>
                  <a:pt x="1179386" y="1114170"/>
                </a:cubicBezTo>
                <a:cubicBezTo>
                  <a:pt x="1177766" y="1096072"/>
                  <a:pt x="1175099" y="1078070"/>
                  <a:pt x="1173956" y="1059972"/>
                </a:cubicBezTo>
                <a:cubicBezTo>
                  <a:pt x="1173290" y="1050447"/>
                  <a:pt x="1173290" y="1040160"/>
                  <a:pt x="1173099" y="1030254"/>
                </a:cubicBezTo>
                <a:cubicBezTo>
                  <a:pt x="1172923" y="1027657"/>
                  <a:pt x="1173899" y="1025115"/>
                  <a:pt x="1175766" y="1023301"/>
                </a:cubicBezTo>
                <a:cubicBezTo>
                  <a:pt x="1186244" y="1012252"/>
                  <a:pt x="1196626" y="1001013"/>
                  <a:pt x="1206151" y="988916"/>
                </a:cubicBezTo>
                <a:cubicBezTo>
                  <a:pt x="1207140" y="987516"/>
                  <a:pt x="1208291" y="986237"/>
                  <a:pt x="1209580" y="985106"/>
                </a:cubicBezTo>
                <a:cubicBezTo>
                  <a:pt x="1213965" y="981388"/>
                  <a:pt x="1217257" y="976548"/>
                  <a:pt x="1219105" y="971104"/>
                </a:cubicBezTo>
                <a:cubicBezTo>
                  <a:pt x="1220534" y="967770"/>
                  <a:pt x="1221581" y="964151"/>
                  <a:pt x="1222915" y="960722"/>
                </a:cubicBezTo>
                <a:cubicBezTo>
                  <a:pt x="1227850" y="947694"/>
                  <a:pt x="1234240" y="935264"/>
                  <a:pt x="1241965" y="923670"/>
                </a:cubicBezTo>
                <a:cubicBezTo>
                  <a:pt x="1243674" y="920726"/>
                  <a:pt x="1246325" y="918445"/>
                  <a:pt x="1249489" y="917193"/>
                </a:cubicBezTo>
                <a:cubicBezTo>
                  <a:pt x="1257081" y="913895"/>
                  <a:pt x="1263800" y="908872"/>
                  <a:pt x="1269111" y="902524"/>
                </a:cubicBezTo>
                <a:cubicBezTo>
                  <a:pt x="1273941" y="897673"/>
                  <a:pt x="1277393" y="891624"/>
                  <a:pt x="1279112" y="884998"/>
                </a:cubicBezTo>
                <a:cubicBezTo>
                  <a:pt x="1280050" y="880844"/>
                  <a:pt x="1281693" y="876881"/>
                  <a:pt x="1283970" y="873282"/>
                </a:cubicBezTo>
                <a:cubicBezTo>
                  <a:pt x="1285186" y="871375"/>
                  <a:pt x="1286086" y="869285"/>
                  <a:pt x="1286637" y="867091"/>
                </a:cubicBezTo>
                <a:cubicBezTo>
                  <a:pt x="1288666" y="859170"/>
                  <a:pt x="1293684" y="852342"/>
                  <a:pt x="1300639" y="848041"/>
                </a:cubicBezTo>
                <a:cubicBezTo>
                  <a:pt x="1302544" y="846803"/>
                  <a:pt x="1304449" y="845565"/>
                  <a:pt x="1306449" y="844422"/>
                </a:cubicBezTo>
                <a:cubicBezTo>
                  <a:pt x="1316845" y="838511"/>
                  <a:pt x="1325691" y="830220"/>
                  <a:pt x="1332262" y="820228"/>
                </a:cubicBezTo>
                <a:cubicBezTo>
                  <a:pt x="1333405" y="818609"/>
                  <a:pt x="1334453" y="816894"/>
                  <a:pt x="1335691" y="815370"/>
                </a:cubicBezTo>
                <a:cubicBezTo>
                  <a:pt x="1342864" y="806536"/>
                  <a:pt x="1347915" y="796174"/>
                  <a:pt x="1350455" y="785081"/>
                </a:cubicBezTo>
                <a:cubicBezTo>
                  <a:pt x="1353333" y="776728"/>
                  <a:pt x="1358477" y="769341"/>
                  <a:pt x="1365314" y="763745"/>
                </a:cubicBezTo>
                <a:cubicBezTo>
                  <a:pt x="1366370" y="762786"/>
                  <a:pt x="1367646" y="762099"/>
                  <a:pt x="1369028" y="761745"/>
                </a:cubicBezTo>
                <a:cubicBezTo>
                  <a:pt x="1373291" y="760163"/>
                  <a:pt x="1377819" y="759420"/>
                  <a:pt x="1382363" y="759554"/>
                </a:cubicBezTo>
                <a:cubicBezTo>
                  <a:pt x="1388284" y="760172"/>
                  <a:pt x="1394254" y="760172"/>
                  <a:pt x="1400175" y="759554"/>
                </a:cubicBezTo>
                <a:cubicBezTo>
                  <a:pt x="1408643" y="758691"/>
                  <a:pt x="1417194" y="759173"/>
                  <a:pt x="1425511" y="760983"/>
                </a:cubicBezTo>
                <a:cubicBezTo>
                  <a:pt x="1436767" y="762558"/>
                  <a:pt x="1447625" y="766242"/>
                  <a:pt x="1457515" y="771841"/>
                </a:cubicBezTo>
                <a:cubicBezTo>
                  <a:pt x="1459619" y="773331"/>
                  <a:pt x="1462089" y="774220"/>
                  <a:pt x="1464659" y="774413"/>
                </a:cubicBezTo>
                <a:cubicBezTo>
                  <a:pt x="1473147" y="775270"/>
                  <a:pt x="1481699" y="775270"/>
                  <a:pt x="1490186" y="774413"/>
                </a:cubicBezTo>
                <a:cubicBezTo>
                  <a:pt x="1496390" y="773599"/>
                  <a:pt x="1502393" y="771663"/>
                  <a:pt x="1507903" y="768698"/>
                </a:cubicBezTo>
                <a:cubicBezTo>
                  <a:pt x="1515173" y="764872"/>
                  <a:pt x="1522090" y="760410"/>
                  <a:pt x="1528572" y="755363"/>
                </a:cubicBezTo>
                <a:cubicBezTo>
                  <a:pt x="1536097" y="749267"/>
                  <a:pt x="1544860" y="745171"/>
                  <a:pt x="1552289" y="738980"/>
                </a:cubicBezTo>
                <a:cubicBezTo>
                  <a:pt x="1554356" y="737487"/>
                  <a:pt x="1556681" y="736389"/>
                  <a:pt x="1559147" y="735741"/>
                </a:cubicBezTo>
                <a:cubicBezTo>
                  <a:pt x="1562005" y="734598"/>
                  <a:pt x="1565053" y="733836"/>
                  <a:pt x="1568006" y="732789"/>
                </a:cubicBezTo>
                <a:cubicBezTo>
                  <a:pt x="1577829" y="729923"/>
                  <a:pt x="1588115" y="728985"/>
                  <a:pt x="1598295" y="730026"/>
                </a:cubicBezTo>
                <a:cubicBezTo>
                  <a:pt x="1599713" y="730184"/>
                  <a:pt x="1601096" y="730570"/>
                  <a:pt x="1602391" y="731169"/>
                </a:cubicBezTo>
                <a:cubicBezTo>
                  <a:pt x="1604700" y="732313"/>
                  <a:pt x="1607175" y="733084"/>
                  <a:pt x="1609725" y="733455"/>
                </a:cubicBezTo>
                <a:cubicBezTo>
                  <a:pt x="1614027" y="733458"/>
                  <a:pt x="1618245" y="734644"/>
                  <a:pt x="1621917" y="736884"/>
                </a:cubicBezTo>
                <a:cubicBezTo>
                  <a:pt x="1626217" y="739577"/>
                  <a:pt x="1630821" y="741751"/>
                  <a:pt x="1635633" y="743361"/>
                </a:cubicBezTo>
                <a:cubicBezTo>
                  <a:pt x="1643880" y="745806"/>
                  <a:pt x="1651359" y="750333"/>
                  <a:pt x="1657350" y="756506"/>
                </a:cubicBezTo>
                <a:cubicBezTo>
                  <a:pt x="1660922" y="759800"/>
                  <a:pt x="1665545" y="761723"/>
                  <a:pt x="1670399" y="761935"/>
                </a:cubicBezTo>
                <a:cubicBezTo>
                  <a:pt x="1672396" y="761724"/>
                  <a:pt x="1674411" y="761756"/>
                  <a:pt x="1676400" y="762030"/>
                </a:cubicBezTo>
                <a:cubicBezTo>
                  <a:pt x="1680591" y="763364"/>
                  <a:pt x="1683925" y="761364"/>
                  <a:pt x="1685354" y="756506"/>
                </a:cubicBezTo>
                <a:cubicBezTo>
                  <a:pt x="1686879" y="751358"/>
                  <a:pt x="1688025" y="746105"/>
                  <a:pt x="1688783" y="740790"/>
                </a:cubicBezTo>
                <a:cubicBezTo>
                  <a:pt x="1690164" y="726919"/>
                  <a:pt x="1688838" y="712912"/>
                  <a:pt x="1684877" y="699546"/>
                </a:cubicBezTo>
                <a:cubicBezTo>
                  <a:pt x="1681970" y="686958"/>
                  <a:pt x="1674677" y="675815"/>
                  <a:pt x="1664303" y="668114"/>
                </a:cubicBezTo>
                <a:cubicBezTo>
                  <a:pt x="1663204" y="667252"/>
                  <a:pt x="1662212" y="666261"/>
                  <a:pt x="1661351" y="665161"/>
                </a:cubicBezTo>
                <a:cubicBezTo>
                  <a:pt x="1661112" y="664681"/>
                  <a:pt x="1661112" y="664117"/>
                  <a:pt x="1661351" y="663637"/>
                </a:cubicBezTo>
                <a:cubicBezTo>
                  <a:pt x="1661689" y="663202"/>
                  <a:pt x="1662235" y="662984"/>
                  <a:pt x="1662779" y="663066"/>
                </a:cubicBezTo>
                <a:cubicBezTo>
                  <a:pt x="1667481" y="664125"/>
                  <a:pt x="1672073" y="665624"/>
                  <a:pt x="1676495" y="667542"/>
                </a:cubicBezTo>
                <a:cubicBezTo>
                  <a:pt x="1679040" y="668742"/>
                  <a:pt x="1681729" y="669606"/>
                  <a:pt x="1684496" y="670114"/>
                </a:cubicBezTo>
                <a:cubicBezTo>
                  <a:pt x="1690485" y="670540"/>
                  <a:pt x="1696276" y="672438"/>
                  <a:pt x="1701356" y="675639"/>
                </a:cubicBezTo>
                <a:cubicBezTo>
                  <a:pt x="1703332" y="676705"/>
                  <a:pt x="1705367" y="677659"/>
                  <a:pt x="1707452" y="678496"/>
                </a:cubicBezTo>
                <a:cubicBezTo>
                  <a:pt x="1716977" y="681925"/>
                  <a:pt x="1726502" y="685449"/>
                  <a:pt x="1735455" y="688593"/>
                </a:cubicBezTo>
                <a:cubicBezTo>
                  <a:pt x="1740539" y="690431"/>
                  <a:pt x="1745809" y="691709"/>
                  <a:pt x="1751171" y="692403"/>
                </a:cubicBezTo>
                <a:cubicBezTo>
                  <a:pt x="1759619" y="693374"/>
                  <a:pt x="1768011" y="694773"/>
                  <a:pt x="1776317" y="696594"/>
                </a:cubicBezTo>
                <a:cubicBezTo>
                  <a:pt x="1782125" y="697814"/>
                  <a:pt x="1788015" y="698610"/>
                  <a:pt x="1793939" y="698975"/>
                </a:cubicBezTo>
                <a:lnTo>
                  <a:pt x="1826228" y="700785"/>
                </a:lnTo>
                <a:cubicBezTo>
                  <a:pt x="1838455" y="701295"/>
                  <a:pt x="1850699" y="700368"/>
                  <a:pt x="1862709" y="698022"/>
                </a:cubicBezTo>
                <a:cubicBezTo>
                  <a:pt x="1878456" y="695423"/>
                  <a:pt x="1893596" y="689968"/>
                  <a:pt x="1907381" y="681925"/>
                </a:cubicBezTo>
                <a:cubicBezTo>
                  <a:pt x="1907381" y="681258"/>
                  <a:pt x="1906905" y="680496"/>
                  <a:pt x="1906619" y="679830"/>
                </a:cubicBezTo>
                <a:cubicBezTo>
                  <a:pt x="1906334" y="679163"/>
                  <a:pt x="1905381" y="678020"/>
                  <a:pt x="1905762" y="678401"/>
                </a:cubicBezTo>
                <a:cubicBezTo>
                  <a:pt x="1905236" y="678033"/>
                  <a:pt x="1904658" y="677744"/>
                  <a:pt x="1904048" y="677544"/>
                </a:cubicBezTo>
                <a:cubicBezTo>
                  <a:pt x="1902688" y="677081"/>
                  <a:pt x="1901283" y="676762"/>
                  <a:pt x="1899857" y="676591"/>
                </a:cubicBezTo>
                <a:cubicBezTo>
                  <a:pt x="1818418" y="676591"/>
                  <a:pt x="1788795" y="650302"/>
                  <a:pt x="1788795" y="650302"/>
                </a:cubicBezTo>
                <a:cubicBezTo>
                  <a:pt x="1815466" y="648452"/>
                  <a:pt x="1841348" y="640466"/>
                  <a:pt x="1864424" y="626966"/>
                </a:cubicBezTo>
                <a:cubicBezTo>
                  <a:pt x="1865757" y="626109"/>
                  <a:pt x="1867186" y="625442"/>
                  <a:pt x="1868424" y="624585"/>
                </a:cubicBezTo>
                <a:cubicBezTo>
                  <a:pt x="1874330" y="620679"/>
                  <a:pt x="1880330" y="617155"/>
                  <a:pt x="1886141" y="613345"/>
                </a:cubicBezTo>
                <a:cubicBezTo>
                  <a:pt x="1891951" y="609535"/>
                  <a:pt x="1898714" y="603820"/>
                  <a:pt x="1903095" y="600391"/>
                </a:cubicBezTo>
                <a:cubicBezTo>
                  <a:pt x="1914525" y="590866"/>
                  <a:pt x="1925384" y="580008"/>
                  <a:pt x="1936433" y="569625"/>
                </a:cubicBezTo>
                <a:cubicBezTo>
                  <a:pt x="1944546" y="561802"/>
                  <a:pt x="1951448" y="552813"/>
                  <a:pt x="1956911" y="542955"/>
                </a:cubicBezTo>
                <a:cubicBezTo>
                  <a:pt x="1960436" y="536764"/>
                  <a:pt x="1963674" y="530478"/>
                  <a:pt x="1967103" y="523905"/>
                </a:cubicBezTo>
                <a:cubicBezTo>
                  <a:pt x="1967154" y="523654"/>
                  <a:pt x="1967154" y="523395"/>
                  <a:pt x="1967103" y="523143"/>
                </a:cubicBezTo>
                <a:cubicBezTo>
                  <a:pt x="1967157" y="522732"/>
                  <a:pt x="1967157" y="522316"/>
                  <a:pt x="1967103" y="521905"/>
                </a:cubicBezTo>
                <a:cubicBezTo>
                  <a:pt x="1981295" y="480281"/>
                  <a:pt x="1976628" y="460469"/>
                  <a:pt x="1978152" y="445705"/>
                </a:cubicBezTo>
                <a:cubicBezTo>
                  <a:pt x="1978152" y="444753"/>
                  <a:pt x="1978152" y="443800"/>
                  <a:pt x="1978152" y="442848"/>
                </a:cubicBezTo>
                <a:close/>
                <a:moveTo>
                  <a:pt x="146209" y="1163319"/>
                </a:moveTo>
                <a:cubicBezTo>
                  <a:pt x="144327" y="1182766"/>
                  <a:pt x="141402" y="1202098"/>
                  <a:pt x="137446" y="1221231"/>
                </a:cubicBezTo>
                <a:cubicBezTo>
                  <a:pt x="132135" y="1245060"/>
                  <a:pt x="124871" y="1268411"/>
                  <a:pt x="115729" y="1291049"/>
                </a:cubicBezTo>
                <a:cubicBezTo>
                  <a:pt x="113348" y="1289906"/>
                  <a:pt x="114205" y="1288001"/>
                  <a:pt x="114205" y="1286572"/>
                </a:cubicBezTo>
                <a:cubicBezTo>
                  <a:pt x="114322" y="1277500"/>
                  <a:pt x="113331" y="1268448"/>
                  <a:pt x="111252" y="1259617"/>
                </a:cubicBezTo>
                <a:cubicBezTo>
                  <a:pt x="109663" y="1253037"/>
                  <a:pt x="107363" y="1246649"/>
                  <a:pt x="104394" y="1240567"/>
                </a:cubicBezTo>
                <a:cubicBezTo>
                  <a:pt x="102482" y="1236433"/>
                  <a:pt x="101383" y="1231971"/>
                  <a:pt x="101155" y="1227422"/>
                </a:cubicBezTo>
                <a:cubicBezTo>
                  <a:pt x="101156" y="1223993"/>
                  <a:pt x="101156" y="1220659"/>
                  <a:pt x="100584" y="1217230"/>
                </a:cubicBezTo>
                <a:cubicBezTo>
                  <a:pt x="100013" y="1213801"/>
                  <a:pt x="99822" y="1207705"/>
                  <a:pt x="98965" y="1203705"/>
                </a:cubicBezTo>
                <a:cubicBezTo>
                  <a:pt x="96361" y="1190624"/>
                  <a:pt x="93694" y="1177574"/>
                  <a:pt x="90964" y="1164557"/>
                </a:cubicBezTo>
                <a:cubicBezTo>
                  <a:pt x="89520" y="1155313"/>
                  <a:pt x="88598" y="1145996"/>
                  <a:pt x="88202" y="1136649"/>
                </a:cubicBezTo>
                <a:cubicBezTo>
                  <a:pt x="88202" y="1131791"/>
                  <a:pt x="88202" y="1127124"/>
                  <a:pt x="87440" y="1122171"/>
                </a:cubicBezTo>
                <a:cubicBezTo>
                  <a:pt x="86996" y="1108270"/>
                  <a:pt x="87601" y="1094356"/>
                  <a:pt x="89249" y="1080546"/>
                </a:cubicBezTo>
                <a:cubicBezTo>
                  <a:pt x="90202" y="1070355"/>
                  <a:pt x="91345" y="1060258"/>
                  <a:pt x="91726" y="1050066"/>
                </a:cubicBezTo>
                <a:cubicBezTo>
                  <a:pt x="92813" y="1029098"/>
                  <a:pt x="95488" y="1008242"/>
                  <a:pt x="99727" y="987678"/>
                </a:cubicBezTo>
                <a:cubicBezTo>
                  <a:pt x="101060" y="980724"/>
                  <a:pt x="102680" y="963198"/>
                  <a:pt x="103061" y="961579"/>
                </a:cubicBezTo>
                <a:cubicBezTo>
                  <a:pt x="106205" y="944871"/>
                  <a:pt x="110663" y="928437"/>
                  <a:pt x="116395" y="912430"/>
                </a:cubicBezTo>
                <a:cubicBezTo>
                  <a:pt x="117643" y="908977"/>
                  <a:pt x="118661" y="905445"/>
                  <a:pt x="119443" y="901857"/>
                </a:cubicBezTo>
                <a:cubicBezTo>
                  <a:pt x="119476" y="901003"/>
                  <a:pt x="119670" y="900163"/>
                  <a:pt x="120015" y="899381"/>
                </a:cubicBezTo>
                <a:cubicBezTo>
                  <a:pt x="125159" y="889856"/>
                  <a:pt x="125540" y="879188"/>
                  <a:pt x="130778" y="870044"/>
                </a:cubicBezTo>
                <a:cubicBezTo>
                  <a:pt x="130778" y="870044"/>
                  <a:pt x="130778" y="870044"/>
                  <a:pt x="132398" y="868615"/>
                </a:cubicBezTo>
                <a:cubicBezTo>
                  <a:pt x="131731" y="874521"/>
                  <a:pt x="131159" y="879569"/>
                  <a:pt x="130493" y="884617"/>
                </a:cubicBezTo>
                <a:cubicBezTo>
                  <a:pt x="128714" y="898416"/>
                  <a:pt x="128172" y="912346"/>
                  <a:pt x="128873" y="926241"/>
                </a:cubicBezTo>
                <a:cubicBezTo>
                  <a:pt x="129921" y="945291"/>
                  <a:pt x="130778" y="1001679"/>
                  <a:pt x="131064" y="1003584"/>
                </a:cubicBezTo>
                <a:cubicBezTo>
                  <a:pt x="133160" y="1021015"/>
                  <a:pt x="135065" y="1038541"/>
                  <a:pt x="137446" y="1055972"/>
                </a:cubicBezTo>
                <a:cubicBezTo>
                  <a:pt x="139351" y="1069402"/>
                  <a:pt x="140780" y="1082928"/>
                  <a:pt x="143732" y="1096263"/>
                </a:cubicBezTo>
                <a:cubicBezTo>
                  <a:pt x="146525" y="1118371"/>
                  <a:pt x="147354" y="1140683"/>
                  <a:pt x="146209" y="1162938"/>
                </a:cubicBezTo>
                <a:close/>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4" name="Grafik 54">
            <a:extLst>
              <a:ext uri="{FF2B5EF4-FFF2-40B4-BE49-F238E27FC236}">
                <a16:creationId xmlns:a16="http://schemas.microsoft.com/office/drawing/2014/main" id="{5B1D65F1-3284-07D4-81D4-851E2BDD5160}"/>
              </a:ext>
            </a:extLst>
          </p:cNvPr>
          <p:cNvSpPr>
            <a:spLocks noChangeAspect="1"/>
          </p:cNvSpPr>
          <p:nvPr/>
        </p:nvSpPr>
        <p:spPr>
          <a:xfrm flipH="1">
            <a:off x="2028535" y="5674360"/>
            <a:ext cx="2364590" cy="1209042"/>
          </a:xfrm>
          <a:custGeom>
            <a:avLst/>
            <a:gdLst>
              <a:gd name="connsiteX0" fmla="*/ 1983876 w 1993429"/>
              <a:gd name="connsiteY0" fmla="*/ 338138 h 1019263"/>
              <a:gd name="connsiteX1" fmla="*/ 1970065 w 1993429"/>
              <a:gd name="connsiteY1" fmla="*/ 310325 h 1019263"/>
              <a:gd name="connsiteX2" fmla="*/ 1952443 w 1993429"/>
              <a:gd name="connsiteY2" fmla="*/ 276225 h 1019263"/>
              <a:gd name="connsiteX3" fmla="*/ 1945395 w 1993429"/>
              <a:gd name="connsiteY3" fmla="*/ 262128 h 1019263"/>
              <a:gd name="connsiteX4" fmla="*/ 1948157 w 1993429"/>
              <a:gd name="connsiteY4" fmla="*/ 234601 h 1019263"/>
              <a:gd name="connsiteX5" fmla="*/ 1921868 w 1993429"/>
              <a:gd name="connsiteY5" fmla="*/ 196501 h 1019263"/>
              <a:gd name="connsiteX6" fmla="*/ 1932536 w 1993429"/>
              <a:gd name="connsiteY6" fmla="*/ 172593 h 1019263"/>
              <a:gd name="connsiteX7" fmla="*/ 1915867 w 1993429"/>
              <a:gd name="connsiteY7" fmla="*/ 180499 h 1019263"/>
              <a:gd name="connsiteX8" fmla="*/ 1919106 w 1993429"/>
              <a:gd name="connsiteY8" fmla="*/ 162973 h 1019263"/>
              <a:gd name="connsiteX9" fmla="*/ 1908152 w 1993429"/>
              <a:gd name="connsiteY9" fmla="*/ 172498 h 1019263"/>
              <a:gd name="connsiteX10" fmla="*/ 1905390 w 1993429"/>
              <a:gd name="connsiteY10" fmla="*/ 153448 h 1019263"/>
              <a:gd name="connsiteX11" fmla="*/ 1944061 w 1993429"/>
              <a:gd name="connsiteY11" fmla="*/ 132683 h 1019263"/>
              <a:gd name="connsiteX12" fmla="*/ 1903009 w 1993429"/>
              <a:gd name="connsiteY12" fmla="*/ 132683 h 1019263"/>
              <a:gd name="connsiteX13" fmla="*/ 1924821 w 1993429"/>
              <a:gd name="connsiteY13" fmla="*/ 113633 h 1019263"/>
              <a:gd name="connsiteX14" fmla="*/ 1903009 w 1993429"/>
              <a:gd name="connsiteY14" fmla="*/ 115443 h 1019263"/>
              <a:gd name="connsiteX15" fmla="*/ 1914534 w 1993429"/>
              <a:gd name="connsiteY15" fmla="*/ 88773 h 1019263"/>
              <a:gd name="connsiteX16" fmla="*/ 1896151 w 1993429"/>
              <a:gd name="connsiteY16" fmla="*/ 102394 h 1019263"/>
              <a:gd name="connsiteX17" fmla="*/ 1900628 w 1993429"/>
              <a:gd name="connsiteY17" fmla="*/ 65627 h 1019263"/>
              <a:gd name="connsiteX18" fmla="*/ 1888436 w 1993429"/>
              <a:gd name="connsiteY18" fmla="*/ 38576 h 1019263"/>
              <a:gd name="connsiteX19" fmla="*/ 1881387 w 1993429"/>
              <a:gd name="connsiteY19" fmla="*/ 71723 h 1019263"/>
              <a:gd name="connsiteX20" fmla="*/ 1851955 w 1993429"/>
              <a:gd name="connsiteY20" fmla="*/ 25337 h 1019263"/>
              <a:gd name="connsiteX21" fmla="*/ 1831762 w 1993429"/>
              <a:gd name="connsiteY21" fmla="*/ 11811 h 1019263"/>
              <a:gd name="connsiteX22" fmla="*/ 1814521 w 1993429"/>
              <a:gd name="connsiteY22" fmla="*/ 0 h 1019263"/>
              <a:gd name="connsiteX23" fmla="*/ 1829285 w 1993429"/>
              <a:gd name="connsiteY23" fmla="*/ 34290 h 1019263"/>
              <a:gd name="connsiteX24" fmla="*/ 1796519 w 1993429"/>
              <a:gd name="connsiteY24" fmla="*/ 13240 h 1019263"/>
              <a:gd name="connsiteX25" fmla="*/ 1798519 w 1993429"/>
              <a:gd name="connsiteY25" fmla="*/ 29528 h 1019263"/>
              <a:gd name="connsiteX26" fmla="*/ 1778707 w 1993429"/>
              <a:gd name="connsiteY26" fmla="*/ 17145 h 1019263"/>
              <a:gd name="connsiteX27" fmla="*/ 1752895 w 1993429"/>
              <a:gd name="connsiteY27" fmla="*/ 7620 h 1019263"/>
              <a:gd name="connsiteX28" fmla="*/ 1757467 w 1993429"/>
              <a:gd name="connsiteY28" fmla="*/ 17812 h 1019263"/>
              <a:gd name="connsiteX29" fmla="*/ 1744513 w 1993429"/>
              <a:gd name="connsiteY29" fmla="*/ 15526 h 1019263"/>
              <a:gd name="connsiteX30" fmla="*/ 1734988 w 1993429"/>
              <a:gd name="connsiteY30" fmla="*/ 15526 h 1019263"/>
              <a:gd name="connsiteX31" fmla="*/ 1680790 w 1993429"/>
              <a:gd name="connsiteY31" fmla="*/ 11049 h 1019263"/>
              <a:gd name="connsiteX32" fmla="*/ 1516770 w 1993429"/>
              <a:gd name="connsiteY32" fmla="*/ 17431 h 1019263"/>
              <a:gd name="connsiteX33" fmla="*/ 1406852 w 1993429"/>
              <a:gd name="connsiteY33" fmla="*/ 50197 h 1019263"/>
              <a:gd name="connsiteX34" fmla="*/ 1375419 w 1993429"/>
              <a:gd name="connsiteY34" fmla="*/ 49530 h 1019263"/>
              <a:gd name="connsiteX35" fmla="*/ 1379324 w 1993429"/>
              <a:gd name="connsiteY35" fmla="*/ 60388 h 1019263"/>
              <a:gd name="connsiteX36" fmla="*/ 1351702 w 1993429"/>
              <a:gd name="connsiteY36" fmla="*/ 58007 h 1019263"/>
              <a:gd name="connsiteX37" fmla="*/ 1355607 w 1993429"/>
              <a:gd name="connsiteY37" fmla="*/ 68866 h 1019263"/>
              <a:gd name="connsiteX38" fmla="*/ 1256166 w 1993429"/>
              <a:gd name="connsiteY38" fmla="*/ 101346 h 1019263"/>
              <a:gd name="connsiteX39" fmla="*/ 1171489 w 1993429"/>
              <a:gd name="connsiteY39" fmla="*/ 120396 h 1019263"/>
              <a:gd name="connsiteX40" fmla="*/ 1122244 w 1993429"/>
              <a:gd name="connsiteY40" fmla="*/ 134303 h 1019263"/>
              <a:gd name="connsiteX41" fmla="*/ 808872 w 1993429"/>
              <a:gd name="connsiteY41" fmla="*/ 126111 h 1019263"/>
              <a:gd name="connsiteX42" fmla="*/ 627897 w 1993429"/>
              <a:gd name="connsiteY42" fmla="*/ 110585 h 1019263"/>
              <a:gd name="connsiteX43" fmla="*/ 383771 w 1993429"/>
              <a:gd name="connsiteY43" fmla="*/ 190500 h 1019263"/>
              <a:gd name="connsiteX44" fmla="*/ 280615 w 1993429"/>
              <a:gd name="connsiteY44" fmla="*/ 423196 h 1019263"/>
              <a:gd name="connsiteX45" fmla="*/ 127072 w 1993429"/>
              <a:gd name="connsiteY45" fmla="*/ 613696 h 1019263"/>
              <a:gd name="connsiteX46" fmla="*/ 50015 w 1993429"/>
              <a:gd name="connsiteY46" fmla="*/ 565309 h 1019263"/>
              <a:gd name="connsiteX47" fmla="*/ 97640 w 1993429"/>
              <a:gd name="connsiteY47" fmla="*/ 591217 h 1019263"/>
              <a:gd name="connsiteX48" fmla="*/ 122500 w 1993429"/>
              <a:gd name="connsiteY48" fmla="*/ 575596 h 1019263"/>
              <a:gd name="connsiteX49" fmla="*/ 83067 w 1993429"/>
              <a:gd name="connsiteY49" fmla="*/ 508921 h 1019263"/>
              <a:gd name="connsiteX50" fmla="*/ 2009 w 1993429"/>
              <a:gd name="connsiteY50" fmla="*/ 551783 h 1019263"/>
              <a:gd name="connsiteX51" fmla="*/ 99545 w 1993429"/>
              <a:gd name="connsiteY51" fmla="*/ 660654 h 1019263"/>
              <a:gd name="connsiteX52" fmla="*/ 297760 w 1993429"/>
              <a:gd name="connsiteY52" fmla="*/ 547592 h 1019263"/>
              <a:gd name="connsiteX53" fmla="*/ 365483 w 1993429"/>
              <a:gd name="connsiteY53" fmla="*/ 361093 h 1019263"/>
              <a:gd name="connsiteX54" fmla="*/ 380056 w 1993429"/>
              <a:gd name="connsiteY54" fmla="*/ 341186 h 1019263"/>
              <a:gd name="connsiteX55" fmla="*/ 385771 w 1993429"/>
              <a:gd name="connsiteY55" fmla="*/ 354806 h 1019263"/>
              <a:gd name="connsiteX56" fmla="*/ 355482 w 1993429"/>
              <a:gd name="connsiteY56" fmla="*/ 495491 h 1019263"/>
              <a:gd name="connsiteX57" fmla="*/ 265375 w 1993429"/>
              <a:gd name="connsiteY57" fmla="*/ 666940 h 1019263"/>
              <a:gd name="connsiteX58" fmla="*/ 213083 w 1993429"/>
              <a:gd name="connsiteY58" fmla="*/ 705707 h 1019263"/>
              <a:gd name="connsiteX59" fmla="*/ 196129 w 1993429"/>
              <a:gd name="connsiteY59" fmla="*/ 777716 h 1019263"/>
              <a:gd name="connsiteX60" fmla="*/ 181936 w 1993429"/>
              <a:gd name="connsiteY60" fmla="*/ 907733 h 1019263"/>
              <a:gd name="connsiteX61" fmla="*/ 190128 w 1993429"/>
              <a:gd name="connsiteY61" fmla="*/ 989267 h 1019263"/>
              <a:gd name="connsiteX62" fmla="*/ 294903 w 1993429"/>
              <a:gd name="connsiteY62" fmla="*/ 1010412 h 1019263"/>
              <a:gd name="connsiteX63" fmla="*/ 323478 w 1993429"/>
              <a:gd name="connsiteY63" fmla="*/ 967073 h 1019263"/>
              <a:gd name="connsiteX64" fmla="*/ 283187 w 1993429"/>
              <a:gd name="connsiteY64" fmla="*/ 940784 h 1019263"/>
              <a:gd name="connsiteX65" fmla="*/ 268042 w 1993429"/>
              <a:gd name="connsiteY65" fmla="*/ 925068 h 1019263"/>
              <a:gd name="connsiteX66" fmla="*/ 328526 w 1993429"/>
              <a:gd name="connsiteY66" fmla="*/ 782193 h 1019263"/>
              <a:gd name="connsiteX67" fmla="*/ 355006 w 1993429"/>
              <a:gd name="connsiteY67" fmla="*/ 855440 h 1019263"/>
              <a:gd name="connsiteX68" fmla="*/ 382247 w 1993429"/>
              <a:gd name="connsiteY68" fmla="*/ 928497 h 1019263"/>
              <a:gd name="connsiteX69" fmla="*/ 420347 w 1993429"/>
              <a:gd name="connsiteY69" fmla="*/ 984695 h 1019263"/>
              <a:gd name="connsiteX70" fmla="*/ 505596 w 1993429"/>
              <a:gd name="connsiteY70" fmla="*/ 1002506 h 1019263"/>
              <a:gd name="connsiteX71" fmla="*/ 576557 w 1993429"/>
              <a:gd name="connsiteY71" fmla="*/ 982313 h 1019263"/>
              <a:gd name="connsiteX72" fmla="*/ 542934 w 1993429"/>
              <a:gd name="connsiteY72" fmla="*/ 932783 h 1019263"/>
              <a:gd name="connsiteX73" fmla="*/ 490356 w 1993429"/>
              <a:gd name="connsiteY73" fmla="*/ 925163 h 1019263"/>
              <a:gd name="connsiteX74" fmla="*/ 460066 w 1993429"/>
              <a:gd name="connsiteY74" fmla="*/ 825722 h 1019263"/>
              <a:gd name="connsiteX75" fmla="*/ 504548 w 1993429"/>
              <a:gd name="connsiteY75" fmla="*/ 734187 h 1019263"/>
              <a:gd name="connsiteX76" fmla="*/ 600084 w 1993429"/>
              <a:gd name="connsiteY76" fmla="*/ 638175 h 1019263"/>
              <a:gd name="connsiteX77" fmla="*/ 665235 w 1993429"/>
              <a:gd name="connsiteY77" fmla="*/ 546164 h 1019263"/>
              <a:gd name="connsiteX78" fmla="*/ 693810 w 1993429"/>
              <a:gd name="connsiteY78" fmla="*/ 515969 h 1019263"/>
              <a:gd name="connsiteX79" fmla="*/ 709621 w 1993429"/>
              <a:gd name="connsiteY79" fmla="*/ 503111 h 1019263"/>
              <a:gd name="connsiteX80" fmla="*/ 764581 w 1993429"/>
              <a:gd name="connsiteY80" fmla="*/ 511397 h 1019263"/>
              <a:gd name="connsiteX81" fmla="*/ 871642 w 1993429"/>
              <a:gd name="connsiteY81" fmla="*/ 572834 h 1019263"/>
              <a:gd name="connsiteX82" fmla="*/ 989561 w 1993429"/>
              <a:gd name="connsiteY82" fmla="*/ 594646 h 1019263"/>
              <a:gd name="connsiteX83" fmla="*/ 990228 w 1993429"/>
              <a:gd name="connsiteY83" fmla="*/ 603504 h 1019263"/>
              <a:gd name="connsiteX84" fmla="*/ 994895 w 1993429"/>
              <a:gd name="connsiteY84" fmla="*/ 595408 h 1019263"/>
              <a:gd name="connsiteX85" fmla="*/ 1001372 w 1993429"/>
              <a:gd name="connsiteY85" fmla="*/ 596170 h 1019263"/>
              <a:gd name="connsiteX86" fmla="*/ 1003468 w 1993429"/>
              <a:gd name="connsiteY86" fmla="*/ 615220 h 1019263"/>
              <a:gd name="connsiteX87" fmla="*/ 1021375 w 1993429"/>
              <a:gd name="connsiteY87" fmla="*/ 600075 h 1019263"/>
              <a:gd name="connsiteX88" fmla="*/ 1019184 w 1993429"/>
              <a:gd name="connsiteY88" fmla="*/ 609600 h 1019263"/>
              <a:gd name="connsiteX89" fmla="*/ 1014993 w 1993429"/>
              <a:gd name="connsiteY89" fmla="*/ 614839 h 1019263"/>
              <a:gd name="connsiteX90" fmla="*/ 1018422 w 1993429"/>
              <a:gd name="connsiteY90" fmla="*/ 612838 h 1019263"/>
              <a:gd name="connsiteX91" fmla="*/ 1016517 w 1993429"/>
              <a:gd name="connsiteY91" fmla="*/ 621125 h 1019263"/>
              <a:gd name="connsiteX92" fmla="*/ 1033852 w 1993429"/>
              <a:gd name="connsiteY92" fmla="*/ 614172 h 1019263"/>
              <a:gd name="connsiteX93" fmla="*/ 1020422 w 1993429"/>
              <a:gd name="connsiteY93" fmla="*/ 643985 h 1019263"/>
              <a:gd name="connsiteX94" fmla="*/ 1060141 w 1993429"/>
              <a:gd name="connsiteY94" fmla="*/ 613124 h 1019263"/>
              <a:gd name="connsiteX95" fmla="*/ 1040425 w 1993429"/>
              <a:gd name="connsiteY95" fmla="*/ 641699 h 1019263"/>
              <a:gd name="connsiteX96" fmla="*/ 1077382 w 1993429"/>
              <a:gd name="connsiteY96" fmla="*/ 607886 h 1019263"/>
              <a:gd name="connsiteX97" fmla="*/ 1077382 w 1993429"/>
              <a:gd name="connsiteY97" fmla="*/ 607886 h 1019263"/>
              <a:gd name="connsiteX98" fmla="*/ 1092526 w 1993429"/>
              <a:gd name="connsiteY98" fmla="*/ 610743 h 1019263"/>
              <a:gd name="connsiteX99" fmla="*/ 1079572 w 1993429"/>
              <a:gd name="connsiteY99" fmla="*/ 632746 h 1019263"/>
              <a:gd name="connsiteX100" fmla="*/ 1106242 w 1993429"/>
              <a:gd name="connsiteY100" fmla="*/ 612458 h 1019263"/>
              <a:gd name="connsiteX101" fmla="*/ 1125292 w 1993429"/>
              <a:gd name="connsiteY101" fmla="*/ 613029 h 1019263"/>
              <a:gd name="connsiteX102" fmla="*/ 1119577 w 1993429"/>
              <a:gd name="connsiteY102" fmla="*/ 635318 h 1019263"/>
              <a:gd name="connsiteX103" fmla="*/ 1145104 w 1993429"/>
              <a:gd name="connsiteY103" fmla="*/ 612838 h 1019263"/>
              <a:gd name="connsiteX104" fmla="*/ 1130817 w 1993429"/>
              <a:gd name="connsiteY104" fmla="*/ 641413 h 1019263"/>
              <a:gd name="connsiteX105" fmla="*/ 1153486 w 1993429"/>
              <a:gd name="connsiteY105" fmla="*/ 620078 h 1019263"/>
              <a:gd name="connsiteX106" fmla="*/ 1143485 w 1993429"/>
              <a:gd name="connsiteY106" fmla="*/ 645414 h 1019263"/>
              <a:gd name="connsiteX107" fmla="*/ 1157106 w 1993429"/>
              <a:gd name="connsiteY107" fmla="*/ 629222 h 1019263"/>
              <a:gd name="connsiteX108" fmla="*/ 1167679 w 1993429"/>
              <a:gd name="connsiteY108" fmla="*/ 608648 h 1019263"/>
              <a:gd name="connsiteX109" fmla="*/ 1182442 w 1993429"/>
              <a:gd name="connsiteY109" fmla="*/ 613315 h 1019263"/>
              <a:gd name="connsiteX110" fmla="*/ 1199016 w 1993429"/>
              <a:gd name="connsiteY110" fmla="*/ 666179 h 1019263"/>
              <a:gd name="connsiteX111" fmla="*/ 1218066 w 1993429"/>
              <a:gd name="connsiteY111" fmla="*/ 806291 h 1019263"/>
              <a:gd name="connsiteX112" fmla="*/ 1208541 w 1993429"/>
              <a:gd name="connsiteY112" fmla="*/ 893636 h 1019263"/>
              <a:gd name="connsiteX113" fmla="*/ 1222924 w 1993429"/>
              <a:gd name="connsiteY113" fmla="*/ 932688 h 1019263"/>
              <a:gd name="connsiteX114" fmla="*/ 1219495 w 1993429"/>
              <a:gd name="connsiteY114" fmla="*/ 987171 h 1019263"/>
              <a:gd name="connsiteX115" fmla="*/ 1259690 w 1993429"/>
              <a:gd name="connsiteY115" fmla="*/ 1014984 h 1019263"/>
              <a:gd name="connsiteX116" fmla="*/ 1357512 w 1993429"/>
              <a:gd name="connsiteY116" fmla="*/ 1013746 h 1019263"/>
              <a:gd name="connsiteX117" fmla="*/ 1393707 w 1993429"/>
              <a:gd name="connsiteY117" fmla="*/ 992886 h 1019263"/>
              <a:gd name="connsiteX118" fmla="*/ 1364465 w 1993429"/>
              <a:gd name="connsiteY118" fmla="*/ 951071 h 1019263"/>
              <a:gd name="connsiteX119" fmla="*/ 1322555 w 1993429"/>
              <a:gd name="connsiteY119" fmla="*/ 948214 h 1019263"/>
              <a:gd name="connsiteX120" fmla="*/ 1313030 w 1993429"/>
              <a:gd name="connsiteY120" fmla="*/ 919639 h 1019263"/>
              <a:gd name="connsiteX121" fmla="*/ 1317697 w 1993429"/>
              <a:gd name="connsiteY121" fmla="*/ 856774 h 1019263"/>
              <a:gd name="connsiteX122" fmla="*/ 1335795 w 1993429"/>
              <a:gd name="connsiteY122" fmla="*/ 753047 h 1019263"/>
              <a:gd name="connsiteX123" fmla="*/ 1363417 w 1993429"/>
              <a:gd name="connsiteY123" fmla="*/ 676847 h 1019263"/>
              <a:gd name="connsiteX124" fmla="*/ 1395898 w 1993429"/>
              <a:gd name="connsiteY124" fmla="*/ 731996 h 1019263"/>
              <a:gd name="connsiteX125" fmla="*/ 1449428 w 1993429"/>
              <a:gd name="connsiteY125" fmla="*/ 795814 h 1019263"/>
              <a:gd name="connsiteX126" fmla="*/ 1476384 w 1993429"/>
              <a:gd name="connsiteY126" fmla="*/ 857631 h 1019263"/>
              <a:gd name="connsiteX127" fmla="*/ 1502673 w 1993429"/>
              <a:gd name="connsiteY127" fmla="*/ 923735 h 1019263"/>
              <a:gd name="connsiteX128" fmla="*/ 1506007 w 1993429"/>
              <a:gd name="connsiteY128" fmla="*/ 968216 h 1019263"/>
              <a:gd name="connsiteX129" fmla="*/ 1564490 w 1993429"/>
              <a:gd name="connsiteY129" fmla="*/ 992886 h 1019263"/>
              <a:gd name="connsiteX130" fmla="*/ 1656311 w 1993429"/>
              <a:gd name="connsiteY130" fmla="*/ 987361 h 1019263"/>
              <a:gd name="connsiteX131" fmla="*/ 1680124 w 1993429"/>
              <a:gd name="connsiteY131" fmla="*/ 963454 h 1019263"/>
              <a:gd name="connsiteX132" fmla="*/ 1637071 w 1993429"/>
              <a:gd name="connsiteY132" fmla="*/ 922592 h 1019263"/>
              <a:gd name="connsiteX133" fmla="*/ 1609829 w 1993429"/>
              <a:gd name="connsiteY133" fmla="*/ 906399 h 1019263"/>
              <a:gd name="connsiteX134" fmla="*/ 1592398 w 1993429"/>
              <a:gd name="connsiteY134" fmla="*/ 852107 h 1019263"/>
              <a:gd name="connsiteX135" fmla="*/ 1581159 w 1993429"/>
              <a:gd name="connsiteY135" fmla="*/ 805815 h 1019263"/>
              <a:gd name="connsiteX136" fmla="*/ 1553917 w 1993429"/>
              <a:gd name="connsiteY136" fmla="*/ 740188 h 1019263"/>
              <a:gd name="connsiteX137" fmla="*/ 1530867 w 1993429"/>
              <a:gd name="connsiteY137" fmla="*/ 671227 h 1019263"/>
              <a:gd name="connsiteX138" fmla="*/ 1545535 w 1993429"/>
              <a:gd name="connsiteY138" fmla="*/ 631888 h 1019263"/>
              <a:gd name="connsiteX139" fmla="*/ 1580206 w 1993429"/>
              <a:gd name="connsiteY139" fmla="*/ 596170 h 1019263"/>
              <a:gd name="connsiteX140" fmla="*/ 1593256 w 1993429"/>
              <a:gd name="connsiteY140" fmla="*/ 571500 h 1019263"/>
              <a:gd name="connsiteX141" fmla="*/ 1607829 w 1993429"/>
              <a:gd name="connsiteY141" fmla="*/ 547307 h 1019263"/>
              <a:gd name="connsiteX142" fmla="*/ 1614782 w 1993429"/>
              <a:gd name="connsiteY142" fmla="*/ 510064 h 1019263"/>
              <a:gd name="connsiteX143" fmla="*/ 1638785 w 1993429"/>
              <a:gd name="connsiteY143" fmla="*/ 475679 h 1019263"/>
              <a:gd name="connsiteX144" fmla="*/ 1682410 w 1993429"/>
              <a:gd name="connsiteY144" fmla="*/ 469773 h 1019263"/>
              <a:gd name="connsiteX145" fmla="*/ 1680600 w 1993429"/>
              <a:gd name="connsiteY145" fmla="*/ 490347 h 1019263"/>
              <a:gd name="connsiteX146" fmla="*/ 1707175 w 1993429"/>
              <a:gd name="connsiteY146" fmla="*/ 466725 h 1019263"/>
              <a:gd name="connsiteX147" fmla="*/ 1700983 w 1993429"/>
              <a:gd name="connsiteY147" fmla="*/ 495300 h 1019263"/>
              <a:gd name="connsiteX148" fmla="*/ 1731559 w 1993429"/>
              <a:gd name="connsiteY148" fmla="*/ 461677 h 1019263"/>
              <a:gd name="connsiteX149" fmla="*/ 1724034 w 1993429"/>
              <a:gd name="connsiteY149" fmla="*/ 495300 h 1019263"/>
              <a:gd name="connsiteX150" fmla="*/ 1752609 w 1993429"/>
              <a:gd name="connsiteY150" fmla="*/ 460439 h 1019263"/>
              <a:gd name="connsiteX151" fmla="*/ 1751942 w 1993429"/>
              <a:gd name="connsiteY151" fmla="*/ 498539 h 1019263"/>
              <a:gd name="connsiteX152" fmla="*/ 1772707 w 1993429"/>
              <a:gd name="connsiteY152" fmla="*/ 453390 h 1019263"/>
              <a:gd name="connsiteX153" fmla="*/ 1794233 w 1993429"/>
              <a:gd name="connsiteY153" fmla="*/ 497776 h 1019263"/>
              <a:gd name="connsiteX154" fmla="*/ 1796424 w 1993429"/>
              <a:gd name="connsiteY154" fmla="*/ 435483 h 1019263"/>
              <a:gd name="connsiteX155" fmla="*/ 1814902 w 1993429"/>
              <a:gd name="connsiteY155" fmla="*/ 470249 h 1019263"/>
              <a:gd name="connsiteX156" fmla="*/ 1818998 w 1993429"/>
              <a:gd name="connsiteY156" fmla="*/ 418814 h 1019263"/>
              <a:gd name="connsiteX157" fmla="*/ 1826523 w 1993429"/>
              <a:gd name="connsiteY157" fmla="*/ 414719 h 1019263"/>
              <a:gd name="connsiteX158" fmla="*/ 1853288 w 1993429"/>
              <a:gd name="connsiteY158" fmla="*/ 431387 h 1019263"/>
              <a:gd name="connsiteX159" fmla="*/ 1894341 w 1993429"/>
              <a:gd name="connsiteY159" fmla="*/ 460724 h 1019263"/>
              <a:gd name="connsiteX160" fmla="*/ 1927012 w 1993429"/>
              <a:gd name="connsiteY160" fmla="*/ 452628 h 1019263"/>
              <a:gd name="connsiteX161" fmla="*/ 1941394 w 1993429"/>
              <a:gd name="connsiteY161" fmla="*/ 433578 h 1019263"/>
              <a:gd name="connsiteX162" fmla="*/ 1960444 w 1993429"/>
              <a:gd name="connsiteY162" fmla="*/ 414528 h 1019263"/>
              <a:gd name="connsiteX163" fmla="*/ 1967874 w 1993429"/>
              <a:gd name="connsiteY163" fmla="*/ 400907 h 1019263"/>
              <a:gd name="connsiteX164" fmla="*/ 1991877 w 1993429"/>
              <a:gd name="connsiteY164" fmla="*/ 379762 h 1019263"/>
              <a:gd name="connsiteX165" fmla="*/ 1984352 w 1993429"/>
              <a:gd name="connsiteY165" fmla="*/ 337947 h 10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993429" h="1019263">
                <a:moveTo>
                  <a:pt x="1983876" y="338138"/>
                </a:moveTo>
                <a:cubicBezTo>
                  <a:pt x="1981114" y="331565"/>
                  <a:pt x="1974351" y="321374"/>
                  <a:pt x="1970065" y="310325"/>
                </a:cubicBezTo>
                <a:cubicBezTo>
                  <a:pt x="1962826" y="292227"/>
                  <a:pt x="1955682" y="285083"/>
                  <a:pt x="1952443" y="276225"/>
                </a:cubicBezTo>
                <a:cubicBezTo>
                  <a:pt x="1950769" y="271218"/>
                  <a:pt x="1948396" y="266472"/>
                  <a:pt x="1945395" y="262128"/>
                </a:cubicBezTo>
                <a:cubicBezTo>
                  <a:pt x="1949904" y="253674"/>
                  <a:pt x="1950897" y="243782"/>
                  <a:pt x="1948157" y="234601"/>
                </a:cubicBezTo>
                <a:cubicBezTo>
                  <a:pt x="1943204" y="220504"/>
                  <a:pt x="1923297" y="203740"/>
                  <a:pt x="1921868" y="196501"/>
                </a:cubicBezTo>
                <a:cubicBezTo>
                  <a:pt x="1923034" y="187667"/>
                  <a:pt x="1926740" y="179361"/>
                  <a:pt x="1932536" y="172593"/>
                </a:cubicBezTo>
                <a:cubicBezTo>
                  <a:pt x="1932536" y="172593"/>
                  <a:pt x="1918439" y="175069"/>
                  <a:pt x="1915867" y="180499"/>
                </a:cubicBezTo>
                <a:cubicBezTo>
                  <a:pt x="1915867" y="180499"/>
                  <a:pt x="1915201" y="167164"/>
                  <a:pt x="1919106" y="162973"/>
                </a:cubicBezTo>
                <a:cubicBezTo>
                  <a:pt x="1919106" y="162973"/>
                  <a:pt x="1908819" y="165449"/>
                  <a:pt x="1908152" y="172498"/>
                </a:cubicBezTo>
                <a:cubicBezTo>
                  <a:pt x="1905672" y="166473"/>
                  <a:pt x="1904723" y="159928"/>
                  <a:pt x="1905390" y="153448"/>
                </a:cubicBezTo>
                <a:cubicBezTo>
                  <a:pt x="1919969" y="150281"/>
                  <a:pt x="1933368" y="143087"/>
                  <a:pt x="1944061" y="132683"/>
                </a:cubicBezTo>
                <a:cubicBezTo>
                  <a:pt x="1930405" y="133923"/>
                  <a:pt x="1916665" y="133923"/>
                  <a:pt x="1903009" y="132683"/>
                </a:cubicBezTo>
                <a:cubicBezTo>
                  <a:pt x="1909187" y="125181"/>
                  <a:pt x="1916555" y="118745"/>
                  <a:pt x="1924821" y="113633"/>
                </a:cubicBezTo>
                <a:cubicBezTo>
                  <a:pt x="1924821" y="113633"/>
                  <a:pt x="1905771" y="112395"/>
                  <a:pt x="1903009" y="115443"/>
                </a:cubicBezTo>
                <a:cubicBezTo>
                  <a:pt x="1908250" y="107226"/>
                  <a:pt x="1912141" y="98221"/>
                  <a:pt x="1914534" y="88773"/>
                </a:cubicBezTo>
                <a:lnTo>
                  <a:pt x="1896151" y="102394"/>
                </a:lnTo>
                <a:cubicBezTo>
                  <a:pt x="1901489" y="90919"/>
                  <a:pt x="1903056" y="78048"/>
                  <a:pt x="1900628" y="65627"/>
                </a:cubicBezTo>
                <a:cubicBezTo>
                  <a:pt x="1898546" y="55842"/>
                  <a:pt x="1894388" y="46617"/>
                  <a:pt x="1888436" y="38576"/>
                </a:cubicBezTo>
                <a:cubicBezTo>
                  <a:pt x="1888435" y="38576"/>
                  <a:pt x="1890340" y="61151"/>
                  <a:pt x="1881387" y="71723"/>
                </a:cubicBezTo>
                <a:cubicBezTo>
                  <a:pt x="1877172" y="53349"/>
                  <a:pt x="1866783" y="36976"/>
                  <a:pt x="1851955" y="25337"/>
                </a:cubicBezTo>
                <a:cubicBezTo>
                  <a:pt x="1844858" y="21400"/>
                  <a:pt x="1838103" y="16876"/>
                  <a:pt x="1831762" y="11811"/>
                </a:cubicBezTo>
                <a:cubicBezTo>
                  <a:pt x="1822618" y="3334"/>
                  <a:pt x="1817569" y="4000"/>
                  <a:pt x="1814521" y="0"/>
                </a:cubicBezTo>
                <a:cubicBezTo>
                  <a:pt x="1814521" y="0"/>
                  <a:pt x="1829952" y="20479"/>
                  <a:pt x="1829285" y="34290"/>
                </a:cubicBezTo>
                <a:cubicBezTo>
                  <a:pt x="1819275" y="25946"/>
                  <a:pt x="1808269" y="18875"/>
                  <a:pt x="1796519" y="13240"/>
                </a:cubicBezTo>
                <a:cubicBezTo>
                  <a:pt x="1798465" y="18434"/>
                  <a:pt x="1799151" y="24016"/>
                  <a:pt x="1798519" y="29528"/>
                </a:cubicBezTo>
                <a:cubicBezTo>
                  <a:pt x="1792567" y="24439"/>
                  <a:pt x="1785890" y="20266"/>
                  <a:pt x="1778707" y="17145"/>
                </a:cubicBezTo>
                <a:cubicBezTo>
                  <a:pt x="1770992" y="14954"/>
                  <a:pt x="1763467" y="10382"/>
                  <a:pt x="1752895" y="7620"/>
                </a:cubicBezTo>
                <a:cubicBezTo>
                  <a:pt x="1752895" y="7620"/>
                  <a:pt x="1760610" y="17812"/>
                  <a:pt x="1757467" y="17812"/>
                </a:cubicBezTo>
                <a:cubicBezTo>
                  <a:pt x="1756419" y="17812"/>
                  <a:pt x="1749751" y="16002"/>
                  <a:pt x="1744513" y="15526"/>
                </a:cubicBezTo>
                <a:cubicBezTo>
                  <a:pt x="1741179" y="15526"/>
                  <a:pt x="1740512" y="16193"/>
                  <a:pt x="1734988" y="15526"/>
                </a:cubicBezTo>
                <a:cubicBezTo>
                  <a:pt x="1722605" y="14383"/>
                  <a:pt x="1704889" y="12764"/>
                  <a:pt x="1680790" y="11049"/>
                </a:cubicBezTo>
                <a:cubicBezTo>
                  <a:pt x="1626092" y="5365"/>
                  <a:pt x="1570862" y="7514"/>
                  <a:pt x="1516770" y="17431"/>
                </a:cubicBezTo>
                <a:cubicBezTo>
                  <a:pt x="1479037" y="24276"/>
                  <a:pt x="1442174" y="35265"/>
                  <a:pt x="1406852" y="50197"/>
                </a:cubicBezTo>
                <a:cubicBezTo>
                  <a:pt x="1395326" y="54959"/>
                  <a:pt x="1391516" y="53150"/>
                  <a:pt x="1375419" y="49530"/>
                </a:cubicBezTo>
                <a:cubicBezTo>
                  <a:pt x="1375316" y="53511"/>
                  <a:pt x="1376709" y="57385"/>
                  <a:pt x="1379324" y="60388"/>
                </a:cubicBezTo>
                <a:cubicBezTo>
                  <a:pt x="1370049" y="61037"/>
                  <a:pt x="1360729" y="60233"/>
                  <a:pt x="1351702" y="58007"/>
                </a:cubicBezTo>
                <a:cubicBezTo>
                  <a:pt x="1351702" y="58007"/>
                  <a:pt x="1352368" y="66485"/>
                  <a:pt x="1355607" y="68866"/>
                </a:cubicBezTo>
                <a:cubicBezTo>
                  <a:pt x="1323650" y="83044"/>
                  <a:pt x="1290331" y="93927"/>
                  <a:pt x="1256166" y="101346"/>
                </a:cubicBezTo>
                <a:cubicBezTo>
                  <a:pt x="1227446" y="105253"/>
                  <a:pt x="1199115" y="111627"/>
                  <a:pt x="1171489" y="120396"/>
                </a:cubicBezTo>
                <a:cubicBezTo>
                  <a:pt x="1148629" y="125540"/>
                  <a:pt x="1147295" y="131540"/>
                  <a:pt x="1122244" y="134303"/>
                </a:cubicBezTo>
                <a:cubicBezTo>
                  <a:pt x="1074619" y="139541"/>
                  <a:pt x="892692" y="133636"/>
                  <a:pt x="808872" y="126111"/>
                </a:cubicBezTo>
                <a:cubicBezTo>
                  <a:pt x="753913" y="121158"/>
                  <a:pt x="700858" y="100203"/>
                  <a:pt x="627897" y="110585"/>
                </a:cubicBezTo>
                <a:cubicBezTo>
                  <a:pt x="554935" y="120968"/>
                  <a:pt x="465781" y="127349"/>
                  <a:pt x="383771" y="190500"/>
                </a:cubicBezTo>
                <a:cubicBezTo>
                  <a:pt x="333955" y="228600"/>
                  <a:pt x="306142" y="296418"/>
                  <a:pt x="280615" y="423196"/>
                </a:cubicBezTo>
                <a:cubicBezTo>
                  <a:pt x="250135" y="574072"/>
                  <a:pt x="172697" y="604171"/>
                  <a:pt x="127072" y="613696"/>
                </a:cubicBezTo>
                <a:cubicBezTo>
                  <a:pt x="81448" y="623221"/>
                  <a:pt x="32965" y="581882"/>
                  <a:pt x="50015" y="565309"/>
                </a:cubicBezTo>
                <a:cubicBezTo>
                  <a:pt x="64684" y="551212"/>
                  <a:pt x="75637" y="591979"/>
                  <a:pt x="97640" y="591217"/>
                </a:cubicBezTo>
                <a:cubicBezTo>
                  <a:pt x="108445" y="591982"/>
                  <a:pt x="118502" y="585663"/>
                  <a:pt x="122500" y="575596"/>
                </a:cubicBezTo>
                <a:cubicBezTo>
                  <a:pt x="130978" y="555117"/>
                  <a:pt x="127358" y="519589"/>
                  <a:pt x="83067" y="508921"/>
                </a:cubicBezTo>
                <a:cubicBezTo>
                  <a:pt x="28584" y="495300"/>
                  <a:pt x="7057" y="529304"/>
                  <a:pt x="2009" y="551783"/>
                </a:cubicBezTo>
                <a:cubicBezTo>
                  <a:pt x="-5420" y="584740"/>
                  <a:pt x="3724" y="648462"/>
                  <a:pt x="99545" y="660654"/>
                </a:cubicBezTo>
                <a:cubicBezTo>
                  <a:pt x="195367" y="672846"/>
                  <a:pt x="264328" y="593979"/>
                  <a:pt x="297760" y="547592"/>
                </a:cubicBezTo>
                <a:cubicBezTo>
                  <a:pt x="331193" y="501206"/>
                  <a:pt x="365483" y="361093"/>
                  <a:pt x="365483" y="361093"/>
                </a:cubicBezTo>
                <a:cubicBezTo>
                  <a:pt x="371198" y="344900"/>
                  <a:pt x="375865" y="341090"/>
                  <a:pt x="380056" y="341186"/>
                </a:cubicBezTo>
                <a:cubicBezTo>
                  <a:pt x="384247" y="341281"/>
                  <a:pt x="386343" y="345662"/>
                  <a:pt x="385771" y="354806"/>
                </a:cubicBezTo>
                <a:cubicBezTo>
                  <a:pt x="384533" y="376142"/>
                  <a:pt x="377389" y="415100"/>
                  <a:pt x="355482" y="495491"/>
                </a:cubicBezTo>
                <a:cubicBezTo>
                  <a:pt x="336432" y="565309"/>
                  <a:pt x="328050" y="605504"/>
                  <a:pt x="265375" y="666940"/>
                </a:cubicBezTo>
                <a:cubicBezTo>
                  <a:pt x="248135" y="683895"/>
                  <a:pt x="225275" y="688086"/>
                  <a:pt x="213083" y="705707"/>
                </a:cubicBezTo>
                <a:cubicBezTo>
                  <a:pt x="200891" y="723329"/>
                  <a:pt x="202129" y="753332"/>
                  <a:pt x="196129" y="777716"/>
                </a:cubicBezTo>
                <a:cubicBezTo>
                  <a:pt x="190128" y="802100"/>
                  <a:pt x="184699" y="878396"/>
                  <a:pt x="181936" y="907733"/>
                </a:cubicBezTo>
                <a:cubicBezTo>
                  <a:pt x="179174" y="937070"/>
                  <a:pt x="169173" y="974408"/>
                  <a:pt x="190128" y="989267"/>
                </a:cubicBezTo>
                <a:cubicBezTo>
                  <a:pt x="211083" y="1004126"/>
                  <a:pt x="257374" y="1010888"/>
                  <a:pt x="294903" y="1010412"/>
                </a:cubicBezTo>
                <a:cubicBezTo>
                  <a:pt x="332431" y="1009936"/>
                  <a:pt x="331765" y="984790"/>
                  <a:pt x="323478" y="967073"/>
                </a:cubicBezTo>
                <a:cubicBezTo>
                  <a:pt x="315191" y="949357"/>
                  <a:pt x="301761" y="938498"/>
                  <a:pt x="283187" y="940784"/>
                </a:cubicBezTo>
                <a:cubicBezTo>
                  <a:pt x="264613" y="943070"/>
                  <a:pt x="265566" y="945737"/>
                  <a:pt x="268042" y="925068"/>
                </a:cubicBezTo>
                <a:cubicBezTo>
                  <a:pt x="270519" y="904399"/>
                  <a:pt x="289474" y="802862"/>
                  <a:pt x="328526" y="782193"/>
                </a:cubicBezTo>
                <a:cubicBezTo>
                  <a:pt x="328526" y="782193"/>
                  <a:pt x="347576" y="831247"/>
                  <a:pt x="355006" y="855440"/>
                </a:cubicBezTo>
                <a:cubicBezTo>
                  <a:pt x="362435" y="879634"/>
                  <a:pt x="360244" y="907733"/>
                  <a:pt x="382247" y="928497"/>
                </a:cubicBezTo>
                <a:cubicBezTo>
                  <a:pt x="420347" y="964502"/>
                  <a:pt x="400726" y="966597"/>
                  <a:pt x="420347" y="984695"/>
                </a:cubicBezTo>
                <a:cubicBezTo>
                  <a:pt x="439969" y="1002792"/>
                  <a:pt x="473592" y="1004792"/>
                  <a:pt x="505596" y="1002506"/>
                </a:cubicBezTo>
                <a:cubicBezTo>
                  <a:pt x="537600" y="1000220"/>
                  <a:pt x="573604" y="1001840"/>
                  <a:pt x="576557" y="982313"/>
                </a:cubicBezTo>
                <a:cubicBezTo>
                  <a:pt x="579569" y="959657"/>
                  <a:pt x="565102" y="938346"/>
                  <a:pt x="542934" y="932783"/>
                </a:cubicBezTo>
                <a:cubicBezTo>
                  <a:pt x="519883" y="926592"/>
                  <a:pt x="501405" y="940784"/>
                  <a:pt x="490356" y="925163"/>
                </a:cubicBezTo>
                <a:cubicBezTo>
                  <a:pt x="479307" y="909542"/>
                  <a:pt x="466734" y="850678"/>
                  <a:pt x="460066" y="825722"/>
                </a:cubicBezTo>
                <a:cubicBezTo>
                  <a:pt x="452827" y="797814"/>
                  <a:pt x="484736" y="758190"/>
                  <a:pt x="504548" y="734187"/>
                </a:cubicBezTo>
                <a:cubicBezTo>
                  <a:pt x="524360" y="710184"/>
                  <a:pt x="576843" y="661130"/>
                  <a:pt x="600084" y="638175"/>
                </a:cubicBezTo>
                <a:cubicBezTo>
                  <a:pt x="624972" y="609878"/>
                  <a:pt x="646809" y="579037"/>
                  <a:pt x="665235" y="546164"/>
                </a:cubicBezTo>
                <a:cubicBezTo>
                  <a:pt x="670632" y="532868"/>
                  <a:pt x="680832" y="522090"/>
                  <a:pt x="693810" y="515969"/>
                </a:cubicBezTo>
                <a:cubicBezTo>
                  <a:pt x="699713" y="512526"/>
                  <a:pt x="705047" y="508188"/>
                  <a:pt x="709621" y="503111"/>
                </a:cubicBezTo>
                <a:cubicBezTo>
                  <a:pt x="727433" y="481298"/>
                  <a:pt x="753627" y="504825"/>
                  <a:pt x="764581" y="511397"/>
                </a:cubicBezTo>
                <a:cubicBezTo>
                  <a:pt x="781154" y="521494"/>
                  <a:pt x="840781" y="565118"/>
                  <a:pt x="871642" y="572834"/>
                </a:cubicBezTo>
                <a:cubicBezTo>
                  <a:pt x="897359" y="579311"/>
                  <a:pt x="946699" y="588836"/>
                  <a:pt x="989561" y="594646"/>
                </a:cubicBezTo>
                <a:cubicBezTo>
                  <a:pt x="989561" y="599789"/>
                  <a:pt x="990228" y="603504"/>
                  <a:pt x="990228" y="603504"/>
                </a:cubicBezTo>
                <a:lnTo>
                  <a:pt x="994895" y="595408"/>
                </a:lnTo>
                <a:lnTo>
                  <a:pt x="1001372" y="596170"/>
                </a:lnTo>
                <a:cubicBezTo>
                  <a:pt x="1001126" y="602588"/>
                  <a:pt x="1001832" y="609008"/>
                  <a:pt x="1003468" y="615220"/>
                </a:cubicBezTo>
                <a:lnTo>
                  <a:pt x="1021375" y="600075"/>
                </a:lnTo>
                <a:lnTo>
                  <a:pt x="1019184" y="609600"/>
                </a:lnTo>
                <a:cubicBezTo>
                  <a:pt x="1017499" y="611095"/>
                  <a:pt x="1016082" y="612867"/>
                  <a:pt x="1014993" y="614839"/>
                </a:cubicBezTo>
                <a:lnTo>
                  <a:pt x="1018422" y="612838"/>
                </a:lnTo>
                <a:lnTo>
                  <a:pt x="1016517" y="621125"/>
                </a:lnTo>
                <a:lnTo>
                  <a:pt x="1033852" y="614172"/>
                </a:lnTo>
                <a:lnTo>
                  <a:pt x="1020422" y="643985"/>
                </a:lnTo>
                <a:lnTo>
                  <a:pt x="1060141" y="613124"/>
                </a:lnTo>
                <a:lnTo>
                  <a:pt x="1040425" y="641699"/>
                </a:lnTo>
                <a:cubicBezTo>
                  <a:pt x="1040425" y="641699"/>
                  <a:pt x="1070905" y="615506"/>
                  <a:pt x="1077382" y="607886"/>
                </a:cubicBezTo>
                <a:lnTo>
                  <a:pt x="1077382" y="607886"/>
                </a:lnTo>
                <a:cubicBezTo>
                  <a:pt x="1082335" y="608933"/>
                  <a:pt x="1086907" y="609886"/>
                  <a:pt x="1092526" y="610743"/>
                </a:cubicBezTo>
                <a:cubicBezTo>
                  <a:pt x="1086793" y="617147"/>
                  <a:pt x="1082390" y="624626"/>
                  <a:pt x="1079572" y="632746"/>
                </a:cubicBezTo>
                <a:cubicBezTo>
                  <a:pt x="1082906" y="625507"/>
                  <a:pt x="1098622" y="616363"/>
                  <a:pt x="1106242" y="612458"/>
                </a:cubicBezTo>
                <a:cubicBezTo>
                  <a:pt x="1112573" y="613069"/>
                  <a:pt x="1118937" y="613260"/>
                  <a:pt x="1125292" y="613029"/>
                </a:cubicBezTo>
                <a:cubicBezTo>
                  <a:pt x="1122727" y="620273"/>
                  <a:pt x="1120815" y="627733"/>
                  <a:pt x="1119577" y="635318"/>
                </a:cubicBezTo>
                <a:lnTo>
                  <a:pt x="1145104" y="612838"/>
                </a:lnTo>
                <a:lnTo>
                  <a:pt x="1130817" y="641413"/>
                </a:lnTo>
                <a:lnTo>
                  <a:pt x="1153486" y="620078"/>
                </a:lnTo>
                <a:lnTo>
                  <a:pt x="1143485" y="645414"/>
                </a:lnTo>
                <a:lnTo>
                  <a:pt x="1157106" y="629222"/>
                </a:lnTo>
                <a:cubicBezTo>
                  <a:pt x="1160249" y="623221"/>
                  <a:pt x="1163964" y="616077"/>
                  <a:pt x="1167679" y="608648"/>
                </a:cubicBezTo>
                <a:cubicBezTo>
                  <a:pt x="1172921" y="608898"/>
                  <a:pt x="1178009" y="610506"/>
                  <a:pt x="1182442" y="613315"/>
                </a:cubicBezTo>
                <a:cubicBezTo>
                  <a:pt x="1191396" y="618744"/>
                  <a:pt x="1197301" y="644081"/>
                  <a:pt x="1199016" y="666179"/>
                </a:cubicBezTo>
                <a:cubicBezTo>
                  <a:pt x="1200730" y="688277"/>
                  <a:pt x="1216066" y="781145"/>
                  <a:pt x="1218066" y="806291"/>
                </a:cubicBezTo>
                <a:cubicBezTo>
                  <a:pt x="1220066" y="831437"/>
                  <a:pt x="1210446" y="884206"/>
                  <a:pt x="1208541" y="893636"/>
                </a:cubicBezTo>
                <a:cubicBezTo>
                  <a:pt x="1204064" y="911828"/>
                  <a:pt x="1222257" y="905732"/>
                  <a:pt x="1222924" y="932688"/>
                </a:cubicBezTo>
                <a:cubicBezTo>
                  <a:pt x="1222924" y="945356"/>
                  <a:pt x="1217875" y="975741"/>
                  <a:pt x="1219495" y="987171"/>
                </a:cubicBezTo>
                <a:cubicBezTo>
                  <a:pt x="1221114" y="998601"/>
                  <a:pt x="1230829" y="1009555"/>
                  <a:pt x="1259690" y="1014984"/>
                </a:cubicBezTo>
                <a:cubicBezTo>
                  <a:pt x="1292055" y="1021080"/>
                  <a:pt x="1325311" y="1020659"/>
                  <a:pt x="1357512" y="1013746"/>
                </a:cubicBezTo>
                <a:cubicBezTo>
                  <a:pt x="1377610" y="1009364"/>
                  <a:pt x="1392278" y="1010984"/>
                  <a:pt x="1393707" y="992886"/>
                </a:cubicBezTo>
                <a:cubicBezTo>
                  <a:pt x="1395136" y="974788"/>
                  <a:pt x="1389135" y="962406"/>
                  <a:pt x="1364465" y="951071"/>
                </a:cubicBezTo>
                <a:cubicBezTo>
                  <a:pt x="1351563" y="944113"/>
                  <a:pt x="1336283" y="943071"/>
                  <a:pt x="1322555" y="948214"/>
                </a:cubicBezTo>
                <a:cubicBezTo>
                  <a:pt x="1322555" y="941070"/>
                  <a:pt x="1313602" y="928211"/>
                  <a:pt x="1313030" y="919639"/>
                </a:cubicBezTo>
                <a:cubicBezTo>
                  <a:pt x="1312459" y="911066"/>
                  <a:pt x="1315602" y="871442"/>
                  <a:pt x="1317697" y="856774"/>
                </a:cubicBezTo>
                <a:cubicBezTo>
                  <a:pt x="1319793" y="842105"/>
                  <a:pt x="1333795" y="788956"/>
                  <a:pt x="1335795" y="753047"/>
                </a:cubicBezTo>
                <a:cubicBezTo>
                  <a:pt x="1337795" y="717137"/>
                  <a:pt x="1363417" y="676847"/>
                  <a:pt x="1363417" y="676847"/>
                </a:cubicBezTo>
                <a:cubicBezTo>
                  <a:pt x="1371842" y="696542"/>
                  <a:pt x="1382758" y="715077"/>
                  <a:pt x="1395898" y="731996"/>
                </a:cubicBezTo>
                <a:cubicBezTo>
                  <a:pt x="1419043" y="762667"/>
                  <a:pt x="1434760" y="776764"/>
                  <a:pt x="1449428" y="795814"/>
                </a:cubicBezTo>
                <a:cubicBezTo>
                  <a:pt x="1464097" y="814864"/>
                  <a:pt x="1468478" y="821722"/>
                  <a:pt x="1476384" y="857631"/>
                </a:cubicBezTo>
                <a:cubicBezTo>
                  <a:pt x="1481398" y="880978"/>
                  <a:pt x="1490284" y="903321"/>
                  <a:pt x="1502673" y="923735"/>
                </a:cubicBezTo>
                <a:cubicBezTo>
                  <a:pt x="1511722" y="941451"/>
                  <a:pt x="1504197" y="949547"/>
                  <a:pt x="1506007" y="968216"/>
                </a:cubicBezTo>
                <a:cubicBezTo>
                  <a:pt x="1507816" y="986885"/>
                  <a:pt x="1534582" y="991934"/>
                  <a:pt x="1564490" y="992886"/>
                </a:cubicBezTo>
                <a:cubicBezTo>
                  <a:pt x="1595207" y="994984"/>
                  <a:pt x="1626067" y="993128"/>
                  <a:pt x="1656311" y="987361"/>
                </a:cubicBezTo>
                <a:cubicBezTo>
                  <a:pt x="1685553" y="982313"/>
                  <a:pt x="1679933" y="968312"/>
                  <a:pt x="1680124" y="963454"/>
                </a:cubicBezTo>
                <a:cubicBezTo>
                  <a:pt x="1680600" y="948595"/>
                  <a:pt x="1660121" y="922782"/>
                  <a:pt x="1637071" y="922592"/>
                </a:cubicBezTo>
                <a:cubicBezTo>
                  <a:pt x="1610496" y="922592"/>
                  <a:pt x="1624307" y="918972"/>
                  <a:pt x="1609829" y="906399"/>
                </a:cubicBezTo>
                <a:cubicBezTo>
                  <a:pt x="1595351" y="893826"/>
                  <a:pt x="1597351" y="862489"/>
                  <a:pt x="1592398" y="852107"/>
                </a:cubicBezTo>
                <a:cubicBezTo>
                  <a:pt x="1586715" y="837212"/>
                  <a:pt x="1582939" y="821658"/>
                  <a:pt x="1581159" y="805815"/>
                </a:cubicBezTo>
                <a:cubicBezTo>
                  <a:pt x="1577444" y="784098"/>
                  <a:pt x="1565728" y="770477"/>
                  <a:pt x="1553917" y="740188"/>
                </a:cubicBezTo>
                <a:cubicBezTo>
                  <a:pt x="1543863" y="718062"/>
                  <a:pt x="1536138" y="694951"/>
                  <a:pt x="1530867" y="671227"/>
                </a:cubicBezTo>
                <a:cubicBezTo>
                  <a:pt x="1528200" y="653320"/>
                  <a:pt x="1533153" y="649319"/>
                  <a:pt x="1545535" y="631888"/>
                </a:cubicBezTo>
                <a:cubicBezTo>
                  <a:pt x="1557918" y="614458"/>
                  <a:pt x="1565443" y="625697"/>
                  <a:pt x="1580206" y="596170"/>
                </a:cubicBezTo>
                <a:cubicBezTo>
                  <a:pt x="1585215" y="588312"/>
                  <a:pt x="1589579" y="580062"/>
                  <a:pt x="1593256" y="571500"/>
                </a:cubicBezTo>
                <a:cubicBezTo>
                  <a:pt x="1599923" y="555784"/>
                  <a:pt x="1603924" y="567500"/>
                  <a:pt x="1607829" y="547307"/>
                </a:cubicBezTo>
                <a:cubicBezTo>
                  <a:pt x="1609468" y="534775"/>
                  <a:pt x="1611789" y="522342"/>
                  <a:pt x="1614782" y="510064"/>
                </a:cubicBezTo>
                <a:cubicBezTo>
                  <a:pt x="1623355" y="481489"/>
                  <a:pt x="1629070" y="478536"/>
                  <a:pt x="1638785" y="475679"/>
                </a:cubicBezTo>
                <a:cubicBezTo>
                  <a:pt x="1653034" y="471950"/>
                  <a:pt x="1667683" y="469967"/>
                  <a:pt x="1682410" y="469773"/>
                </a:cubicBezTo>
                <a:cubicBezTo>
                  <a:pt x="1678288" y="475856"/>
                  <a:pt x="1677604" y="483638"/>
                  <a:pt x="1680600" y="490347"/>
                </a:cubicBezTo>
                <a:cubicBezTo>
                  <a:pt x="1686526" y="479690"/>
                  <a:pt x="1695896" y="471361"/>
                  <a:pt x="1707175" y="466725"/>
                </a:cubicBezTo>
                <a:cubicBezTo>
                  <a:pt x="1703734" y="475899"/>
                  <a:pt x="1701648" y="485525"/>
                  <a:pt x="1700983" y="495300"/>
                </a:cubicBezTo>
                <a:cubicBezTo>
                  <a:pt x="1706300" y="480473"/>
                  <a:pt x="1717303" y="468375"/>
                  <a:pt x="1731559" y="461677"/>
                </a:cubicBezTo>
                <a:cubicBezTo>
                  <a:pt x="1730309" y="473130"/>
                  <a:pt x="1727785" y="484407"/>
                  <a:pt x="1724034" y="495300"/>
                </a:cubicBezTo>
                <a:cubicBezTo>
                  <a:pt x="1734501" y="484485"/>
                  <a:pt x="1744059" y="472825"/>
                  <a:pt x="1752609" y="460439"/>
                </a:cubicBezTo>
                <a:cubicBezTo>
                  <a:pt x="1753721" y="473127"/>
                  <a:pt x="1753498" y="485897"/>
                  <a:pt x="1751942" y="498539"/>
                </a:cubicBezTo>
                <a:cubicBezTo>
                  <a:pt x="1760116" y="484097"/>
                  <a:pt x="1767062" y="468994"/>
                  <a:pt x="1772707" y="453390"/>
                </a:cubicBezTo>
                <a:cubicBezTo>
                  <a:pt x="1774231" y="467582"/>
                  <a:pt x="1794233" y="497776"/>
                  <a:pt x="1794233" y="497776"/>
                </a:cubicBezTo>
                <a:cubicBezTo>
                  <a:pt x="1789731" y="477157"/>
                  <a:pt x="1790485" y="455736"/>
                  <a:pt x="1796424" y="435483"/>
                </a:cubicBezTo>
                <a:cubicBezTo>
                  <a:pt x="1797186" y="449675"/>
                  <a:pt x="1814902" y="470249"/>
                  <a:pt x="1814902" y="470249"/>
                </a:cubicBezTo>
                <a:cubicBezTo>
                  <a:pt x="1808521" y="430625"/>
                  <a:pt x="1818998" y="418814"/>
                  <a:pt x="1818998" y="418814"/>
                </a:cubicBezTo>
                <a:cubicBezTo>
                  <a:pt x="1820617" y="407670"/>
                  <a:pt x="1826523" y="414719"/>
                  <a:pt x="1826523" y="414719"/>
                </a:cubicBezTo>
                <a:cubicBezTo>
                  <a:pt x="1834524" y="421005"/>
                  <a:pt x="1841858" y="421100"/>
                  <a:pt x="1853288" y="431387"/>
                </a:cubicBezTo>
                <a:cubicBezTo>
                  <a:pt x="1864718" y="441674"/>
                  <a:pt x="1869385" y="456724"/>
                  <a:pt x="1894341" y="460724"/>
                </a:cubicBezTo>
                <a:cubicBezTo>
                  <a:pt x="1889578" y="459962"/>
                  <a:pt x="1914915" y="466439"/>
                  <a:pt x="1927012" y="452628"/>
                </a:cubicBezTo>
                <a:cubicBezTo>
                  <a:pt x="1932629" y="446944"/>
                  <a:pt x="1937466" y="440538"/>
                  <a:pt x="1941394" y="433578"/>
                </a:cubicBezTo>
                <a:cubicBezTo>
                  <a:pt x="1944823" y="427577"/>
                  <a:pt x="1956253" y="420910"/>
                  <a:pt x="1960444" y="414528"/>
                </a:cubicBezTo>
                <a:cubicBezTo>
                  <a:pt x="1964635" y="408146"/>
                  <a:pt x="1967874" y="400907"/>
                  <a:pt x="1967874" y="400907"/>
                </a:cubicBezTo>
                <a:cubicBezTo>
                  <a:pt x="1967874" y="400907"/>
                  <a:pt x="1986924" y="394049"/>
                  <a:pt x="1991877" y="379762"/>
                </a:cubicBezTo>
                <a:cubicBezTo>
                  <a:pt x="1996830" y="365474"/>
                  <a:pt x="1988734" y="348901"/>
                  <a:pt x="1984352" y="337947"/>
                </a:cubicBezTo>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5" name="Grafik 58">
            <a:extLst>
              <a:ext uri="{FF2B5EF4-FFF2-40B4-BE49-F238E27FC236}">
                <a16:creationId xmlns:a16="http://schemas.microsoft.com/office/drawing/2014/main" id="{338CC578-7360-A3AF-7E67-58A8DB05C98D}"/>
              </a:ext>
            </a:extLst>
          </p:cNvPr>
          <p:cNvSpPr>
            <a:spLocks noChangeAspect="1"/>
          </p:cNvSpPr>
          <p:nvPr/>
        </p:nvSpPr>
        <p:spPr>
          <a:xfrm>
            <a:off x="10376513" y="4406900"/>
            <a:ext cx="2361746" cy="2275293"/>
          </a:xfrm>
          <a:custGeom>
            <a:avLst/>
            <a:gdLst>
              <a:gd name="connsiteX0" fmla="*/ 634175 w 2073592"/>
              <a:gd name="connsiteY0" fmla="*/ 218408 h 1997687"/>
              <a:gd name="connsiteX1" fmla="*/ 714851 w 2073592"/>
              <a:gd name="connsiteY1" fmla="*/ 222790 h 1997687"/>
              <a:gd name="connsiteX2" fmla="*/ 736378 w 2073592"/>
              <a:gd name="connsiteY2" fmla="*/ 214694 h 1997687"/>
              <a:gd name="connsiteX3" fmla="*/ 754475 w 2073592"/>
              <a:gd name="connsiteY3" fmla="*/ 214694 h 1997687"/>
              <a:gd name="connsiteX4" fmla="*/ 762095 w 2073592"/>
              <a:gd name="connsiteY4" fmla="*/ 222409 h 1997687"/>
              <a:gd name="connsiteX5" fmla="*/ 890683 w 2073592"/>
              <a:gd name="connsiteY5" fmla="*/ 281083 h 1997687"/>
              <a:gd name="connsiteX6" fmla="*/ 1219962 w 2073592"/>
              <a:gd name="connsiteY6" fmla="*/ 355187 h 1997687"/>
              <a:gd name="connsiteX7" fmla="*/ 1394841 w 2073592"/>
              <a:gd name="connsiteY7" fmla="*/ 400241 h 1997687"/>
              <a:gd name="connsiteX8" fmla="*/ 1459516 w 2073592"/>
              <a:gd name="connsiteY8" fmla="*/ 390716 h 1997687"/>
              <a:gd name="connsiteX9" fmla="*/ 1493234 w 2073592"/>
              <a:gd name="connsiteY9" fmla="*/ 426530 h 1997687"/>
              <a:gd name="connsiteX10" fmla="*/ 1637252 w 2073592"/>
              <a:gd name="connsiteY10" fmla="*/ 448532 h 1997687"/>
              <a:gd name="connsiteX11" fmla="*/ 2073593 w 2073592"/>
              <a:gd name="connsiteY11" fmla="*/ 496157 h 1997687"/>
              <a:gd name="connsiteX12" fmla="*/ 2073593 w 2073592"/>
              <a:gd name="connsiteY12" fmla="*/ 541306 h 1997687"/>
              <a:gd name="connsiteX13" fmla="*/ 1963103 w 2073592"/>
              <a:gd name="connsiteY13" fmla="*/ 535496 h 1997687"/>
              <a:gd name="connsiteX14" fmla="*/ 1461135 w 2073592"/>
              <a:gd name="connsiteY14" fmla="*/ 464058 h 1997687"/>
              <a:gd name="connsiteX15" fmla="*/ 1451610 w 2073592"/>
              <a:gd name="connsiteY15" fmla="*/ 474726 h 1997687"/>
              <a:gd name="connsiteX16" fmla="*/ 1436846 w 2073592"/>
              <a:gd name="connsiteY16" fmla="*/ 514826 h 1997687"/>
              <a:gd name="connsiteX17" fmla="*/ 1424654 w 2073592"/>
              <a:gd name="connsiteY17" fmla="*/ 524351 h 1997687"/>
              <a:gd name="connsiteX18" fmla="*/ 1398080 w 2073592"/>
              <a:gd name="connsiteY18" fmla="*/ 601123 h 1997687"/>
              <a:gd name="connsiteX19" fmla="*/ 1408367 w 2073592"/>
              <a:gd name="connsiteY19" fmla="*/ 595979 h 1997687"/>
              <a:gd name="connsiteX20" fmla="*/ 1391031 w 2073592"/>
              <a:gd name="connsiteY20" fmla="*/ 619601 h 1997687"/>
              <a:gd name="connsiteX21" fmla="*/ 1377506 w 2073592"/>
              <a:gd name="connsiteY21" fmla="*/ 637985 h 1997687"/>
              <a:gd name="connsiteX22" fmla="*/ 1374077 w 2073592"/>
              <a:gd name="connsiteY22" fmla="*/ 659987 h 1997687"/>
              <a:gd name="connsiteX23" fmla="*/ 1345502 w 2073592"/>
              <a:gd name="connsiteY23" fmla="*/ 728091 h 1997687"/>
              <a:gd name="connsiteX24" fmla="*/ 1338929 w 2073592"/>
              <a:gd name="connsiteY24" fmla="*/ 738759 h 1997687"/>
              <a:gd name="connsiteX25" fmla="*/ 1336834 w 2073592"/>
              <a:gd name="connsiteY25" fmla="*/ 759143 h 1997687"/>
              <a:gd name="connsiteX26" fmla="*/ 1342168 w 2073592"/>
              <a:gd name="connsiteY26" fmla="*/ 808673 h 1997687"/>
              <a:gd name="connsiteX27" fmla="*/ 1313593 w 2073592"/>
              <a:gd name="connsiteY27" fmla="*/ 812578 h 1997687"/>
              <a:gd name="connsiteX28" fmla="*/ 1337501 w 2073592"/>
              <a:gd name="connsiteY28" fmla="*/ 833533 h 1997687"/>
              <a:gd name="connsiteX29" fmla="*/ 1332548 w 2073592"/>
              <a:gd name="connsiteY29" fmla="*/ 843820 h 1997687"/>
              <a:gd name="connsiteX30" fmla="*/ 1309878 w 2073592"/>
              <a:gd name="connsiteY30" fmla="*/ 861346 h 1997687"/>
              <a:gd name="connsiteX31" fmla="*/ 1322832 w 2073592"/>
              <a:gd name="connsiteY31" fmla="*/ 901256 h 1997687"/>
              <a:gd name="connsiteX32" fmla="*/ 1267968 w 2073592"/>
              <a:gd name="connsiteY32" fmla="*/ 888587 h 1997687"/>
              <a:gd name="connsiteX33" fmla="*/ 1296543 w 2073592"/>
              <a:gd name="connsiteY33" fmla="*/ 910400 h 1997687"/>
              <a:gd name="connsiteX34" fmla="*/ 1299686 w 2073592"/>
              <a:gd name="connsiteY34" fmla="*/ 920782 h 1997687"/>
              <a:gd name="connsiteX35" fmla="*/ 1282922 w 2073592"/>
              <a:gd name="connsiteY35" fmla="*/ 940403 h 1997687"/>
              <a:gd name="connsiteX36" fmla="*/ 1260729 w 2073592"/>
              <a:gd name="connsiteY36" fmla="*/ 1017080 h 1997687"/>
              <a:gd name="connsiteX37" fmla="*/ 1232154 w 2073592"/>
              <a:gd name="connsiteY37" fmla="*/ 1033844 h 1997687"/>
              <a:gd name="connsiteX38" fmla="*/ 1237393 w 2073592"/>
              <a:gd name="connsiteY38" fmla="*/ 1047845 h 1997687"/>
              <a:gd name="connsiteX39" fmla="*/ 1190720 w 2073592"/>
              <a:gd name="connsiteY39" fmla="*/ 1072325 h 1997687"/>
              <a:gd name="connsiteX40" fmla="*/ 1186148 w 2073592"/>
              <a:gd name="connsiteY40" fmla="*/ 1060418 h 1997687"/>
              <a:gd name="connsiteX41" fmla="*/ 1199483 w 2073592"/>
              <a:gd name="connsiteY41" fmla="*/ 1107472 h 1997687"/>
              <a:gd name="connsiteX42" fmla="*/ 1186625 w 2073592"/>
              <a:gd name="connsiteY42" fmla="*/ 1085945 h 1997687"/>
              <a:gd name="connsiteX43" fmla="*/ 1182529 w 2073592"/>
              <a:gd name="connsiteY43" fmla="*/ 1107281 h 1997687"/>
              <a:gd name="connsiteX44" fmla="*/ 1169194 w 2073592"/>
              <a:gd name="connsiteY44" fmla="*/ 1093661 h 1997687"/>
              <a:gd name="connsiteX45" fmla="*/ 1186625 w 2073592"/>
              <a:gd name="connsiteY45" fmla="*/ 1191006 h 1997687"/>
              <a:gd name="connsiteX46" fmla="*/ 1196150 w 2073592"/>
              <a:gd name="connsiteY46" fmla="*/ 1253014 h 1997687"/>
              <a:gd name="connsiteX47" fmla="*/ 1202150 w 2073592"/>
              <a:gd name="connsiteY47" fmla="*/ 1277588 h 1997687"/>
              <a:gd name="connsiteX48" fmla="*/ 1184624 w 2073592"/>
              <a:gd name="connsiteY48" fmla="*/ 1258538 h 1997687"/>
              <a:gd name="connsiteX49" fmla="*/ 1185672 w 2073592"/>
              <a:gd name="connsiteY49" fmla="*/ 1261777 h 1997687"/>
              <a:gd name="connsiteX50" fmla="*/ 1209961 w 2073592"/>
              <a:gd name="connsiteY50" fmla="*/ 1320356 h 1997687"/>
              <a:gd name="connsiteX51" fmla="*/ 1188530 w 2073592"/>
              <a:gd name="connsiteY51" fmla="*/ 1299781 h 1997687"/>
              <a:gd name="connsiteX52" fmla="*/ 1179957 w 2073592"/>
              <a:gd name="connsiteY52" fmla="*/ 1299115 h 1997687"/>
              <a:gd name="connsiteX53" fmla="*/ 1186339 w 2073592"/>
              <a:gd name="connsiteY53" fmla="*/ 1318165 h 1997687"/>
              <a:gd name="connsiteX54" fmla="*/ 1161479 w 2073592"/>
              <a:gd name="connsiteY54" fmla="*/ 1313307 h 1997687"/>
              <a:gd name="connsiteX55" fmla="*/ 1151954 w 2073592"/>
              <a:gd name="connsiteY55" fmla="*/ 1323975 h 1997687"/>
              <a:gd name="connsiteX56" fmla="*/ 1139762 w 2073592"/>
              <a:gd name="connsiteY56" fmla="*/ 1340930 h 1997687"/>
              <a:gd name="connsiteX57" fmla="*/ 1112330 w 2073592"/>
              <a:gd name="connsiteY57" fmla="*/ 1369505 h 1997687"/>
              <a:gd name="connsiteX58" fmla="*/ 1096804 w 2073592"/>
              <a:gd name="connsiteY58" fmla="*/ 1484376 h 1997687"/>
              <a:gd name="connsiteX59" fmla="*/ 1099376 w 2073592"/>
              <a:gd name="connsiteY59" fmla="*/ 1497139 h 1997687"/>
              <a:gd name="connsiteX60" fmla="*/ 1102357 w 2073592"/>
              <a:gd name="connsiteY60" fmla="*/ 1515215 h 1997687"/>
              <a:gd name="connsiteX61" fmla="*/ 1103948 w 2073592"/>
              <a:gd name="connsiteY61" fmla="*/ 1516189 h 1997687"/>
              <a:gd name="connsiteX62" fmla="*/ 1109853 w 2073592"/>
              <a:gd name="connsiteY62" fmla="*/ 1530001 h 1997687"/>
              <a:gd name="connsiteX63" fmla="*/ 1127760 w 2073592"/>
              <a:gd name="connsiteY63" fmla="*/ 1560767 h 1997687"/>
              <a:gd name="connsiteX64" fmla="*/ 1129665 w 2073592"/>
              <a:gd name="connsiteY64" fmla="*/ 1581150 h 1997687"/>
              <a:gd name="connsiteX65" fmla="*/ 1150715 w 2073592"/>
              <a:gd name="connsiteY65" fmla="*/ 1603439 h 1997687"/>
              <a:gd name="connsiteX66" fmla="*/ 1142905 w 2073592"/>
              <a:gd name="connsiteY66" fmla="*/ 1607534 h 1997687"/>
              <a:gd name="connsiteX67" fmla="*/ 1155192 w 2073592"/>
              <a:gd name="connsiteY67" fmla="*/ 1631728 h 1997687"/>
              <a:gd name="connsiteX68" fmla="*/ 1129094 w 2073592"/>
              <a:gd name="connsiteY68" fmla="*/ 1625537 h 1997687"/>
              <a:gd name="connsiteX69" fmla="*/ 1129094 w 2073592"/>
              <a:gd name="connsiteY69" fmla="*/ 1636681 h 1997687"/>
              <a:gd name="connsiteX70" fmla="*/ 1147191 w 2073592"/>
              <a:gd name="connsiteY70" fmla="*/ 1655731 h 1997687"/>
              <a:gd name="connsiteX71" fmla="*/ 1132618 w 2073592"/>
              <a:gd name="connsiteY71" fmla="*/ 1677543 h 1997687"/>
              <a:gd name="connsiteX72" fmla="*/ 1126998 w 2073592"/>
              <a:gd name="connsiteY72" fmla="*/ 1702689 h 1997687"/>
              <a:gd name="connsiteX73" fmla="*/ 1105376 w 2073592"/>
              <a:gd name="connsiteY73" fmla="*/ 1691640 h 1997687"/>
              <a:gd name="connsiteX74" fmla="*/ 1105376 w 2073592"/>
              <a:gd name="connsiteY74" fmla="*/ 1724406 h 1997687"/>
              <a:gd name="connsiteX75" fmla="*/ 1099376 w 2073592"/>
              <a:gd name="connsiteY75" fmla="*/ 1747266 h 1997687"/>
              <a:gd name="connsiteX76" fmla="*/ 1099947 w 2073592"/>
              <a:gd name="connsiteY76" fmla="*/ 1794034 h 1997687"/>
              <a:gd name="connsiteX77" fmla="*/ 1094042 w 2073592"/>
              <a:gd name="connsiteY77" fmla="*/ 1817465 h 1997687"/>
              <a:gd name="connsiteX78" fmla="*/ 1083183 w 2073592"/>
              <a:gd name="connsiteY78" fmla="*/ 1839182 h 1997687"/>
              <a:gd name="connsiteX79" fmla="*/ 1072039 w 2073592"/>
              <a:gd name="connsiteY79" fmla="*/ 1839182 h 1997687"/>
              <a:gd name="connsiteX80" fmla="*/ 1062514 w 2073592"/>
              <a:gd name="connsiteY80" fmla="*/ 1850708 h 1997687"/>
              <a:gd name="connsiteX81" fmla="*/ 1061942 w 2073592"/>
              <a:gd name="connsiteY81" fmla="*/ 1868138 h 1997687"/>
              <a:gd name="connsiteX82" fmla="*/ 1052417 w 2073592"/>
              <a:gd name="connsiteY82" fmla="*/ 1934813 h 1997687"/>
              <a:gd name="connsiteX83" fmla="*/ 1052417 w 2073592"/>
              <a:gd name="connsiteY83" fmla="*/ 1949006 h 1997687"/>
              <a:gd name="connsiteX84" fmla="*/ 1013079 w 2073592"/>
              <a:gd name="connsiteY84" fmla="*/ 1985486 h 1997687"/>
              <a:gd name="connsiteX85" fmla="*/ 964216 w 2073592"/>
              <a:gd name="connsiteY85" fmla="*/ 1985010 h 1997687"/>
              <a:gd name="connsiteX86" fmla="*/ 919448 w 2073592"/>
              <a:gd name="connsiteY86" fmla="*/ 1952244 h 1997687"/>
              <a:gd name="connsiteX87" fmla="*/ 938022 w 2073592"/>
              <a:gd name="connsiteY87" fmla="*/ 1941671 h 1997687"/>
              <a:gd name="connsiteX88" fmla="*/ 1012031 w 2073592"/>
              <a:gd name="connsiteY88" fmla="*/ 1902238 h 1997687"/>
              <a:gd name="connsiteX89" fmla="*/ 946976 w 2073592"/>
              <a:gd name="connsiteY89" fmla="*/ 1875187 h 1997687"/>
              <a:gd name="connsiteX90" fmla="*/ 937451 w 2073592"/>
              <a:gd name="connsiteY90" fmla="*/ 1855375 h 1997687"/>
              <a:gd name="connsiteX91" fmla="*/ 973074 w 2073592"/>
              <a:gd name="connsiteY91" fmla="*/ 1824323 h 1997687"/>
              <a:gd name="connsiteX92" fmla="*/ 985076 w 2073592"/>
              <a:gd name="connsiteY92" fmla="*/ 1788986 h 1997687"/>
              <a:gd name="connsiteX93" fmla="*/ 990314 w 2073592"/>
              <a:gd name="connsiteY93" fmla="*/ 1762316 h 1997687"/>
              <a:gd name="connsiteX94" fmla="*/ 1007174 w 2073592"/>
              <a:gd name="connsiteY94" fmla="*/ 1683830 h 1997687"/>
              <a:gd name="connsiteX95" fmla="*/ 998792 w 2073592"/>
              <a:gd name="connsiteY95" fmla="*/ 1687068 h 1997687"/>
              <a:gd name="connsiteX96" fmla="*/ 987076 w 2073592"/>
              <a:gd name="connsiteY96" fmla="*/ 1635728 h 1997687"/>
              <a:gd name="connsiteX97" fmla="*/ 1003173 w 2073592"/>
              <a:gd name="connsiteY97" fmla="*/ 1630585 h 1997687"/>
              <a:gd name="connsiteX98" fmla="*/ 968883 w 2073592"/>
              <a:gd name="connsiteY98" fmla="*/ 1623727 h 1997687"/>
              <a:gd name="connsiteX99" fmla="*/ 987933 w 2073592"/>
              <a:gd name="connsiteY99" fmla="*/ 1614964 h 1997687"/>
              <a:gd name="connsiteX100" fmla="*/ 963263 w 2073592"/>
              <a:gd name="connsiteY100" fmla="*/ 1603820 h 1997687"/>
              <a:gd name="connsiteX101" fmla="*/ 955167 w 2073592"/>
              <a:gd name="connsiteY101" fmla="*/ 1593152 h 1997687"/>
              <a:gd name="connsiteX102" fmla="*/ 977265 w 2073592"/>
              <a:gd name="connsiteY102" fmla="*/ 1587341 h 1997687"/>
              <a:gd name="connsiteX103" fmla="*/ 949643 w 2073592"/>
              <a:gd name="connsiteY103" fmla="*/ 1570577 h 1997687"/>
              <a:gd name="connsiteX104" fmla="*/ 934974 w 2073592"/>
              <a:gd name="connsiteY104" fmla="*/ 1555337 h 1997687"/>
              <a:gd name="connsiteX105" fmla="*/ 931069 w 2073592"/>
              <a:gd name="connsiteY105" fmla="*/ 1528191 h 1997687"/>
              <a:gd name="connsiteX106" fmla="*/ 909733 w 2073592"/>
              <a:gd name="connsiteY106" fmla="*/ 1528191 h 1997687"/>
              <a:gd name="connsiteX107" fmla="*/ 898874 w 2073592"/>
              <a:gd name="connsiteY107" fmla="*/ 1543812 h 1997687"/>
              <a:gd name="connsiteX108" fmla="*/ 879824 w 2073592"/>
              <a:gd name="connsiteY108" fmla="*/ 1540193 h 1997687"/>
              <a:gd name="connsiteX109" fmla="*/ 852583 w 2073592"/>
              <a:gd name="connsiteY109" fmla="*/ 1558195 h 1997687"/>
              <a:gd name="connsiteX110" fmla="*/ 823055 w 2073592"/>
              <a:gd name="connsiteY110" fmla="*/ 1573435 h 1997687"/>
              <a:gd name="connsiteX111" fmla="*/ 740855 w 2073592"/>
              <a:gd name="connsiteY111" fmla="*/ 1693640 h 1997687"/>
              <a:gd name="connsiteX112" fmla="*/ 720662 w 2073592"/>
              <a:gd name="connsiteY112" fmla="*/ 1716691 h 1997687"/>
              <a:gd name="connsiteX113" fmla="*/ 714756 w 2073592"/>
              <a:gd name="connsiteY113" fmla="*/ 1730978 h 1997687"/>
              <a:gd name="connsiteX114" fmla="*/ 692753 w 2073592"/>
              <a:gd name="connsiteY114" fmla="*/ 1789367 h 1997687"/>
              <a:gd name="connsiteX115" fmla="*/ 662464 w 2073592"/>
              <a:gd name="connsiteY115" fmla="*/ 1748218 h 1997687"/>
              <a:gd name="connsiteX116" fmla="*/ 643414 w 2073592"/>
              <a:gd name="connsiteY116" fmla="*/ 1798987 h 1997687"/>
              <a:gd name="connsiteX117" fmla="*/ 624364 w 2073592"/>
              <a:gd name="connsiteY117" fmla="*/ 1832801 h 1997687"/>
              <a:gd name="connsiteX118" fmla="*/ 617220 w 2073592"/>
              <a:gd name="connsiteY118" fmla="*/ 1859471 h 1997687"/>
              <a:gd name="connsiteX119" fmla="*/ 579120 w 2073592"/>
              <a:gd name="connsiteY119" fmla="*/ 1816418 h 1997687"/>
              <a:gd name="connsiteX120" fmla="*/ 571976 w 2073592"/>
              <a:gd name="connsiteY120" fmla="*/ 1797368 h 1997687"/>
              <a:gd name="connsiteX121" fmla="*/ 599885 w 2073592"/>
              <a:gd name="connsiteY121" fmla="*/ 1703261 h 1997687"/>
              <a:gd name="connsiteX122" fmla="*/ 615506 w 2073592"/>
              <a:gd name="connsiteY122" fmla="*/ 1691640 h 1997687"/>
              <a:gd name="connsiteX123" fmla="*/ 624554 w 2073592"/>
              <a:gd name="connsiteY123" fmla="*/ 1684401 h 1997687"/>
              <a:gd name="connsiteX124" fmla="*/ 638175 w 2073592"/>
              <a:gd name="connsiteY124" fmla="*/ 1668780 h 1997687"/>
              <a:gd name="connsiteX125" fmla="*/ 671227 w 2073592"/>
              <a:gd name="connsiteY125" fmla="*/ 1599248 h 1997687"/>
              <a:gd name="connsiteX126" fmla="*/ 714185 w 2073592"/>
              <a:gd name="connsiteY126" fmla="*/ 1528572 h 1997687"/>
              <a:gd name="connsiteX127" fmla="*/ 698563 w 2073592"/>
              <a:gd name="connsiteY127" fmla="*/ 1520381 h 1997687"/>
              <a:gd name="connsiteX128" fmla="*/ 736663 w 2073592"/>
              <a:gd name="connsiteY128" fmla="*/ 1512951 h 1997687"/>
              <a:gd name="connsiteX129" fmla="*/ 703993 w 2073592"/>
              <a:gd name="connsiteY129" fmla="*/ 1507522 h 1997687"/>
              <a:gd name="connsiteX130" fmla="*/ 750380 w 2073592"/>
              <a:gd name="connsiteY130" fmla="*/ 1485424 h 1997687"/>
              <a:gd name="connsiteX131" fmla="*/ 735521 w 2073592"/>
              <a:gd name="connsiteY131" fmla="*/ 1481042 h 1997687"/>
              <a:gd name="connsiteX132" fmla="*/ 733997 w 2073592"/>
              <a:gd name="connsiteY132" fmla="*/ 1474661 h 1997687"/>
              <a:gd name="connsiteX133" fmla="*/ 714947 w 2073592"/>
              <a:gd name="connsiteY133" fmla="*/ 1462468 h 1997687"/>
              <a:gd name="connsiteX134" fmla="*/ 736663 w 2073592"/>
              <a:gd name="connsiteY134" fmla="*/ 1457992 h 1997687"/>
              <a:gd name="connsiteX135" fmla="*/ 730091 w 2073592"/>
              <a:gd name="connsiteY135" fmla="*/ 1449800 h 1997687"/>
              <a:gd name="connsiteX136" fmla="*/ 749141 w 2073592"/>
              <a:gd name="connsiteY136" fmla="*/ 1433417 h 1997687"/>
              <a:gd name="connsiteX137" fmla="*/ 792480 w 2073592"/>
              <a:gd name="connsiteY137" fmla="*/ 1421511 h 1997687"/>
              <a:gd name="connsiteX138" fmla="*/ 783050 w 2073592"/>
              <a:gd name="connsiteY138" fmla="*/ 1419225 h 1997687"/>
              <a:gd name="connsiteX139" fmla="*/ 867823 w 2073592"/>
              <a:gd name="connsiteY139" fmla="*/ 1317689 h 1997687"/>
              <a:gd name="connsiteX140" fmla="*/ 856488 w 2073592"/>
              <a:gd name="connsiteY140" fmla="*/ 1318451 h 1997687"/>
              <a:gd name="connsiteX141" fmla="*/ 844201 w 2073592"/>
              <a:gd name="connsiteY141" fmla="*/ 1319022 h 1997687"/>
              <a:gd name="connsiteX142" fmla="*/ 846011 w 2073592"/>
              <a:gd name="connsiteY142" fmla="*/ 1301020 h 1997687"/>
              <a:gd name="connsiteX143" fmla="*/ 836486 w 2073592"/>
              <a:gd name="connsiteY143" fmla="*/ 1285875 h 1997687"/>
              <a:gd name="connsiteX144" fmla="*/ 850392 w 2073592"/>
              <a:gd name="connsiteY144" fmla="*/ 1241298 h 1997687"/>
              <a:gd name="connsiteX145" fmla="*/ 846677 w 2073592"/>
              <a:gd name="connsiteY145" fmla="*/ 1235583 h 1997687"/>
              <a:gd name="connsiteX146" fmla="*/ 843344 w 2073592"/>
              <a:gd name="connsiteY146" fmla="*/ 1217486 h 1997687"/>
              <a:gd name="connsiteX147" fmla="*/ 865251 w 2073592"/>
              <a:gd name="connsiteY147" fmla="*/ 1149858 h 1997687"/>
              <a:gd name="connsiteX148" fmla="*/ 865251 w 2073592"/>
              <a:gd name="connsiteY148" fmla="*/ 1109758 h 1997687"/>
              <a:gd name="connsiteX149" fmla="*/ 862298 w 2073592"/>
              <a:gd name="connsiteY149" fmla="*/ 1061657 h 1997687"/>
              <a:gd name="connsiteX150" fmla="*/ 875062 w 2073592"/>
              <a:gd name="connsiteY150" fmla="*/ 1032034 h 1997687"/>
              <a:gd name="connsiteX151" fmla="*/ 886968 w 2073592"/>
              <a:gd name="connsiteY151" fmla="*/ 1014032 h 1997687"/>
              <a:gd name="connsiteX152" fmla="*/ 852869 w 2073592"/>
              <a:gd name="connsiteY152" fmla="*/ 988124 h 1997687"/>
              <a:gd name="connsiteX153" fmla="*/ 885158 w 2073592"/>
              <a:gd name="connsiteY153" fmla="*/ 962597 h 1997687"/>
              <a:gd name="connsiteX154" fmla="*/ 857155 w 2073592"/>
              <a:gd name="connsiteY154" fmla="*/ 955929 h 1997687"/>
              <a:gd name="connsiteX155" fmla="*/ 876205 w 2073592"/>
              <a:gd name="connsiteY155" fmla="*/ 946404 h 1997687"/>
              <a:gd name="connsiteX156" fmla="*/ 851821 w 2073592"/>
              <a:gd name="connsiteY156" fmla="*/ 944023 h 1997687"/>
              <a:gd name="connsiteX157" fmla="*/ 826675 w 2073592"/>
              <a:gd name="connsiteY157" fmla="*/ 939832 h 1997687"/>
              <a:gd name="connsiteX158" fmla="*/ 856393 w 2073592"/>
              <a:gd name="connsiteY158" fmla="*/ 911257 h 1997687"/>
              <a:gd name="connsiteX159" fmla="*/ 827818 w 2073592"/>
              <a:gd name="connsiteY159" fmla="*/ 895445 h 1997687"/>
              <a:gd name="connsiteX160" fmla="*/ 831628 w 2073592"/>
              <a:gd name="connsiteY160" fmla="*/ 883349 h 1997687"/>
              <a:gd name="connsiteX161" fmla="*/ 882491 w 2073592"/>
              <a:gd name="connsiteY161" fmla="*/ 872395 h 1997687"/>
              <a:gd name="connsiteX162" fmla="*/ 814959 w 2073592"/>
              <a:gd name="connsiteY162" fmla="*/ 857440 h 1997687"/>
              <a:gd name="connsiteX163" fmla="*/ 853059 w 2073592"/>
              <a:gd name="connsiteY163" fmla="*/ 835438 h 1997687"/>
              <a:gd name="connsiteX164" fmla="*/ 814959 w 2073592"/>
              <a:gd name="connsiteY164" fmla="*/ 822770 h 1997687"/>
              <a:gd name="connsiteX165" fmla="*/ 840296 w 2073592"/>
              <a:gd name="connsiteY165" fmla="*/ 816674 h 1997687"/>
              <a:gd name="connsiteX166" fmla="*/ 774287 w 2073592"/>
              <a:gd name="connsiteY166" fmla="*/ 827913 h 1997687"/>
              <a:gd name="connsiteX167" fmla="*/ 788384 w 2073592"/>
              <a:gd name="connsiteY167" fmla="*/ 819150 h 1997687"/>
              <a:gd name="connsiteX168" fmla="*/ 786384 w 2073592"/>
              <a:gd name="connsiteY168" fmla="*/ 780002 h 1997687"/>
              <a:gd name="connsiteX169" fmla="*/ 778383 w 2073592"/>
              <a:gd name="connsiteY169" fmla="*/ 776002 h 1997687"/>
              <a:gd name="connsiteX170" fmla="*/ 792099 w 2073592"/>
              <a:gd name="connsiteY170" fmla="*/ 760190 h 1997687"/>
              <a:gd name="connsiteX171" fmla="*/ 782574 w 2073592"/>
              <a:gd name="connsiteY171" fmla="*/ 760190 h 1997687"/>
              <a:gd name="connsiteX172" fmla="*/ 817150 w 2073592"/>
              <a:gd name="connsiteY172" fmla="*/ 720566 h 1997687"/>
              <a:gd name="connsiteX173" fmla="*/ 772668 w 2073592"/>
              <a:gd name="connsiteY173" fmla="*/ 731425 h 1997687"/>
              <a:gd name="connsiteX174" fmla="*/ 784574 w 2073592"/>
              <a:gd name="connsiteY174" fmla="*/ 713613 h 1997687"/>
              <a:gd name="connsiteX175" fmla="*/ 785432 w 2073592"/>
              <a:gd name="connsiteY175" fmla="*/ 709517 h 1997687"/>
              <a:gd name="connsiteX176" fmla="*/ 768858 w 2073592"/>
              <a:gd name="connsiteY176" fmla="*/ 714089 h 1997687"/>
              <a:gd name="connsiteX177" fmla="*/ 778383 w 2073592"/>
              <a:gd name="connsiteY177" fmla="*/ 656939 h 1997687"/>
              <a:gd name="connsiteX178" fmla="*/ 789718 w 2073592"/>
              <a:gd name="connsiteY178" fmla="*/ 618839 h 1997687"/>
              <a:gd name="connsiteX179" fmla="*/ 780193 w 2073592"/>
              <a:gd name="connsiteY179" fmla="*/ 628364 h 1997687"/>
              <a:gd name="connsiteX180" fmla="*/ 783812 w 2073592"/>
              <a:gd name="connsiteY180" fmla="*/ 613315 h 1997687"/>
              <a:gd name="connsiteX181" fmla="*/ 781050 w 2073592"/>
              <a:gd name="connsiteY181" fmla="*/ 547783 h 1997687"/>
              <a:gd name="connsiteX182" fmla="*/ 763619 w 2073592"/>
              <a:gd name="connsiteY182" fmla="*/ 551783 h 1997687"/>
              <a:gd name="connsiteX183" fmla="*/ 762190 w 2073592"/>
              <a:gd name="connsiteY183" fmla="*/ 535019 h 1997687"/>
              <a:gd name="connsiteX184" fmla="*/ 777907 w 2073592"/>
              <a:gd name="connsiteY184" fmla="*/ 518065 h 1997687"/>
              <a:gd name="connsiteX185" fmla="*/ 753428 w 2073592"/>
              <a:gd name="connsiteY185" fmla="*/ 524351 h 1997687"/>
              <a:gd name="connsiteX186" fmla="*/ 745236 w 2073592"/>
              <a:gd name="connsiteY186" fmla="*/ 528447 h 1997687"/>
              <a:gd name="connsiteX187" fmla="*/ 772954 w 2073592"/>
              <a:gd name="connsiteY187" fmla="*/ 481965 h 1997687"/>
              <a:gd name="connsiteX188" fmla="*/ 763429 w 2073592"/>
              <a:gd name="connsiteY188" fmla="*/ 495110 h 1997687"/>
              <a:gd name="connsiteX189" fmla="*/ 758952 w 2073592"/>
              <a:gd name="connsiteY189" fmla="*/ 459867 h 1997687"/>
              <a:gd name="connsiteX190" fmla="*/ 740474 w 2073592"/>
              <a:gd name="connsiteY190" fmla="*/ 368903 h 1997687"/>
              <a:gd name="connsiteX191" fmla="*/ 696754 w 2073592"/>
              <a:gd name="connsiteY191" fmla="*/ 299847 h 1997687"/>
              <a:gd name="connsiteX192" fmla="*/ 712851 w 2073592"/>
              <a:gd name="connsiteY192" fmla="*/ 295275 h 1997687"/>
              <a:gd name="connsiteX193" fmla="*/ 529495 w 2073592"/>
              <a:gd name="connsiteY193" fmla="*/ 240030 h 1997687"/>
              <a:gd name="connsiteX194" fmla="*/ 0 w 2073592"/>
              <a:gd name="connsiteY194" fmla="*/ 48197 h 1997687"/>
              <a:gd name="connsiteX195" fmla="*/ 0 w 2073592"/>
              <a:gd name="connsiteY195" fmla="*/ 0 h 1997687"/>
              <a:gd name="connsiteX196" fmla="*/ 634175 w 2073592"/>
              <a:gd name="connsiteY196" fmla="*/ 218408 h 1997687"/>
              <a:gd name="connsiteX197" fmla="*/ 1398080 w 2073592"/>
              <a:gd name="connsiteY197" fmla="*/ 602266 h 1997687"/>
              <a:gd name="connsiteX198" fmla="*/ 1398080 w 2073592"/>
              <a:gd name="connsiteY198" fmla="*/ 602266 h 1997687"/>
              <a:gd name="connsiteX199" fmla="*/ 1210532 w 2073592"/>
              <a:gd name="connsiteY199" fmla="*/ 741807 h 1997687"/>
              <a:gd name="connsiteX200" fmla="*/ 1216343 w 2073592"/>
              <a:gd name="connsiteY200" fmla="*/ 731711 h 1997687"/>
              <a:gd name="connsiteX201" fmla="*/ 1210532 w 2073592"/>
              <a:gd name="connsiteY201" fmla="*/ 741807 h 1997687"/>
              <a:gd name="connsiteX202" fmla="*/ 1179671 w 2073592"/>
              <a:gd name="connsiteY202" fmla="*/ 1311974 h 1997687"/>
              <a:gd name="connsiteX203" fmla="*/ 1170146 w 2073592"/>
              <a:gd name="connsiteY203" fmla="*/ 1309116 h 1997687"/>
              <a:gd name="connsiteX204" fmla="*/ 1179671 w 2073592"/>
              <a:gd name="connsiteY204" fmla="*/ 1311974 h 1997687"/>
              <a:gd name="connsiteX205" fmla="*/ 1170146 w 2073592"/>
              <a:gd name="connsiteY205" fmla="*/ 1308830 h 1997687"/>
              <a:gd name="connsiteX206" fmla="*/ 1166813 w 2073592"/>
              <a:gd name="connsiteY206" fmla="*/ 1303782 h 1997687"/>
              <a:gd name="connsiteX207" fmla="*/ 1170146 w 2073592"/>
              <a:gd name="connsiteY207" fmla="*/ 1308830 h 1997687"/>
              <a:gd name="connsiteX208" fmla="*/ 1075468 w 2073592"/>
              <a:gd name="connsiteY208" fmla="*/ 1825752 h 1997687"/>
              <a:gd name="connsiteX209" fmla="*/ 1070991 w 2073592"/>
              <a:gd name="connsiteY209" fmla="*/ 1821275 h 1997687"/>
              <a:gd name="connsiteX210" fmla="*/ 1075468 w 2073592"/>
              <a:gd name="connsiteY210" fmla="*/ 1825752 h 1997687"/>
              <a:gd name="connsiteX211" fmla="*/ 811054 w 2073592"/>
              <a:gd name="connsiteY211" fmla="*/ 327755 h 1997687"/>
              <a:gd name="connsiteX212" fmla="*/ 811054 w 2073592"/>
              <a:gd name="connsiteY212" fmla="*/ 329756 h 1997687"/>
              <a:gd name="connsiteX213" fmla="*/ 803053 w 2073592"/>
              <a:gd name="connsiteY213" fmla="*/ 337757 h 1997687"/>
              <a:gd name="connsiteX214" fmla="*/ 819912 w 2073592"/>
              <a:gd name="connsiteY214" fmla="*/ 374047 h 1997687"/>
              <a:gd name="connsiteX215" fmla="*/ 828104 w 2073592"/>
              <a:gd name="connsiteY215" fmla="*/ 406432 h 1997687"/>
              <a:gd name="connsiteX216" fmla="*/ 834866 w 2073592"/>
              <a:gd name="connsiteY216" fmla="*/ 429673 h 1997687"/>
              <a:gd name="connsiteX217" fmla="*/ 851726 w 2073592"/>
              <a:gd name="connsiteY217" fmla="*/ 483298 h 1997687"/>
              <a:gd name="connsiteX218" fmla="*/ 899351 w 2073592"/>
              <a:gd name="connsiteY218" fmla="*/ 571500 h 1997687"/>
              <a:gd name="connsiteX219" fmla="*/ 913543 w 2073592"/>
              <a:gd name="connsiteY219" fmla="*/ 596932 h 1997687"/>
              <a:gd name="connsiteX220" fmla="*/ 912400 w 2073592"/>
              <a:gd name="connsiteY220" fmla="*/ 606457 h 1997687"/>
              <a:gd name="connsiteX221" fmla="*/ 918591 w 2073592"/>
              <a:gd name="connsiteY221" fmla="*/ 601218 h 1997687"/>
              <a:gd name="connsiteX222" fmla="*/ 923354 w 2073592"/>
              <a:gd name="connsiteY222" fmla="*/ 615506 h 1997687"/>
              <a:gd name="connsiteX223" fmla="*/ 934593 w 2073592"/>
              <a:gd name="connsiteY223" fmla="*/ 659892 h 1997687"/>
              <a:gd name="connsiteX224" fmla="*/ 952976 w 2073592"/>
              <a:gd name="connsiteY224" fmla="*/ 643604 h 1997687"/>
              <a:gd name="connsiteX225" fmla="*/ 945166 w 2073592"/>
              <a:gd name="connsiteY225" fmla="*/ 668179 h 1997687"/>
              <a:gd name="connsiteX226" fmla="*/ 947642 w 2073592"/>
              <a:gd name="connsiteY226" fmla="*/ 692849 h 1997687"/>
              <a:gd name="connsiteX227" fmla="*/ 949833 w 2073592"/>
              <a:gd name="connsiteY227" fmla="*/ 718852 h 1997687"/>
              <a:gd name="connsiteX228" fmla="*/ 955072 w 2073592"/>
              <a:gd name="connsiteY228" fmla="*/ 712565 h 1997687"/>
              <a:gd name="connsiteX229" fmla="*/ 981551 w 2073592"/>
              <a:gd name="connsiteY229" fmla="*/ 779240 h 1997687"/>
              <a:gd name="connsiteX230" fmla="*/ 975170 w 2073592"/>
              <a:gd name="connsiteY230" fmla="*/ 796004 h 1997687"/>
              <a:gd name="connsiteX231" fmla="*/ 988314 w 2073592"/>
              <a:gd name="connsiteY231" fmla="*/ 791337 h 1997687"/>
              <a:gd name="connsiteX232" fmla="*/ 997839 w 2073592"/>
              <a:gd name="connsiteY232" fmla="*/ 812578 h 1997687"/>
              <a:gd name="connsiteX233" fmla="*/ 1029557 w 2073592"/>
              <a:gd name="connsiteY233" fmla="*/ 847535 h 1997687"/>
              <a:gd name="connsiteX234" fmla="*/ 1037368 w 2073592"/>
              <a:gd name="connsiteY234" fmla="*/ 818960 h 1997687"/>
              <a:gd name="connsiteX235" fmla="*/ 1042226 w 2073592"/>
              <a:gd name="connsiteY235" fmla="*/ 824198 h 1997687"/>
              <a:gd name="connsiteX236" fmla="*/ 1044416 w 2073592"/>
              <a:gd name="connsiteY236" fmla="*/ 806291 h 1997687"/>
              <a:gd name="connsiteX237" fmla="*/ 1051751 w 2073592"/>
              <a:gd name="connsiteY237" fmla="*/ 815245 h 1997687"/>
              <a:gd name="connsiteX238" fmla="*/ 1055084 w 2073592"/>
              <a:gd name="connsiteY238" fmla="*/ 811911 h 1997687"/>
              <a:gd name="connsiteX239" fmla="*/ 1071086 w 2073592"/>
              <a:gd name="connsiteY239" fmla="*/ 779336 h 1997687"/>
              <a:gd name="connsiteX240" fmla="*/ 1076230 w 2073592"/>
              <a:gd name="connsiteY240" fmla="*/ 774097 h 1997687"/>
              <a:gd name="connsiteX241" fmla="*/ 1097566 w 2073592"/>
              <a:gd name="connsiteY241" fmla="*/ 755047 h 1997687"/>
              <a:gd name="connsiteX242" fmla="*/ 1102805 w 2073592"/>
              <a:gd name="connsiteY242" fmla="*/ 759714 h 1997687"/>
              <a:gd name="connsiteX243" fmla="*/ 1127760 w 2073592"/>
              <a:gd name="connsiteY243" fmla="*/ 750189 h 1997687"/>
              <a:gd name="connsiteX244" fmla="*/ 1140524 w 2073592"/>
              <a:gd name="connsiteY244" fmla="*/ 759714 h 1997687"/>
              <a:gd name="connsiteX245" fmla="*/ 1162907 w 2073592"/>
              <a:gd name="connsiteY245" fmla="*/ 765715 h 1997687"/>
              <a:gd name="connsiteX246" fmla="*/ 1160907 w 2073592"/>
              <a:gd name="connsiteY246" fmla="*/ 772001 h 1997687"/>
              <a:gd name="connsiteX247" fmla="*/ 1173099 w 2073592"/>
              <a:gd name="connsiteY247" fmla="*/ 768477 h 1997687"/>
              <a:gd name="connsiteX248" fmla="*/ 1198245 w 2073592"/>
              <a:gd name="connsiteY248" fmla="*/ 765143 h 1997687"/>
              <a:gd name="connsiteX249" fmla="*/ 1195864 w 2073592"/>
              <a:gd name="connsiteY249" fmla="*/ 744855 h 1997687"/>
              <a:gd name="connsiteX250" fmla="*/ 1213771 w 2073592"/>
              <a:gd name="connsiteY250" fmla="*/ 719519 h 1997687"/>
              <a:gd name="connsiteX251" fmla="*/ 1221677 w 2073592"/>
              <a:gd name="connsiteY251" fmla="*/ 705517 h 1997687"/>
              <a:gd name="connsiteX252" fmla="*/ 1233773 w 2073592"/>
              <a:gd name="connsiteY252" fmla="*/ 680847 h 1997687"/>
              <a:gd name="connsiteX253" fmla="*/ 1263396 w 2073592"/>
              <a:gd name="connsiteY253" fmla="*/ 650653 h 1997687"/>
              <a:gd name="connsiteX254" fmla="*/ 1250442 w 2073592"/>
              <a:gd name="connsiteY254" fmla="*/ 655034 h 1997687"/>
              <a:gd name="connsiteX255" fmla="*/ 1276064 w 2073592"/>
              <a:gd name="connsiteY255" fmla="*/ 632841 h 1997687"/>
              <a:gd name="connsiteX256" fmla="*/ 1290923 w 2073592"/>
              <a:gd name="connsiteY256" fmla="*/ 607600 h 1997687"/>
              <a:gd name="connsiteX257" fmla="*/ 1321308 w 2073592"/>
              <a:gd name="connsiteY257" fmla="*/ 574643 h 1997687"/>
              <a:gd name="connsiteX258" fmla="*/ 1314450 w 2073592"/>
              <a:gd name="connsiteY258" fmla="*/ 573786 h 1997687"/>
              <a:gd name="connsiteX259" fmla="*/ 1313402 w 2073592"/>
              <a:gd name="connsiteY259" fmla="*/ 564261 h 1997687"/>
              <a:gd name="connsiteX260" fmla="*/ 1320641 w 2073592"/>
              <a:gd name="connsiteY260" fmla="*/ 534353 h 1997687"/>
              <a:gd name="connsiteX261" fmla="*/ 1339691 w 2073592"/>
              <a:gd name="connsiteY261" fmla="*/ 528352 h 1997687"/>
              <a:gd name="connsiteX262" fmla="*/ 1366076 w 2073592"/>
              <a:gd name="connsiteY262" fmla="*/ 481584 h 1997687"/>
              <a:gd name="connsiteX263" fmla="*/ 1365314 w 2073592"/>
              <a:gd name="connsiteY263" fmla="*/ 476726 h 1997687"/>
              <a:gd name="connsiteX264" fmla="*/ 1355789 w 2073592"/>
              <a:gd name="connsiteY264" fmla="*/ 453295 h 1997687"/>
              <a:gd name="connsiteX265" fmla="*/ 1352550 w 2073592"/>
              <a:gd name="connsiteY265" fmla="*/ 439103 h 1997687"/>
              <a:gd name="connsiteX266" fmla="*/ 1238250 w 2073592"/>
              <a:gd name="connsiteY266" fmla="*/ 403955 h 1997687"/>
              <a:gd name="connsiteX267" fmla="*/ 1163098 w 2073592"/>
              <a:gd name="connsiteY267" fmla="*/ 387858 h 1997687"/>
              <a:gd name="connsiteX268" fmla="*/ 1002411 w 2073592"/>
              <a:gd name="connsiteY268" fmla="*/ 347186 h 1997687"/>
              <a:gd name="connsiteX269" fmla="*/ 979742 w 2073592"/>
              <a:gd name="connsiteY269" fmla="*/ 342519 h 1997687"/>
              <a:gd name="connsiteX270" fmla="*/ 872776 w 2073592"/>
              <a:gd name="connsiteY270" fmla="*/ 318802 h 1997687"/>
              <a:gd name="connsiteX271" fmla="*/ 866965 w 2073592"/>
              <a:gd name="connsiteY271" fmla="*/ 318230 h 1997687"/>
              <a:gd name="connsiteX272" fmla="*/ 820579 w 2073592"/>
              <a:gd name="connsiteY272" fmla="*/ 310325 h 1997687"/>
              <a:gd name="connsiteX273" fmla="*/ 792004 w 2073592"/>
              <a:gd name="connsiteY273" fmla="*/ 307276 h 1997687"/>
              <a:gd name="connsiteX274" fmla="*/ 799243 w 2073592"/>
              <a:gd name="connsiteY274" fmla="*/ 321278 h 1997687"/>
              <a:gd name="connsiteX275" fmla="*/ 811625 w 2073592"/>
              <a:gd name="connsiteY275" fmla="*/ 327184 h 1997687"/>
              <a:gd name="connsiteX276" fmla="*/ 785622 w 2073592"/>
              <a:gd name="connsiteY276" fmla="*/ 699230 h 1997687"/>
              <a:gd name="connsiteX277" fmla="*/ 792575 w 2073592"/>
              <a:gd name="connsiteY277" fmla="*/ 695706 h 1997687"/>
              <a:gd name="connsiteX278" fmla="*/ 785622 w 2073592"/>
              <a:gd name="connsiteY278" fmla="*/ 699230 h 1997687"/>
              <a:gd name="connsiteX279" fmla="*/ 715137 w 2073592"/>
              <a:gd name="connsiteY279" fmla="*/ 310229 h 1997687"/>
              <a:gd name="connsiteX280" fmla="*/ 715804 w 2073592"/>
              <a:gd name="connsiteY280" fmla="*/ 305467 h 1997687"/>
              <a:gd name="connsiteX281" fmla="*/ 715137 w 2073592"/>
              <a:gd name="connsiteY281" fmla="*/ 310229 h 199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2073592" h="1997687">
                <a:moveTo>
                  <a:pt x="634175" y="218408"/>
                </a:moveTo>
                <a:cubicBezTo>
                  <a:pt x="693992" y="257747"/>
                  <a:pt x="703040" y="192596"/>
                  <a:pt x="714851" y="222790"/>
                </a:cubicBezTo>
                <a:cubicBezTo>
                  <a:pt x="722281" y="213265"/>
                  <a:pt x="725043" y="211169"/>
                  <a:pt x="736378" y="214694"/>
                </a:cubicBezTo>
                <a:cubicBezTo>
                  <a:pt x="739712" y="231934"/>
                  <a:pt x="744950" y="214027"/>
                  <a:pt x="754475" y="214694"/>
                </a:cubicBezTo>
                <a:cubicBezTo>
                  <a:pt x="747332" y="223361"/>
                  <a:pt x="753332" y="228410"/>
                  <a:pt x="762095" y="222409"/>
                </a:cubicBezTo>
                <a:cubicBezTo>
                  <a:pt x="779050" y="276606"/>
                  <a:pt x="842582" y="268319"/>
                  <a:pt x="890683" y="281083"/>
                </a:cubicBezTo>
                <a:cubicBezTo>
                  <a:pt x="1001834" y="299132"/>
                  <a:pt x="1111794" y="323879"/>
                  <a:pt x="1219962" y="355187"/>
                </a:cubicBezTo>
                <a:cubicBezTo>
                  <a:pt x="1275017" y="370332"/>
                  <a:pt x="1339406" y="401955"/>
                  <a:pt x="1394841" y="400241"/>
                </a:cubicBezTo>
                <a:cubicBezTo>
                  <a:pt x="1406843" y="378619"/>
                  <a:pt x="1442466" y="382715"/>
                  <a:pt x="1459516" y="390716"/>
                </a:cubicBezTo>
                <a:cubicBezTo>
                  <a:pt x="1485233" y="388620"/>
                  <a:pt x="1486757" y="406051"/>
                  <a:pt x="1493234" y="426530"/>
                </a:cubicBezTo>
                <a:cubicBezTo>
                  <a:pt x="1540520" y="437981"/>
                  <a:pt x="1588704" y="445342"/>
                  <a:pt x="1637252" y="448532"/>
                </a:cubicBezTo>
                <a:cubicBezTo>
                  <a:pt x="1781779" y="471930"/>
                  <a:pt x="1927421" y="487827"/>
                  <a:pt x="2073593" y="496157"/>
                </a:cubicBezTo>
                <a:lnTo>
                  <a:pt x="2073593" y="541306"/>
                </a:lnTo>
                <a:cubicBezTo>
                  <a:pt x="2038350" y="532924"/>
                  <a:pt x="1999869" y="537401"/>
                  <a:pt x="1963103" y="535496"/>
                </a:cubicBezTo>
                <a:cubicBezTo>
                  <a:pt x="1793748" y="523875"/>
                  <a:pt x="1624775" y="503873"/>
                  <a:pt x="1461135" y="464058"/>
                </a:cubicBezTo>
                <a:cubicBezTo>
                  <a:pt x="1451610" y="461296"/>
                  <a:pt x="1440942" y="464915"/>
                  <a:pt x="1451610" y="474726"/>
                </a:cubicBezTo>
                <a:cubicBezTo>
                  <a:pt x="1442942" y="483203"/>
                  <a:pt x="1426274" y="504825"/>
                  <a:pt x="1436846" y="514826"/>
                </a:cubicBezTo>
                <a:cubicBezTo>
                  <a:pt x="1416082" y="506254"/>
                  <a:pt x="1440180" y="538448"/>
                  <a:pt x="1424654" y="524351"/>
                </a:cubicBezTo>
                <a:cubicBezTo>
                  <a:pt x="1423797" y="550640"/>
                  <a:pt x="1402366" y="573596"/>
                  <a:pt x="1398080" y="601123"/>
                </a:cubicBezTo>
                <a:lnTo>
                  <a:pt x="1408367" y="595979"/>
                </a:lnTo>
                <a:cubicBezTo>
                  <a:pt x="1405985" y="607505"/>
                  <a:pt x="1394555" y="609505"/>
                  <a:pt x="1391031" y="619601"/>
                </a:cubicBezTo>
                <a:cubicBezTo>
                  <a:pt x="1386554" y="634365"/>
                  <a:pt x="1389983" y="663416"/>
                  <a:pt x="1377506" y="637985"/>
                </a:cubicBezTo>
                <a:cubicBezTo>
                  <a:pt x="1370457" y="641318"/>
                  <a:pt x="1376553" y="653606"/>
                  <a:pt x="1374077" y="659987"/>
                </a:cubicBezTo>
                <a:cubicBezTo>
                  <a:pt x="1357027" y="671036"/>
                  <a:pt x="1358360" y="707612"/>
                  <a:pt x="1345502" y="728091"/>
                </a:cubicBezTo>
                <a:cubicBezTo>
                  <a:pt x="1341215" y="733330"/>
                  <a:pt x="1351502" y="750284"/>
                  <a:pt x="1338929" y="738759"/>
                </a:cubicBezTo>
                <a:cubicBezTo>
                  <a:pt x="1334548" y="744569"/>
                  <a:pt x="1345597" y="753237"/>
                  <a:pt x="1336834" y="759143"/>
                </a:cubicBezTo>
                <a:cubicBezTo>
                  <a:pt x="1321308" y="774478"/>
                  <a:pt x="1327976" y="796004"/>
                  <a:pt x="1342168" y="808673"/>
                </a:cubicBezTo>
                <a:cubicBezTo>
                  <a:pt x="1334167" y="816102"/>
                  <a:pt x="1332643" y="794480"/>
                  <a:pt x="1313593" y="812578"/>
                </a:cubicBezTo>
                <a:cubicBezTo>
                  <a:pt x="1316450" y="825246"/>
                  <a:pt x="1329214" y="825341"/>
                  <a:pt x="1337501" y="833533"/>
                </a:cubicBezTo>
                <a:cubicBezTo>
                  <a:pt x="1327023" y="832580"/>
                  <a:pt x="1317593" y="839153"/>
                  <a:pt x="1332548" y="843820"/>
                </a:cubicBezTo>
                <a:cubicBezTo>
                  <a:pt x="1318927" y="852773"/>
                  <a:pt x="1317879" y="845534"/>
                  <a:pt x="1309878" y="861346"/>
                </a:cubicBezTo>
                <a:cubicBezTo>
                  <a:pt x="1258348" y="862108"/>
                  <a:pt x="1314450" y="882682"/>
                  <a:pt x="1322832" y="901256"/>
                </a:cubicBezTo>
                <a:cubicBezTo>
                  <a:pt x="1305020" y="893445"/>
                  <a:pt x="1287685" y="880301"/>
                  <a:pt x="1267968" y="888587"/>
                </a:cubicBezTo>
                <a:cubicBezTo>
                  <a:pt x="1287589" y="896303"/>
                  <a:pt x="1353217" y="924973"/>
                  <a:pt x="1296543" y="910400"/>
                </a:cubicBezTo>
                <a:cubicBezTo>
                  <a:pt x="1281398" y="916877"/>
                  <a:pt x="1290733" y="915734"/>
                  <a:pt x="1299686" y="920782"/>
                </a:cubicBezTo>
                <a:cubicBezTo>
                  <a:pt x="1282446" y="927259"/>
                  <a:pt x="1256538" y="918877"/>
                  <a:pt x="1282922" y="940403"/>
                </a:cubicBezTo>
                <a:cubicBezTo>
                  <a:pt x="1251299" y="941642"/>
                  <a:pt x="1299020" y="977741"/>
                  <a:pt x="1260729" y="1017080"/>
                </a:cubicBezTo>
                <a:cubicBezTo>
                  <a:pt x="1245013" y="1026605"/>
                  <a:pt x="1248537" y="1010317"/>
                  <a:pt x="1232154" y="1033844"/>
                </a:cubicBezTo>
                <a:cubicBezTo>
                  <a:pt x="1224629" y="1041654"/>
                  <a:pt x="1238060" y="1040416"/>
                  <a:pt x="1237393" y="1047845"/>
                </a:cubicBezTo>
                <a:cubicBezTo>
                  <a:pt x="1204627" y="1028795"/>
                  <a:pt x="1201007" y="1038987"/>
                  <a:pt x="1190720" y="1072325"/>
                </a:cubicBezTo>
                <a:lnTo>
                  <a:pt x="1186148" y="1060418"/>
                </a:lnTo>
                <a:cubicBezTo>
                  <a:pt x="1175004" y="1077373"/>
                  <a:pt x="1205198" y="1090613"/>
                  <a:pt x="1199483" y="1107472"/>
                </a:cubicBezTo>
                <a:cubicBezTo>
                  <a:pt x="1194303" y="1100870"/>
                  <a:pt x="1189982" y="1093637"/>
                  <a:pt x="1186625" y="1085945"/>
                </a:cubicBezTo>
                <a:cubicBezTo>
                  <a:pt x="1186625" y="1093661"/>
                  <a:pt x="1191292" y="1102709"/>
                  <a:pt x="1182529" y="1107281"/>
                </a:cubicBezTo>
                <a:cubicBezTo>
                  <a:pt x="1177100" y="1099661"/>
                  <a:pt x="1180624" y="1094994"/>
                  <a:pt x="1169194" y="1093661"/>
                </a:cubicBezTo>
                <a:cubicBezTo>
                  <a:pt x="1177162" y="1125685"/>
                  <a:pt x="1182985" y="1158206"/>
                  <a:pt x="1186625" y="1191006"/>
                </a:cubicBezTo>
                <a:cubicBezTo>
                  <a:pt x="1186625" y="1191006"/>
                  <a:pt x="1196150" y="1205960"/>
                  <a:pt x="1196150" y="1253014"/>
                </a:cubicBezTo>
                <a:cubicBezTo>
                  <a:pt x="1198721" y="1261396"/>
                  <a:pt x="1198721" y="1264730"/>
                  <a:pt x="1202150" y="1277588"/>
                </a:cubicBezTo>
                <a:cubicBezTo>
                  <a:pt x="1195578" y="1270064"/>
                  <a:pt x="1195959" y="1262253"/>
                  <a:pt x="1184624" y="1258538"/>
                </a:cubicBezTo>
                <a:cubicBezTo>
                  <a:pt x="1185577" y="1262539"/>
                  <a:pt x="1179957" y="1262443"/>
                  <a:pt x="1185672" y="1261777"/>
                </a:cubicBezTo>
                <a:cubicBezTo>
                  <a:pt x="1182243" y="1277112"/>
                  <a:pt x="1223772" y="1305592"/>
                  <a:pt x="1209961" y="1320356"/>
                </a:cubicBezTo>
                <a:cubicBezTo>
                  <a:pt x="1206821" y="1310274"/>
                  <a:pt x="1198731" y="1302507"/>
                  <a:pt x="1188530" y="1299781"/>
                </a:cubicBezTo>
                <a:cubicBezTo>
                  <a:pt x="1190149" y="1287971"/>
                  <a:pt x="1185101" y="1289685"/>
                  <a:pt x="1179957" y="1299115"/>
                </a:cubicBezTo>
                <a:cubicBezTo>
                  <a:pt x="1198340" y="1311212"/>
                  <a:pt x="1172623" y="1313402"/>
                  <a:pt x="1186339" y="1318165"/>
                </a:cubicBezTo>
                <a:cubicBezTo>
                  <a:pt x="1199102" y="1330166"/>
                  <a:pt x="1165955" y="1318736"/>
                  <a:pt x="1161479" y="1313307"/>
                </a:cubicBezTo>
                <a:cubicBezTo>
                  <a:pt x="1152525" y="1317498"/>
                  <a:pt x="1163765" y="1327880"/>
                  <a:pt x="1151954" y="1323975"/>
                </a:cubicBezTo>
                <a:cubicBezTo>
                  <a:pt x="1171004" y="1356932"/>
                  <a:pt x="1122236" y="1317212"/>
                  <a:pt x="1139762" y="1340930"/>
                </a:cubicBezTo>
                <a:cubicBezTo>
                  <a:pt x="1143476" y="1350455"/>
                  <a:pt x="1117187" y="1355884"/>
                  <a:pt x="1112330" y="1369505"/>
                </a:cubicBezTo>
                <a:cubicBezTo>
                  <a:pt x="1063466" y="1400175"/>
                  <a:pt x="1059180" y="1441799"/>
                  <a:pt x="1096804" y="1484376"/>
                </a:cubicBezTo>
                <a:cubicBezTo>
                  <a:pt x="1081850" y="1475708"/>
                  <a:pt x="1093661" y="1492949"/>
                  <a:pt x="1099376" y="1497139"/>
                </a:cubicBezTo>
                <a:cubicBezTo>
                  <a:pt x="1095208" y="1502954"/>
                  <a:pt x="1096543" y="1511047"/>
                  <a:pt x="1102357" y="1515215"/>
                </a:cubicBezTo>
                <a:cubicBezTo>
                  <a:pt x="1102863" y="1515577"/>
                  <a:pt x="1103395" y="1515903"/>
                  <a:pt x="1103948" y="1516189"/>
                </a:cubicBezTo>
                <a:cubicBezTo>
                  <a:pt x="1102328" y="1493806"/>
                  <a:pt x="1111758" y="1518952"/>
                  <a:pt x="1109853" y="1530001"/>
                </a:cubicBezTo>
                <a:cubicBezTo>
                  <a:pt x="1122617" y="1536192"/>
                  <a:pt x="1107758" y="1546860"/>
                  <a:pt x="1127760" y="1560767"/>
                </a:cubicBezTo>
                <a:cubicBezTo>
                  <a:pt x="1116997" y="1575721"/>
                  <a:pt x="1137285" y="1562767"/>
                  <a:pt x="1129665" y="1581150"/>
                </a:cubicBezTo>
                <a:cubicBezTo>
                  <a:pt x="1139762" y="1580674"/>
                  <a:pt x="1140428" y="1598105"/>
                  <a:pt x="1150715" y="1603439"/>
                </a:cubicBezTo>
                <a:cubicBezTo>
                  <a:pt x="1144334" y="1600772"/>
                  <a:pt x="1131665" y="1599629"/>
                  <a:pt x="1142905" y="1607534"/>
                </a:cubicBezTo>
                <a:cubicBezTo>
                  <a:pt x="1112139" y="1599152"/>
                  <a:pt x="1144810" y="1618774"/>
                  <a:pt x="1155192" y="1631728"/>
                </a:cubicBezTo>
                <a:cubicBezTo>
                  <a:pt x="1143286" y="1635252"/>
                  <a:pt x="1140524" y="1622203"/>
                  <a:pt x="1129094" y="1625537"/>
                </a:cubicBezTo>
                <a:cubicBezTo>
                  <a:pt x="1133570" y="1631347"/>
                  <a:pt x="1136714" y="1633918"/>
                  <a:pt x="1129094" y="1636681"/>
                </a:cubicBezTo>
                <a:cubicBezTo>
                  <a:pt x="1133189" y="1645063"/>
                  <a:pt x="1149572" y="1645253"/>
                  <a:pt x="1147191" y="1655731"/>
                </a:cubicBezTo>
                <a:cubicBezTo>
                  <a:pt x="1110139" y="1640681"/>
                  <a:pt x="1124141" y="1654112"/>
                  <a:pt x="1132618" y="1677543"/>
                </a:cubicBezTo>
                <a:cubicBezTo>
                  <a:pt x="1094518" y="1647254"/>
                  <a:pt x="1125760" y="1680401"/>
                  <a:pt x="1126998" y="1702689"/>
                </a:cubicBezTo>
                <a:cubicBezTo>
                  <a:pt x="1105376" y="1675067"/>
                  <a:pt x="1120616" y="1709357"/>
                  <a:pt x="1105376" y="1691640"/>
                </a:cubicBezTo>
                <a:cubicBezTo>
                  <a:pt x="1099376" y="1698974"/>
                  <a:pt x="1105376" y="1714310"/>
                  <a:pt x="1105376" y="1724406"/>
                </a:cubicBezTo>
                <a:cubicBezTo>
                  <a:pt x="1100138" y="1730978"/>
                  <a:pt x="1093565" y="1736598"/>
                  <a:pt x="1099376" y="1747266"/>
                </a:cubicBezTo>
                <a:cubicBezTo>
                  <a:pt x="1096418" y="1762735"/>
                  <a:pt x="1096612" y="1778642"/>
                  <a:pt x="1099947" y="1794034"/>
                </a:cubicBezTo>
                <a:cubicBezTo>
                  <a:pt x="1105281" y="1811655"/>
                  <a:pt x="1086993" y="1777841"/>
                  <a:pt x="1094042" y="1817465"/>
                </a:cubicBezTo>
                <a:cubicBezTo>
                  <a:pt x="1074134" y="1802606"/>
                  <a:pt x="1089946" y="1830038"/>
                  <a:pt x="1083183" y="1839182"/>
                </a:cubicBezTo>
                <a:cubicBezTo>
                  <a:pt x="1078706" y="1833943"/>
                  <a:pt x="1071753" y="1827467"/>
                  <a:pt x="1072039" y="1839182"/>
                </a:cubicBezTo>
                <a:cubicBezTo>
                  <a:pt x="1058990" y="1835468"/>
                  <a:pt x="1066705" y="1844040"/>
                  <a:pt x="1062514" y="1850708"/>
                </a:cubicBezTo>
                <a:cubicBezTo>
                  <a:pt x="1044035" y="1829562"/>
                  <a:pt x="1048322" y="1860899"/>
                  <a:pt x="1061942" y="1868138"/>
                </a:cubicBezTo>
                <a:cubicBezTo>
                  <a:pt x="1043654" y="1868710"/>
                  <a:pt x="1083278" y="1945577"/>
                  <a:pt x="1052417" y="1934813"/>
                </a:cubicBezTo>
                <a:lnTo>
                  <a:pt x="1052417" y="1949006"/>
                </a:lnTo>
                <a:cubicBezTo>
                  <a:pt x="1037082" y="1932623"/>
                  <a:pt x="1034510" y="1979390"/>
                  <a:pt x="1013079" y="1985486"/>
                </a:cubicBezTo>
                <a:cubicBezTo>
                  <a:pt x="1003554" y="1989963"/>
                  <a:pt x="947166" y="2010823"/>
                  <a:pt x="964216" y="1985010"/>
                </a:cubicBezTo>
                <a:cubicBezTo>
                  <a:pt x="943928" y="1985963"/>
                  <a:pt x="921449" y="1972723"/>
                  <a:pt x="919448" y="1952244"/>
                </a:cubicBezTo>
                <a:cubicBezTo>
                  <a:pt x="924497" y="1938052"/>
                  <a:pt x="991553" y="1972913"/>
                  <a:pt x="938022" y="1941671"/>
                </a:cubicBezTo>
                <a:cubicBezTo>
                  <a:pt x="917162" y="1917764"/>
                  <a:pt x="1034034" y="1951863"/>
                  <a:pt x="1012031" y="1902238"/>
                </a:cubicBezTo>
                <a:cubicBezTo>
                  <a:pt x="998411" y="1866805"/>
                  <a:pt x="952690" y="1865281"/>
                  <a:pt x="946976" y="1875187"/>
                </a:cubicBezTo>
                <a:cubicBezTo>
                  <a:pt x="941261" y="1885093"/>
                  <a:pt x="914114" y="1886045"/>
                  <a:pt x="937451" y="1855375"/>
                </a:cubicBezTo>
                <a:cubicBezTo>
                  <a:pt x="950690" y="1843754"/>
                  <a:pt x="984409" y="1834039"/>
                  <a:pt x="973074" y="1824323"/>
                </a:cubicBezTo>
                <a:cubicBezTo>
                  <a:pt x="950309" y="1830419"/>
                  <a:pt x="986028" y="1797177"/>
                  <a:pt x="985076" y="1788986"/>
                </a:cubicBezTo>
                <a:cubicBezTo>
                  <a:pt x="961454" y="1811560"/>
                  <a:pt x="986409" y="1771174"/>
                  <a:pt x="990314" y="1762316"/>
                </a:cubicBezTo>
                <a:cubicBezTo>
                  <a:pt x="974408" y="1777937"/>
                  <a:pt x="1003268" y="1693926"/>
                  <a:pt x="1007174" y="1683830"/>
                </a:cubicBezTo>
                <a:lnTo>
                  <a:pt x="998792" y="1687068"/>
                </a:lnTo>
                <a:cubicBezTo>
                  <a:pt x="1004316" y="1642682"/>
                  <a:pt x="1010793" y="1671447"/>
                  <a:pt x="987076" y="1635728"/>
                </a:cubicBezTo>
                <a:cubicBezTo>
                  <a:pt x="994791" y="1630299"/>
                  <a:pt x="994315" y="1648206"/>
                  <a:pt x="1003173" y="1630585"/>
                </a:cubicBezTo>
                <a:cubicBezTo>
                  <a:pt x="987266" y="1636586"/>
                  <a:pt x="984790" y="1618964"/>
                  <a:pt x="968883" y="1623727"/>
                </a:cubicBezTo>
                <a:cubicBezTo>
                  <a:pt x="973169" y="1608773"/>
                  <a:pt x="987933" y="1623727"/>
                  <a:pt x="987933" y="1614964"/>
                </a:cubicBezTo>
                <a:cubicBezTo>
                  <a:pt x="983837" y="1602962"/>
                  <a:pt x="970693" y="1612202"/>
                  <a:pt x="963263" y="1603820"/>
                </a:cubicBezTo>
                <a:cubicBezTo>
                  <a:pt x="983933" y="1594295"/>
                  <a:pt x="963263" y="1602296"/>
                  <a:pt x="955167" y="1593152"/>
                </a:cubicBezTo>
                <a:cubicBezTo>
                  <a:pt x="963168" y="1590961"/>
                  <a:pt x="971550" y="1593152"/>
                  <a:pt x="977265" y="1587341"/>
                </a:cubicBezTo>
                <a:cubicBezTo>
                  <a:pt x="969836" y="1579817"/>
                  <a:pt x="965073" y="1596009"/>
                  <a:pt x="949643" y="1570577"/>
                </a:cubicBezTo>
                <a:cubicBezTo>
                  <a:pt x="973646" y="1566863"/>
                  <a:pt x="942308" y="1561052"/>
                  <a:pt x="934974" y="1555337"/>
                </a:cubicBezTo>
                <a:cubicBezTo>
                  <a:pt x="963549" y="1551432"/>
                  <a:pt x="945356" y="1540478"/>
                  <a:pt x="931069" y="1528191"/>
                </a:cubicBezTo>
                <a:cubicBezTo>
                  <a:pt x="957167" y="1520095"/>
                  <a:pt x="913829" y="1509141"/>
                  <a:pt x="909733" y="1528191"/>
                </a:cubicBezTo>
                <a:cubicBezTo>
                  <a:pt x="894112" y="1522286"/>
                  <a:pt x="888873" y="1532287"/>
                  <a:pt x="898874" y="1543812"/>
                </a:cubicBezTo>
                <a:cubicBezTo>
                  <a:pt x="890778" y="1549622"/>
                  <a:pt x="885825" y="1529525"/>
                  <a:pt x="879824" y="1540193"/>
                </a:cubicBezTo>
                <a:cubicBezTo>
                  <a:pt x="876014" y="1557052"/>
                  <a:pt x="850487" y="1535811"/>
                  <a:pt x="852583" y="1558195"/>
                </a:cubicBezTo>
                <a:cubicBezTo>
                  <a:pt x="847630" y="1573149"/>
                  <a:pt x="829913" y="1558195"/>
                  <a:pt x="823055" y="1573435"/>
                </a:cubicBezTo>
                <a:cubicBezTo>
                  <a:pt x="796766" y="1615726"/>
                  <a:pt x="761714" y="1645539"/>
                  <a:pt x="740855" y="1693640"/>
                </a:cubicBezTo>
                <a:cubicBezTo>
                  <a:pt x="725805" y="1694402"/>
                  <a:pt x="740855" y="1716881"/>
                  <a:pt x="720662" y="1716691"/>
                </a:cubicBezTo>
                <a:cubicBezTo>
                  <a:pt x="718376" y="1721644"/>
                  <a:pt x="710375" y="1726216"/>
                  <a:pt x="714756" y="1730978"/>
                </a:cubicBezTo>
                <a:cubicBezTo>
                  <a:pt x="716661" y="1742123"/>
                  <a:pt x="717995" y="1801844"/>
                  <a:pt x="692753" y="1789367"/>
                </a:cubicBezTo>
                <a:cubicBezTo>
                  <a:pt x="695515" y="1757743"/>
                  <a:pt x="689038" y="1759553"/>
                  <a:pt x="662464" y="1748218"/>
                </a:cubicBezTo>
                <a:cubicBezTo>
                  <a:pt x="649224" y="1751743"/>
                  <a:pt x="635413" y="1755362"/>
                  <a:pt x="643414" y="1798987"/>
                </a:cubicBezTo>
                <a:cubicBezTo>
                  <a:pt x="651415" y="1842611"/>
                  <a:pt x="642557" y="1868614"/>
                  <a:pt x="624364" y="1832801"/>
                </a:cubicBezTo>
                <a:cubicBezTo>
                  <a:pt x="611410" y="1828229"/>
                  <a:pt x="634651" y="1854041"/>
                  <a:pt x="617220" y="1859471"/>
                </a:cubicBezTo>
                <a:cubicBezTo>
                  <a:pt x="598667" y="1851613"/>
                  <a:pt x="584663" y="1835788"/>
                  <a:pt x="579120" y="1816418"/>
                </a:cubicBezTo>
                <a:cubicBezTo>
                  <a:pt x="572920" y="1812241"/>
                  <a:pt x="570051" y="1804591"/>
                  <a:pt x="571976" y="1797368"/>
                </a:cubicBezTo>
                <a:cubicBezTo>
                  <a:pt x="562451" y="1758506"/>
                  <a:pt x="625697" y="1718882"/>
                  <a:pt x="599885" y="1703261"/>
                </a:cubicBezTo>
                <a:cubicBezTo>
                  <a:pt x="605790" y="1701356"/>
                  <a:pt x="624459" y="1703261"/>
                  <a:pt x="615506" y="1691640"/>
                </a:cubicBezTo>
                <a:cubicBezTo>
                  <a:pt x="619697" y="1685544"/>
                  <a:pt x="639413" y="1693259"/>
                  <a:pt x="624554" y="1684401"/>
                </a:cubicBezTo>
                <a:cubicBezTo>
                  <a:pt x="631612" y="1682081"/>
                  <a:pt x="636837" y="1676088"/>
                  <a:pt x="638175" y="1668780"/>
                </a:cubicBezTo>
                <a:cubicBezTo>
                  <a:pt x="613505" y="1660112"/>
                  <a:pt x="674561" y="1626299"/>
                  <a:pt x="671227" y="1599248"/>
                </a:cubicBezTo>
                <a:cubicBezTo>
                  <a:pt x="670084" y="1565434"/>
                  <a:pt x="687419" y="1545527"/>
                  <a:pt x="714185" y="1528572"/>
                </a:cubicBezTo>
                <a:cubicBezTo>
                  <a:pt x="704660" y="1530287"/>
                  <a:pt x="701326" y="1530191"/>
                  <a:pt x="698563" y="1520381"/>
                </a:cubicBezTo>
                <a:cubicBezTo>
                  <a:pt x="713137" y="1527810"/>
                  <a:pt x="727138" y="1519047"/>
                  <a:pt x="736663" y="1512951"/>
                </a:cubicBezTo>
                <a:cubicBezTo>
                  <a:pt x="719138" y="1510856"/>
                  <a:pt x="706088" y="1531430"/>
                  <a:pt x="703993" y="1507522"/>
                </a:cubicBezTo>
                <a:cubicBezTo>
                  <a:pt x="718376" y="1496092"/>
                  <a:pt x="738188" y="1499235"/>
                  <a:pt x="750380" y="1485424"/>
                </a:cubicBezTo>
                <a:cubicBezTo>
                  <a:pt x="743236" y="1485900"/>
                  <a:pt x="719519" y="1493615"/>
                  <a:pt x="735521" y="1481042"/>
                </a:cubicBezTo>
                <a:cubicBezTo>
                  <a:pt x="725996" y="1477328"/>
                  <a:pt x="720090" y="1479709"/>
                  <a:pt x="733997" y="1474661"/>
                </a:cubicBezTo>
                <a:cubicBezTo>
                  <a:pt x="726091" y="1470565"/>
                  <a:pt x="714185" y="1475327"/>
                  <a:pt x="714947" y="1462468"/>
                </a:cubicBezTo>
                <a:cubicBezTo>
                  <a:pt x="721900" y="1463231"/>
                  <a:pt x="734949" y="1466183"/>
                  <a:pt x="736663" y="1457992"/>
                </a:cubicBezTo>
                <a:cubicBezTo>
                  <a:pt x="723995" y="1461707"/>
                  <a:pt x="717613" y="1460373"/>
                  <a:pt x="730091" y="1449800"/>
                </a:cubicBezTo>
                <a:cubicBezTo>
                  <a:pt x="703040" y="1439513"/>
                  <a:pt x="752285" y="1449134"/>
                  <a:pt x="749141" y="1433417"/>
                </a:cubicBezTo>
                <a:lnTo>
                  <a:pt x="792480" y="1421511"/>
                </a:lnTo>
                <a:lnTo>
                  <a:pt x="783050" y="1419225"/>
                </a:lnTo>
                <a:cubicBezTo>
                  <a:pt x="824675" y="1403128"/>
                  <a:pt x="862870" y="1362742"/>
                  <a:pt x="867823" y="1317689"/>
                </a:cubicBezTo>
                <a:cubicBezTo>
                  <a:pt x="861536" y="1320165"/>
                  <a:pt x="858298" y="1335119"/>
                  <a:pt x="856488" y="1318451"/>
                </a:cubicBezTo>
                <a:cubicBezTo>
                  <a:pt x="850297" y="1323213"/>
                  <a:pt x="850297" y="1323213"/>
                  <a:pt x="844201" y="1319022"/>
                </a:cubicBezTo>
                <a:cubicBezTo>
                  <a:pt x="846011" y="1311497"/>
                  <a:pt x="868585" y="1294924"/>
                  <a:pt x="846011" y="1301020"/>
                </a:cubicBezTo>
                <a:cubicBezTo>
                  <a:pt x="865823" y="1267397"/>
                  <a:pt x="842201" y="1293686"/>
                  <a:pt x="836486" y="1285875"/>
                </a:cubicBezTo>
                <a:cubicBezTo>
                  <a:pt x="841820" y="1278541"/>
                  <a:pt x="864013" y="1240631"/>
                  <a:pt x="850392" y="1241298"/>
                </a:cubicBezTo>
                <a:cubicBezTo>
                  <a:pt x="845915" y="1244632"/>
                  <a:pt x="842296" y="1238441"/>
                  <a:pt x="846677" y="1235583"/>
                </a:cubicBezTo>
                <a:cubicBezTo>
                  <a:pt x="851535" y="1230249"/>
                  <a:pt x="854583" y="1204436"/>
                  <a:pt x="843344" y="1217486"/>
                </a:cubicBezTo>
                <a:cubicBezTo>
                  <a:pt x="844201" y="1191673"/>
                  <a:pt x="860108" y="1173575"/>
                  <a:pt x="865251" y="1149858"/>
                </a:cubicBezTo>
                <a:cubicBezTo>
                  <a:pt x="849916" y="1155097"/>
                  <a:pt x="872490" y="1121283"/>
                  <a:pt x="865251" y="1109758"/>
                </a:cubicBezTo>
                <a:cubicBezTo>
                  <a:pt x="858488" y="1090232"/>
                  <a:pt x="891254" y="1050703"/>
                  <a:pt x="862298" y="1061657"/>
                </a:cubicBezTo>
                <a:cubicBezTo>
                  <a:pt x="862298" y="1049465"/>
                  <a:pt x="897160" y="1018508"/>
                  <a:pt x="875062" y="1032034"/>
                </a:cubicBezTo>
                <a:cubicBezTo>
                  <a:pt x="872776" y="1022509"/>
                  <a:pt x="882015" y="1019937"/>
                  <a:pt x="886968" y="1014032"/>
                </a:cubicBezTo>
                <a:cubicBezTo>
                  <a:pt x="851059" y="1022223"/>
                  <a:pt x="880015" y="967454"/>
                  <a:pt x="852869" y="988124"/>
                </a:cubicBezTo>
                <a:cubicBezTo>
                  <a:pt x="854202" y="963549"/>
                  <a:pt x="882206" y="974503"/>
                  <a:pt x="885158" y="962597"/>
                </a:cubicBezTo>
                <a:cubicBezTo>
                  <a:pt x="870776" y="965263"/>
                  <a:pt x="872681" y="953072"/>
                  <a:pt x="857155" y="955929"/>
                </a:cubicBezTo>
                <a:cubicBezTo>
                  <a:pt x="860870" y="944499"/>
                  <a:pt x="878396" y="961168"/>
                  <a:pt x="876205" y="946404"/>
                </a:cubicBezTo>
                <a:cubicBezTo>
                  <a:pt x="864965" y="939165"/>
                  <a:pt x="855059" y="949833"/>
                  <a:pt x="851821" y="944023"/>
                </a:cubicBezTo>
                <a:cubicBezTo>
                  <a:pt x="846011" y="933831"/>
                  <a:pt x="832771" y="950690"/>
                  <a:pt x="826675" y="939832"/>
                </a:cubicBezTo>
                <a:cubicBezTo>
                  <a:pt x="843058" y="937070"/>
                  <a:pt x="902875" y="899255"/>
                  <a:pt x="856393" y="911257"/>
                </a:cubicBezTo>
                <a:cubicBezTo>
                  <a:pt x="892683" y="859822"/>
                  <a:pt x="786194" y="931831"/>
                  <a:pt x="827818" y="895445"/>
                </a:cubicBezTo>
                <a:cubicBezTo>
                  <a:pt x="835533" y="891445"/>
                  <a:pt x="848011" y="886587"/>
                  <a:pt x="831628" y="883349"/>
                </a:cubicBezTo>
                <a:cubicBezTo>
                  <a:pt x="849535" y="883349"/>
                  <a:pt x="863727" y="870299"/>
                  <a:pt x="882491" y="872395"/>
                </a:cubicBezTo>
                <a:cubicBezTo>
                  <a:pt x="899636" y="868204"/>
                  <a:pt x="820579" y="865727"/>
                  <a:pt x="814959" y="857440"/>
                </a:cubicBezTo>
                <a:cubicBezTo>
                  <a:pt x="831152" y="852964"/>
                  <a:pt x="843534" y="848678"/>
                  <a:pt x="853059" y="835438"/>
                </a:cubicBezTo>
                <a:cubicBezTo>
                  <a:pt x="837343" y="827723"/>
                  <a:pt x="771906" y="833819"/>
                  <a:pt x="814959" y="822770"/>
                </a:cubicBezTo>
                <a:cubicBezTo>
                  <a:pt x="823246" y="820293"/>
                  <a:pt x="832199" y="819245"/>
                  <a:pt x="840296" y="816674"/>
                </a:cubicBezTo>
                <a:cubicBezTo>
                  <a:pt x="824198" y="806577"/>
                  <a:pt x="794004" y="827342"/>
                  <a:pt x="774287" y="827913"/>
                </a:cubicBezTo>
                <a:cubicBezTo>
                  <a:pt x="776002" y="819340"/>
                  <a:pt x="782860" y="821246"/>
                  <a:pt x="788384" y="819150"/>
                </a:cubicBezTo>
                <a:cubicBezTo>
                  <a:pt x="775430" y="809625"/>
                  <a:pt x="792099" y="789146"/>
                  <a:pt x="786384" y="780002"/>
                </a:cubicBezTo>
                <a:cubicBezTo>
                  <a:pt x="782098" y="784288"/>
                  <a:pt x="774383" y="772382"/>
                  <a:pt x="778383" y="776002"/>
                </a:cubicBezTo>
                <a:cubicBezTo>
                  <a:pt x="788384" y="775335"/>
                  <a:pt x="782098" y="761619"/>
                  <a:pt x="792099" y="760190"/>
                </a:cubicBezTo>
                <a:cubicBezTo>
                  <a:pt x="800862" y="751237"/>
                  <a:pt x="787051" y="754761"/>
                  <a:pt x="782574" y="760190"/>
                </a:cubicBezTo>
                <a:cubicBezTo>
                  <a:pt x="769334" y="748760"/>
                  <a:pt x="807339" y="724472"/>
                  <a:pt x="817150" y="720566"/>
                </a:cubicBezTo>
                <a:cubicBezTo>
                  <a:pt x="804291" y="711803"/>
                  <a:pt x="786289" y="726567"/>
                  <a:pt x="772668" y="731425"/>
                </a:cubicBezTo>
                <a:cubicBezTo>
                  <a:pt x="775526" y="721900"/>
                  <a:pt x="782193" y="721233"/>
                  <a:pt x="784574" y="713613"/>
                </a:cubicBezTo>
                <a:cubicBezTo>
                  <a:pt x="777335" y="711708"/>
                  <a:pt x="778669" y="709708"/>
                  <a:pt x="785432" y="709517"/>
                </a:cubicBezTo>
                <a:cubicBezTo>
                  <a:pt x="778859" y="702088"/>
                  <a:pt x="773049" y="708755"/>
                  <a:pt x="768858" y="714089"/>
                </a:cubicBezTo>
                <a:cubicBezTo>
                  <a:pt x="762286" y="701707"/>
                  <a:pt x="810101" y="620649"/>
                  <a:pt x="778383" y="656939"/>
                </a:cubicBezTo>
                <a:cubicBezTo>
                  <a:pt x="779907" y="641699"/>
                  <a:pt x="790289" y="633222"/>
                  <a:pt x="789718" y="618839"/>
                </a:cubicBezTo>
                <a:cubicBezTo>
                  <a:pt x="782193" y="617506"/>
                  <a:pt x="787241" y="628936"/>
                  <a:pt x="780193" y="628364"/>
                </a:cubicBezTo>
                <a:cubicBezTo>
                  <a:pt x="778953" y="623058"/>
                  <a:pt x="780295" y="617477"/>
                  <a:pt x="783812" y="613315"/>
                </a:cubicBezTo>
                <a:cubicBezTo>
                  <a:pt x="772954" y="595217"/>
                  <a:pt x="799338" y="565214"/>
                  <a:pt x="781050" y="547783"/>
                </a:cubicBezTo>
                <a:cubicBezTo>
                  <a:pt x="773430" y="545211"/>
                  <a:pt x="771525" y="557308"/>
                  <a:pt x="763619" y="551783"/>
                </a:cubicBezTo>
                <a:cubicBezTo>
                  <a:pt x="781622" y="536258"/>
                  <a:pt x="791528" y="525018"/>
                  <a:pt x="762190" y="535019"/>
                </a:cubicBezTo>
                <a:cubicBezTo>
                  <a:pt x="767429" y="529400"/>
                  <a:pt x="775907" y="526447"/>
                  <a:pt x="777907" y="518065"/>
                </a:cubicBezTo>
                <a:cubicBezTo>
                  <a:pt x="770192" y="514064"/>
                  <a:pt x="766667" y="532543"/>
                  <a:pt x="753428" y="524351"/>
                </a:cubicBezTo>
                <a:cubicBezTo>
                  <a:pt x="749999" y="525113"/>
                  <a:pt x="749522" y="529971"/>
                  <a:pt x="745236" y="528447"/>
                </a:cubicBezTo>
                <a:cubicBezTo>
                  <a:pt x="749427" y="509397"/>
                  <a:pt x="773811" y="535496"/>
                  <a:pt x="772954" y="481965"/>
                </a:cubicBezTo>
                <a:cubicBezTo>
                  <a:pt x="768191" y="486632"/>
                  <a:pt x="771144" y="495014"/>
                  <a:pt x="763429" y="495110"/>
                </a:cubicBezTo>
                <a:cubicBezTo>
                  <a:pt x="758381" y="485585"/>
                  <a:pt x="771906" y="445484"/>
                  <a:pt x="758952" y="459867"/>
                </a:cubicBezTo>
                <a:cubicBezTo>
                  <a:pt x="758952" y="428911"/>
                  <a:pt x="749427" y="397955"/>
                  <a:pt x="740474" y="368903"/>
                </a:cubicBezTo>
                <a:cubicBezTo>
                  <a:pt x="719233" y="351092"/>
                  <a:pt x="695039" y="330803"/>
                  <a:pt x="696754" y="299847"/>
                </a:cubicBezTo>
                <a:cubicBezTo>
                  <a:pt x="696278" y="285750"/>
                  <a:pt x="714375" y="306515"/>
                  <a:pt x="712851" y="295275"/>
                </a:cubicBezTo>
                <a:cubicBezTo>
                  <a:pt x="655701" y="270891"/>
                  <a:pt x="588455" y="261938"/>
                  <a:pt x="529495" y="240030"/>
                </a:cubicBezTo>
                <a:cubicBezTo>
                  <a:pt x="351092" y="186881"/>
                  <a:pt x="178403" y="103442"/>
                  <a:pt x="0" y="48197"/>
                </a:cubicBezTo>
                <a:lnTo>
                  <a:pt x="0" y="0"/>
                </a:lnTo>
                <a:cubicBezTo>
                  <a:pt x="207359" y="81915"/>
                  <a:pt x="419767" y="159163"/>
                  <a:pt x="634175" y="218408"/>
                </a:cubicBezTo>
                <a:close/>
                <a:moveTo>
                  <a:pt x="1398080" y="602266"/>
                </a:moveTo>
                <a:cubicBezTo>
                  <a:pt x="1387316" y="598742"/>
                  <a:pt x="1394555" y="612362"/>
                  <a:pt x="1398080" y="602266"/>
                </a:cubicBezTo>
                <a:close/>
                <a:moveTo>
                  <a:pt x="1210532" y="741807"/>
                </a:moveTo>
                <a:cubicBezTo>
                  <a:pt x="1214152" y="739426"/>
                  <a:pt x="1214152" y="739426"/>
                  <a:pt x="1216343" y="731711"/>
                </a:cubicBezTo>
                <a:cubicBezTo>
                  <a:pt x="1208056" y="736759"/>
                  <a:pt x="1208056" y="736759"/>
                  <a:pt x="1210532" y="741807"/>
                </a:cubicBezTo>
                <a:close/>
                <a:moveTo>
                  <a:pt x="1179671" y="1311974"/>
                </a:moveTo>
                <a:cubicBezTo>
                  <a:pt x="1177481" y="1307687"/>
                  <a:pt x="1173480" y="1309783"/>
                  <a:pt x="1170146" y="1309116"/>
                </a:cubicBezTo>
                <a:cubicBezTo>
                  <a:pt x="1172528" y="1315117"/>
                  <a:pt x="1173480" y="1315403"/>
                  <a:pt x="1179671" y="1311974"/>
                </a:cubicBezTo>
                <a:close/>
                <a:moveTo>
                  <a:pt x="1170146" y="1308830"/>
                </a:moveTo>
                <a:lnTo>
                  <a:pt x="1166813" y="1303782"/>
                </a:lnTo>
                <a:cubicBezTo>
                  <a:pt x="1165574" y="1309021"/>
                  <a:pt x="1168051" y="1308735"/>
                  <a:pt x="1170146" y="1308830"/>
                </a:cubicBezTo>
                <a:close/>
                <a:moveTo>
                  <a:pt x="1075468" y="1825752"/>
                </a:moveTo>
                <a:lnTo>
                  <a:pt x="1070991" y="1821275"/>
                </a:lnTo>
                <a:cubicBezTo>
                  <a:pt x="1070991" y="1826038"/>
                  <a:pt x="1070991" y="1826038"/>
                  <a:pt x="1075468" y="1825752"/>
                </a:cubicBezTo>
                <a:close/>
                <a:moveTo>
                  <a:pt x="811054" y="327755"/>
                </a:moveTo>
                <a:lnTo>
                  <a:pt x="811054" y="329756"/>
                </a:lnTo>
                <a:cubicBezTo>
                  <a:pt x="805244" y="329184"/>
                  <a:pt x="796862" y="331280"/>
                  <a:pt x="803053" y="337757"/>
                </a:cubicBezTo>
                <a:cubicBezTo>
                  <a:pt x="817436" y="351854"/>
                  <a:pt x="798195" y="362807"/>
                  <a:pt x="819912" y="374047"/>
                </a:cubicBezTo>
                <a:cubicBezTo>
                  <a:pt x="832295" y="382334"/>
                  <a:pt x="823151" y="395573"/>
                  <a:pt x="828104" y="406432"/>
                </a:cubicBezTo>
                <a:cubicBezTo>
                  <a:pt x="832698" y="413297"/>
                  <a:pt x="835060" y="421414"/>
                  <a:pt x="834866" y="429673"/>
                </a:cubicBezTo>
                <a:cubicBezTo>
                  <a:pt x="838234" y="448180"/>
                  <a:pt x="843897" y="466194"/>
                  <a:pt x="851726" y="483298"/>
                </a:cubicBezTo>
                <a:cubicBezTo>
                  <a:pt x="865506" y="513782"/>
                  <a:pt x="881421" y="543256"/>
                  <a:pt x="899351" y="571500"/>
                </a:cubicBezTo>
                <a:cubicBezTo>
                  <a:pt x="900401" y="581562"/>
                  <a:pt x="905530" y="590754"/>
                  <a:pt x="913543" y="596932"/>
                </a:cubicBezTo>
                <a:cubicBezTo>
                  <a:pt x="911257" y="602361"/>
                  <a:pt x="911257" y="602361"/>
                  <a:pt x="912400" y="606457"/>
                </a:cubicBezTo>
                <a:lnTo>
                  <a:pt x="918591" y="601218"/>
                </a:lnTo>
                <a:cubicBezTo>
                  <a:pt x="919639" y="607028"/>
                  <a:pt x="916686" y="612934"/>
                  <a:pt x="923354" y="615506"/>
                </a:cubicBezTo>
                <a:cubicBezTo>
                  <a:pt x="932021" y="627983"/>
                  <a:pt x="931259" y="645128"/>
                  <a:pt x="934593" y="659892"/>
                </a:cubicBezTo>
                <a:cubicBezTo>
                  <a:pt x="942118" y="655606"/>
                  <a:pt x="942785" y="645509"/>
                  <a:pt x="952976" y="643604"/>
                </a:cubicBezTo>
                <a:cubicBezTo>
                  <a:pt x="950024" y="653129"/>
                  <a:pt x="940403" y="658940"/>
                  <a:pt x="945166" y="668179"/>
                </a:cubicBezTo>
                <a:cubicBezTo>
                  <a:pt x="945166" y="675323"/>
                  <a:pt x="937641" y="689420"/>
                  <a:pt x="947642" y="692849"/>
                </a:cubicBezTo>
                <a:cubicBezTo>
                  <a:pt x="957167" y="699897"/>
                  <a:pt x="943928" y="710470"/>
                  <a:pt x="949833" y="718852"/>
                </a:cubicBezTo>
                <a:cubicBezTo>
                  <a:pt x="951754" y="716908"/>
                  <a:pt x="953507" y="714805"/>
                  <a:pt x="955072" y="712565"/>
                </a:cubicBezTo>
                <a:cubicBezTo>
                  <a:pt x="963263" y="734949"/>
                  <a:pt x="968978" y="759047"/>
                  <a:pt x="981551" y="779240"/>
                </a:cubicBezTo>
                <a:cubicBezTo>
                  <a:pt x="990124" y="786194"/>
                  <a:pt x="979361" y="790099"/>
                  <a:pt x="975170" y="796004"/>
                </a:cubicBezTo>
                <a:cubicBezTo>
                  <a:pt x="981742" y="801529"/>
                  <a:pt x="985933" y="793337"/>
                  <a:pt x="988314" y="791337"/>
                </a:cubicBezTo>
                <a:cubicBezTo>
                  <a:pt x="992655" y="797834"/>
                  <a:pt x="995875" y="805014"/>
                  <a:pt x="997839" y="812578"/>
                </a:cubicBezTo>
                <a:cubicBezTo>
                  <a:pt x="1011079" y="819150"/>
                  <a:pt x="1015460" y="841153"/>
                  <a:pt x="1029557" y="847535"/>
                </a:cubicBezTo>
                <a:cubicBezTo>
                  <a:pt x="1042226" y="850678"/>
                  <a:pt x="1034129" y="826675"/>
                  <a:pt x="1037368" y="818960"/>
                </a:cubicBezTo>
                <a:lnTo>
                  <a:pt x="1042226" y="824198"/>
                </a:lnTo>
                <a:cubicBezTo>
                  <a:pt x="1046893" y="818483"/>
                  <a:pt x="1042988" y="812197"/>
                  <a:pt x="1044416" y="806291"/>
                </a:cubicBezTo>
                <a:cubicBezTo>
                  <a:pt x="1049274" y="807815"/>
                  <a:pt x="1046988" y="814483"/>
                  <a:pt x="1051751" y="815245"/>
                </a:cubicBezTo>
                <a:cubicBezTo>
                  <a:pt x="1053363" y="814783"/>
                  <a:pt x="1054623" y="813523"/>
                  <a:pt x="1055084" y="811911"/>
                </a:cubicBezTo>
                <a:cubicBezTo>
                  <a:pt x="1056989" y="799338"/>
                  <a:pt x="1065467" y="790099"/>
                  <a:pt x="1071086" y="779336"/>
                </a:cubicBezTo>
                <a:cubicBezTo>
                  <a:pt x="1072178" y="777071"/>
                  <a:pt x="1073986" y="775230"/>
                  <a:pt x="1076230" y="774097"/>
                </a:cubicBezTo>
                <a:cubicBezTo>
                  <a:pt x="1085755" y="770382"/>
                  <a:pt x="1089565" y="761143"/>
                  <a:pt x="1097566" y="755047"/>
                </a:cubicBezTo>
                <a:lnTo>
                  <a:pt x="1102805" y="759714"/>
                </a:lnTo>
                <a:cubicBezTo>
                  <a:pt x="1108805" y="752094"/>
                  <a:pt x="1119569" y="754666"/>
                  <a:pt x="1127760" y="750189"/>
                </a:cubicBezTo>
                <a:cubicBezTo>
                  <a:pt x="1139476" y="746093"/>
                  <a:pt x="1158335" y="746188"/>
                  <a:pt x="1140524" y="759714"/>
                </a:cubicBezTo>
                <a:cubicBezTo>
                  <a:pt x="1149382" y="767620"/>
                  <a:pt x="1155287" y="750189"/>
                  <a:pt x="1162907" y="765715"/>
                </a:cubicBezTo>
                <a:cubicBezTo>
                  <a:pt x="1161945" y="767704"/>
                  <a:pt x="1161271" y="769821"/>
                  <a:pt x="1160907" y="772001"/>
                </a:cubicBezTo>
                <a:lnTo>
                  <a:pt x="1173099" y="768477"/>
                </a:lnTo>
                <a:cubicBezTo>
                  <a:pt x="1181195" y="780479"/>
                  <a:pt x="1189101" y="768477"/>
                  <a:pt x="1198245" y="765143"/>
                </a:cubicBezTo>
                <a:cubicBezTo>
                  <a:pt x="1209008" y="759714"/>
                  <a:pt x="1202055" y="751523"/>
                  <a:pt x="1195864" y="744855"/>
                </a:cubicBezTo>
                <a:cubicBezTo>
                  <a:pt x="1208151" y="742188"/>
                  <a:pt x="1207294" y="728091"/>
                  <a:pt x="1213771" y="719519"/>
                </a:cubicBezTo>
                <a:cubicBezTo>
                  <a:pt x="1217009" y="714565"/>
                  <a:pt x="1214342" y="707136"/>
                  <a:pt x="1221677" y="705517"/>
                </a:cubicBezTo>
                <a:cubicBezTo>
                  <a:pt x="1226462" y="697685"/>
                  <a:pt x="1230512" y="689426"/>
                  <a:pt x="1233773" y="680847"/>
                </a:cubicBezTo>
                <a:cubicBezTo>
                  <a:pt x="1237774" y="666464"/>
                  <a:pt x="1257586" y="663416"/>
                  <a:pt x="1263396" y="650653"/>
                </a:cubicBezTo>
                <a:cubicBezTo>
                  <a:pt x="1257681" y="649129"/>
                  <a:pt x="1256729" y="658463"/>
                  <a:pt x="1250442" y="655034"/>
                </a:cubicBezTo>
                <a:cubicBezTo>
                  <a:pt x="1252538" y="642652"/>
                  <a:pt x="1273302" y="645509"/>
                  <a:pt x="1276064" y="632841"/>
                </a:cubicBezTo>
                <a:cubicBezTo>
                  <a:pt x="1276826" y="620744"/>
                  <a:pt x="1296067" y="619697"/>
                  <a:pt x="1290923" y="607600"/>
                </a:cubicBezTo>
                <a:cubicBezTo>
                  <a:pt x="1306544" y="601694"/>
                  <a:pt x="1310640" y="586073"/>
                  <a:pt x="1321308" y="574643"/>
                </a:cubicBezTo>
                <a:cubicBezTo>
                  <a:pt x="1319181" y="573604"/>
                  <a:pt x="1316768" y="573303"/>
                  <a:pt x="1314450" y="573786"/>
                </a:cubicBezTo>
                <a:cubicBezTo>
                  <a:pt x="1314450" y="570929"/>
                  <a:pt x="1313879" y="568262"/>
                  <a:pt x="1313402" y="564261"/>
                </a:cubicBezTo>
                <a:cubicBezTo>
                  <a:pt x="1325499" y="556451"/>
                  <a:pt x="1347883" y="540068"/>
                  <a:pt x="1320641" y="534353"/>
                </a:cubicBezTo>
                <a:cubicBezTo>
                  <a:pt x="1326642" y="531019"/>
                  <a:pt x="1331690" y="524828"/>
                  <a:pt x="1339691" y="528352"/>
                </a:cubicBezTo>
                <a:cubicBezTo>
                  <a:pt x="1347788" y="511969"/>
                  <a:pt x="1362551" y="500348"/>
                  <a:pt x="1366076" y="481584"/>
                </a:cubicBezTo>
                <a:cubicBezTo>
                  <a:pt x="1366567" y="479933"/>
                  <a:pt x="1366287" y="478148"/>
                  <a:pt x="1365314" y="476726"/>
                </a:cubicBezTo>
                <a:cubicBezTo>
                  <a:pt x="1359218" y="470059"/>
                  <a:pt x="1359313" y="460915"/>
                  <a:pt x="1355789" y="453295"/>
                </a:cubicBezTo>
                <a:cubicBezTo>
                  <a:pt x="1355789" y="447770"/>
                  <a:pt x="1363599" y="439007"/>
                  <a:pt x="1352550" y="439103"/>
                </a:cubicBezTo>
                <a:cubicBezTo>
                  <a:pt x="1314450" y="428054"/>
                  <a:pt x="1276350" y="416243"/>
                  <a:pt x="1238250" y="403955"/>
                </a:cubicBezTo>
                <a:cubicBezTo>
                  <a:pt x="1219200" y="402241"/>
                  <a:pt x="1168432" y="392906"/>
                  <a:pt x="1163098" y="387858"/>
                </a:cubicBezTo>
                <a:cubicBezTo>
                  <a:pt x="1161955" y="386715"/>
                  <a:pt x="1005650" y="350996"/>
                  <a:pt x="1002411" y="347186"/>
                </a:cubicBezTo>
                <a:cubicBezTo>
                  <a:pt x="995030" y="344874"/>
                  <a:pt x="987435" y="343310"/>
                  <a:pt x="979742" y="342519"/>
                </a:cubicBezTo>
                <a:cubicBezTo>
                  <a:pt x="976408" y="342519"/>
                  <a:pt x="877538" y="324898"/>
                  <a:pt x="872776" y="318802"/>
                </a:cubicBezTo>
                <a:cubicBezTo>
                  <a:pt x="871823" y="317754"/>
                  <a:pt x="868966" y="318325"/>
                  <a:pt x="866965" y="318230"/>
                </a:cubicBezTo>
                <a:cubicBezTo>
                  <a:pt x="851440" y="318230"/>
                  <a:pt x="836105" y="312230"/>
                  <a:pt x="820579" y="310325"/>
                </a:cubicBezTo>
                <a:cubicBezTo>
                  <a:pt x="810101" y="312039"/>
                  <a:pt x="802386" y="301466"/>
                  <a:pt x="792004" y="307276"/>
                </a:cubicBezTo>
                <a:cubicBezTo>
                  <a:pt x="795121" y="311545"/>
                  <a:pt x="797562" y="316267"/>
                  <a:pt x="799243" y="321278"/>
                </a:cubicBezTo>
                <a:cubicBezTo>
                  <a:pt x="799243" y="329375"/>
                  <a:pt x="805815" y="325469"/>
                  <a:pt x="811625" y="327184"/>
                </a:cubicBezTo>
                <a:close/>
                <a:moveTo>
                  <a:pt x="785622" y="699230"/>
                </a:moveTo>
                <a:cubicBezTo>
                  <a:pt x="789623" y="700754"/>
                  <a:pt x="791147" y="699230"/>
                  <a:pt x="792575" y="695706"/>
                </a:cubicBezTo>
                <a:cubicBezTo>
                  <a:pt x="788384" y="693801"/>
                  <a:pt x="787051" y="695706"/>
                  <a:pt x="785622" y="699230"/>
                </a:cubicBezTo>
                <a:close/>
                <a:moveTo>
                  <a:pt x="715137" y="310229"/>
                </a:moveTo>
                <a:cubicBezTo>
                  <a:pt x="717233" y="308039"/>
                  <a:pt x="717518" y="307562"/>
                  <a:pt x="715804" y="305467"/>
                </a:cubicBezTo>
                <a:cubicBezTo>
                  <a:pt x="713423" y="306896"/>
                  <a:pt x="713804" y="307467"/>
                  <a:pt x="715137" y="31022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6" name="Grafik 40">
            <a:extLst>
              <a:ext uri="{FF2B5EF4-FFF2-40B4-BE49-F238E27FC236}">
                <a16:creationId xmlns:a16="http://schemas.microsoft.com/office/drawing/2014/main" id="{E80643FD-BE60-6E00-D39E-90C250ED97E5}"/>
              </a:ext>
            </a:extLst>
          </p:cNvPr>
          <p:cNvSpPr>
            <a:spLocks noChangeAspect="1"/>
          </p:cNvSpPr>
          <p:nvPr/>
        </p:nvSpPr>
        <p:spPr>
          <a:xfrm>
            <a:off x="4792026" y="6270935"/>
            <a:ext cx="558937" cy="612467"/>
          </a:xfrm>
          <a:custGeom>
            <a:avLst/>
            <a:gdLst>
              <a:gd name="connsiteX0" fmla="*/ 1740703 w 1742685"/>
              <a:gd name="connsiteY0" fmla="*/ 212803 h 1909586"/>
              <a:gd name="connsiteX1" fmla="*/ 1705461 w 1742685"/>
              <a:gd name="connsiteY1" fmla="*/ 154986 h 1909586"/>
              <a:gd name="connsiteX2" fmla="*/ 1699079 w 1742685"/>
              <a:gd name="connsiteY2" fmla="*/ 113552 h 1909586"/>
              <a:gd name="connsiteX3" fmla="*/ 1517151 w 1742685"/>
              <a:gd name="connsiteY3" fmla="*/ 30209 h 1909586"/>
              <a:gd name="connsiteX4" fmla="*/ 1325413 w 1742685"/>
              <a:gd name="connsiteY4" fmla="*/ 181370 h 1909586"/>
              <a:gd name="connsiteX5" fmla="*/ 1159773 w 1742685"/>
              <a:gd name="connsiteY5" fmla="*/ 475598 h 1909586"/>
              <a:gd name="connsiteX6" fmla="*/ 700478 w 1742685"/>
              <a:gd name="connsiteY6" fmla="*/ 579801 h 1909586"/>
              <a:gd name="connsiteX7" fmla="*/ 280997 w 1742685"/>
              <a:gd name="connsiteY7" fmla="*/ 390539 h 1909586"/>
              <a:gd name="connsiteX8" fmla="*/ 190509 w 1742685"/>
              <a:gd name="connsiteY8" fmla="*/ 458929 h 1909586"/>
              <a:gd name="connsiteX9" fmla="*/ 117929 w 1742685"/>
              <a:gd name="connsiteY9" fmla="*/ 540749 h 1909586"/>
              <a:gd name="connsiteX10" fmla="*/ 60779 w 1742685"/>
              <a:gd name="connsiteY10" fmla="*/ 595708 h 1909586"/>
              <a:gd name="connsiteX11" fmla="*/ 104879 w 1742685"/>
              <a:gd name="connsiteY11" fmla="*/ 699435 h 1909586"/>
              <a:gd name="connsiteX12" fmla="*/ 98498 w 1742685"/>
              <a:gd name="connsiteY12" fmla="*/ 810211 h 1909586"/>
              <a:gd name="connsiteX13" fmla="*/ 185842 w 1742685"/>
              <a:gd name="connsiteY13" fmla="*/ 924511 h 1909586"/>
              <a:gd name="connsiteX14" fmla="*/ 264899 w 1742685"/>
              <a:gd name="connsiteY14" fmla="*/ 1018332 h 1909586"/>
              <a:gd name="connsiteX15" fmla="*/ 354339 w 1742685"/>
              <a:gd name="connsiteY15" fmla="*/ 1195592 h 1909586"/>
              <a:gd name="connsiteX16" fmla="*/ 518645 w 1742685"/>
              <a:gd name="connsiteY16" fmla="*/ 1328942 h 1909586"/>
              <a:gd name="connsiteX17" fmla="*/ 550935 w 1742685"/>
              <a:gd name="connsiteY17" fmla="*/ 1416096 h 1909586"/>
              <a:gd name="connsiteX18" fmla="*/ 536838 w 1742685"/>
              <a:gd name="connsiteY18" fmla="*/ 1492296 h 1909586"/>
              <a:gd name="connsiteX19" fmla="*/ 449780 w 1742685"/>
              <a:gd name="connsiteY19" fmla="*/ 1611835 h 1909586"/>
              <a:gd name="connsiteX20" fmla="*/ 356720 w 1742685"/>
              <a:gd name="connsiteY20" fmla="*/ 1604120 h 1909586"/>
              <a:gd name="connsiteX21" fmla="*/ 320525 w 1742685"/>
              <a:gd name="connsiteY21" fmla="*/ 1617074 h 1909586"/>
              <a:gd name="connsiteX22" fmla="*/ 337004 w 1742685"/>
              <a:gd name="connsiteY22" fmla="*/ 1621455 h 1909586"/>
              <a:gd name="connsiteX23" fmla="*/ 376913 w 1742685"/>
              <a:gd name="connsiteY23" fmla="*/ 1645839 h 1909586"/>
              <a:gd name="connsiteX24" fmla="*/ 418728 w 1742685"/>
              <a:gd name="connsiteY24" fmla="*/ 1676414 h 1909586"/>
              <a:gd name="connsiteX25" fmla="*/ 425300 w 1742685"/>
              <a:gd name="connsiteY25" fmla="*/ 1747090 h 1909586"/>
              <a:gd name="connsiteX26" fmla="*/ 439397 w 1742685"/>
              <a:gd name="connsiteY26" fmla="*/ 1817289 h 1909586"/>
              <a:gd name="connsiteX27" fmla="*/ 487880 w 1742685"/>
              <a:gd name="connsiteY27" fmla="*/ 1862342 h 1909586"/>
              <a:gd name="connsiteX28" fmla="*/ 551602 w 1742685"/>
              <a:gd name="connsiteY28" fmla="*/ 1877582 h 1909586"/>
              <a:gd name="connsiteX29" fmla="*/ 572271 w 1742685"/>
              <a:gd name="connsiteY29" fmla="*/ 1893775 h 1909586"/>
              <a:gd name="connsiteX30" fmla="*/ 563794 w 1742685"/>
              <a:gd name="connsiteY30" fmla="*/ 1854341 h 1909586"/>
              <a:gd name="connsiteX31" fmla="*/ 511692 w 1742685"/>
              <a:gd name="connsiteY31" fmla="*/ 1831100 h 1909586"/>
              <a:gd name="connsiteX32" fmla="*/ 559984 w 1742685"/>
              <a:gd name="connsiteY32" fmla="*/ 1831958 h 1909586"/>
              <a:gd name="connsiteX33" fmla="*/ 579986 w 1742685"/>
              <a:gd name="connsiteY33" fmla="*/ 1842530 h 1909586"/>
              <a:gd name="connsiteX34" fmla="*/ 563603 w 1742685"/>
              <a:gd name="connsiteY34" fmla="*/ 1813955 h 1909586"/>
              <a:gd name="connsiteX35" fmla="*/ 521408 w 1742685"/>
              <a:gd name="connsiteY35" fmla="*/ 1790048 h 1909586"/>
              <a:gd name="connsiteX36" fmla="*/ 496928 w 1742685"/>
              <a:gd name="connsiteY36" fmla="*/ 1745661 h 1909586"/>
              <a:gd name="connsiteX37" fmla="*/ 503215 w 1742685"/>
              <a:gd name="connsiteY37" fmla="*/ 1695655 h 1909586"/>
              <a:gd name="connsiteX38" fmla="*/ 620277 w 1742685"/>
              <a:gd name="connsiteY38" fmla="*/ 1530015 h 1909586"/>
              <a:gd name="connsiteX39" fmla="*/ 693905 w 1742685"/>
              <a:gd name="connsiteY39" fmla="*/ 1471913 h 1909586"/>
              <a:gd name="connsiteX40" fmla="*/ 827255 w 1742685"/>
              <a:gd name="connsiteY40" fmla="*/ 1417906 h 1909586"/>
              <a:gd name="connsiteX41" fmla="*/ 913743 w 1742685"/>
              <a:gd name="connsiteY41" fmla="*/ 1419716 h 1909586"/>
              <a:gd name="connsiteX42" fmla="*/ 991847 w 1742685"/>
              <a:gd name="connsiteY42" fmla="*/ 1454291 h 1909586"/>
              <a:gd name="connsiteX43" fmla="*/ 1000325 w 1742685"/>
              <a:gd name="connsiteY43" fmla="*/ 1509251 h 1909586"/>
              <a:gd name="connsiteX44" fmla="*/ 1028900 w 1742685"/>
              <a:gd name="connsiteY44" fmla="*/ 1583641 h 1909586"/>
              <a:gd name="connsiteX45" fmla="*/ 1032234 w 1742685"/>
              <a:gd name="connsiteY45" fmla="*/ 1819289 h 1909586"/>
              <a:gd name="connsiteX46" fmla="*/ 941174 w 1742685"/>
              <a:gd name="connsiteY46" fmla="*/ 1866914 h 1909586"/>
              <a:gd name="connsiteX47" fmla="*/ 924411 w 1742685"/>
              <a:gd name="connsiteY47" fmla="*/ 1907300 h 1909586"/>
              <a:gd name="connsiteX48" fmla="*/ 940793 w 1742685"/>
              <a:gd name="connsiteY48" fmla="*/ 1896728 h 1909586"/>
              <a:gd name="connsiteX49" fmla="*/ 991657 w 1742685"/>
              <a:gd name="connsiteY49" fmla="*/ 1881964 h 1909586"/>
              <a:gd name="connsiteX50" fmla="*/ 1050331 w 1742685"/>
              <a:gd name="connsiteY50" fmla="*/ 1868819 h 1909586"/>
              <a:gd name="connsiteX51" fmla="*/ 1126531 w 1742685"/>
              <a:gd name="connsiteY51" fmla="*/ 1865295 h 1909586"/>
              <a:gd name="connsiteX52" fmla="*/ 1180347 w 1742685"/>
              <a:gd name="connsiteY52" fmla="*/ 1870820 h 1909586"/>
              <a:gd name="connsiteX53" fmla="*/ 1241593 w 1742685"/>
              <a:gd name="connsiteY53" fmla="*/ 1883297 h 1909586"/>
              <a:gd name="connsiteX54" fmla="*/ 1299410 w 1742685"/>
              <a:gd name="connsiteY54" fmla="*/ 1892822 h 1909586"/>
              <a:gd name="connsiteX55" fmla="*/ 1324079 w 1742685"/>
              <a:gd name="connsiteY55" fmla="*/ 1909586 h 1909586"/>
              <a:gd name="connsiteX56" fmla="*/ 1311316 w 1742685"/>
              <a:gd name="connsiteY56" fmla="*/ 1865581 h 1909586"/>
              <a:gd name="connsiteX57" fmla="*/ 1250546 w 1742685"/>
              <a:gd name="connsiteY57" fmla="*/ 1843292 h 1909586"/>
              <a:gd name="connsiteX58" fmla="*/ 1305315 w 1742685"/>
              <a:gd name="connsiteY58" fmla="*/ 1840530 h 1909586"/>
              <a:gd name="connsiteX59" fmla="*/ 1328842 w 1742685"/>
              <a:gd name="connsiteY59" fmla="*/ 1850912 h 1909586"/>
              <a:gd name="connsiteX60" fmla="*/ 1307982 w 1742685"/>
              <a:gd name="connsiteY60" fmla="*/ 1819385 h 1909586"/>
              <a:gd name="connsiteX61" fmla="*/ 1241307 w 1742685"/>
              <a:gd name="connsiteY61" fmla="*/ 1803097 h 1909586"/>
              <a:gd name="connsiteX62" fmla="*/ 1157678 w 1742685"/>
              <a:gd name="connsiteY62" fmla="*/ 1803859 h 1909586"/>
              <a:gd name="connsiteX63" fmla="*/ 1119578 w 1742685"/>
              <a:gd name="connsiteY63" fmla="*/ 1730326 h 1909586"/>
              <a:gd name="connsiteX64" fmla="*/ 1100528 w 1742685"/>
              <a:gd name="connsiteY64" fmla="*/ 1584213 h 1909586"/>
              <a:gd name="connsiteX65" fmla="*/ 1116339 w 1742685"/>
              <a:gd name="connsiteY65" fmla="*/ 1499249 h 1909586"/>
              <a:gd name="connsiteX66" fmla="*/ 1120626 w 1742685"/>
              <a:gd name="connsiteY66" fmla="*/ 1442957 h 1909586"/>
              <a:gd name="connsiteX67" fmla="*/ 1207779 w 1742685"/>
              <a:gd name="connsiteY67" fmla="*/ 1353898 h 1909586"/>
              <a:gd name="connsiteX68" fmla="*/ 1477432 w 1742685"/>
              <a:gd name="connsiteY68" fmla="*/ 1002044 h 1909586"/>
              <a:gd name="connsiteX69" fmla="*/ 1564395 w 1742685"/>
              <a:gd name="connsiteY69" fmla="*/ 317673 h 1909586"/>
              <a:gd name="connsiteX70" fmla="*/ 1653549 w 1742685"/>
              <a:gd name="connsiteY70" fmla="*/ 302814 h 1909586"/>
              <a:gd name="connsiteX71" fmla="*/ 1674790 w 1742685"/>
              <a:gd name="connsiteY71" fmla="*/ 219661 h 1909586"/>
              <a:gd name="connsiteX72" fmla="*/ 1724034 w 1742685"/>
              <a:gd name="connsiteY72" fmla="*/ 228614 h 1909586"/>
              <a:gd name="connsiteX73" fmla="*/ 1740989 w 1742685"/>
              <a:gd name="connsiteY73" fmla="*/ 212708 h 19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2685" h="1909586">
                <a:moveTo>
                  <a:pt x="1740703" y="212803"/>
                </a:moveTo>
                <a:cubicBezTo>
                  <a:pt x="1734126" y="190819"/>
                  <a:pt x="1721987" y="170905"/>
                  <a:pt x="1705461" y="154986"/>
                </a:cubicBezTo>
                <a:cubicBezTo>
                  <a:pt x="1704603" y="142794"/>
                  <a:pt x="1708508" y="129364"/>
                  <a:pt x="1699079" y="113552"/>
                </a:cubicBezTo>
                <a:cubicBezTo>
                  <a:pt x="1763754" y="39924"/>
                  <a:pt x="1535820" y="-47134"/>
                  <a:pt x="1517151" y="30209"/>
                </a:cubicBezTo>
                <a:cubicBezTo>
                  <a:pt x="1467050" y="30209"/>
                  <a:pt x="1375991" y="79739"/>
                  <a:pt x="1325413" y="181370"/>
                </a:cubicBezTo>
                <a:cubicBezTo>
                  <a:pt x="1256833" y="319483"/>
                  <a:pt x="1241021" y="432830"/>
                  <a:pt x="1159773" y="475598"/>
                </a:cubicBezTo>
                <a:cubicBezTo>
                  <a:pt x="1108815" y="502458"/>
                  <a:pt x="939746" y="634189"/>
                  <a:pt x="700478" y="579801"/>
                </a:cubicBezTo>
                <a:cubicBezTo>
                  <a:pt x="410060" y="514364"/>
                  <a:pt x="358244" y="280430"/>
                  <a:pt x="280997" y="390539"/>
                </a:cubicBezTo>
                <a:cubicBezTo>
                  <a:pt x="102784" y="180989"/>
                  <a:pt x="-64856" y="206326"/>
                  <a:pt x="190509" y="458929"/>
                </a:cubicBezTo>
                <a:cubicBezTo>
                  <a:pt x="-77524" y="251093"/>
                  <a:pt x="-25042" y="425687"/>
                  <a:pt x="117929" y="540749"/>
                </a:cubicBezTo>
                <a:cubicBezTo>
                  <a:pt x="-26280" y="445499"/>
                  <a:pt x="28870" y="573324"/>
                  <a:pt x="60779" y="595708"/>
                </a:cubicBezTo>
                <a:cubicBezTo>
                  <a:pt x="42681" y="600566"/>
                  <a:pt x="40776" y="652858"/>
                  <a:pt x="104879" y="699435"/>
                </a:cubicBezTo>
                <a:cubicBezTo>
                  <a:pt x="46586" y="678099"/>
                  <a:pt x="63255" y="743917"/>
                  <a:pt x="98498" y="810211"/>
                </a:cubicBezTo>
                <a:cubicBezTo>
                  <a:pt x="125072" y="860408"/>
                  <a:pt x="162315" y="910890"/>
                  <a:pt x="185842" y="924511"/>
                </a:cubicBezTo>
                <a:cubicBezTo>
                  <a:pt x="197843" y="931178"/>
                  <a:pt x="217560" y="978803"/>
                  <a:pt x="264899" y="1018332"/>
                </a:cubicBezTo>
                <a:cubicBezTo>
                  <a:pt x="300713" y="1048336"/>
                  <a:pt x="292331" y="1119773"/>
                  <a:pt x="354339" y="1195592"/>
                </a:cubicBezTo>
                <a:cubicBezTo>
                  <a:pt x="416442" y="1262267"/>
                  <a:pt x="471687" y="1297605"/>
                  <a:pt x="518645" y="1328942"/>
                </a:cubicBezTo>
                <a:cubicBezTo>
                  <a:pt x="525694" y="1333705"/>
                  <a:pt x="540839" y="1394284"/>
                  <a:pt x="550935" y="1416096"/>
                </a:cubicBezTo>
                <a:cubicBezTo>
                  <a:pt x="554078" y="1440575"/>
                  <a:pt x="542744" y="1473818"/>
                  <a:pt x="536838" y="1492296"/>
                </a:cubicBezTo>
                <a:cubicBezTo>
                  <a:pt x="522913" y="1541206"/>
                  <a:pt x="492057" y="1583574"/>
                  <a:pt x="449780" y="1611835"/>
                </a:cubicBezTo>
                <a:cubicBezTo>
                  <a:pt x="418538" y="1615740"/>
                  <a:pt x="368627" y="1599643"/>
                  <a:pt x="356720" y="1604120"/>
                </a:cubicBezTo>
                <a:cubicBezTo>
                  <a:pt x="346148" y="1601167"/>
                  <a:pt x="329003" y="1609930"/>
                  <a:pt x="320525" y="1617074"/>
                </a:cubicBezTo>
                <a:cubicBezTo>
                  <a:pt x="327288" y="1617074"/>
                  <a:pt x="333289" y="1616502"/>
                  <a:pt x="337004" y="1621455"/>
                </a:cubicBezTo>
                <a:cubicBezTo>
                  <a:pt x="335765" y="1632123"/>
                  <a:pt x="362150" y="1657841"/>
                  <a:pt x="376913" y="1645839"/>
                </a:cubicBezTo>
                <a:cubicBezTo>
                  <a:pt x="379009" y="1654602"/>
                  <a:pt x="404917" y="1671747"/>
                  <a:pt x="418728" y="1676414"/>
                </a:cubicBezTo>
                <a:cubicBezTo>
                  <a:pt x="407774" y="1685939"/>
                  <a:pt x="407012" y="1724039"/>
                  <a:pt x="425300" y="1747090"/>
                </a:cubicBezTo>
                <a:cubicBezTo>
                  <a:pt x="420919" y="1762997"/>
                  <a:pt x="425300" y="1801097"/>
                  <a:pt x="439397" y="1817289"/>
                </a:cubicBezTo>
                <a:cubicBezTo>
                  <a:pt x="434444" y="1830243"/>
                  <a:pt x="468544" y="1862819"/>
                  <a:pt x="487880" y="1862342"/>
                </a:cubicBezTo>
                <a:cubicBezTo>
                  <a:pt x="500262" y="1866724"/>
                  <a:pt x="535505" y="1882726"/>
                  <a:pt x="551602" y="1877582"/>
                </a:cubicBezTo>
                <a:cubicBezTo>
                  <a:pt x="561030" y="1878561"/>
                  <a:pt x="569065" y="1884855"/>
                  <a:pt x="572271" y="1893775"/>
                </a:cubicBezTo>
                <a:cubicBezTo>
                  <a:pt x="573319" y="1879297"/>
                  <a:pt x="573795" y="1859485"/>
                  <a:pt x="563794" y="1854341"/>
                </a:cubicBezTo>
                <a:cubicBezTo>
                  <a:pt x="554840" y="1837958"/>
                  <a:pt x="532266" y="1836911"/>
                  <a:pt x="511692" y="1831100"/>
                </a:cubicBezTo>
                <a:cubicBezTo>
                  <a:pt x="528742" y="1833577"/>
                  <a:pt x="548935" y="1837006"/>
                  <a:pt x="559984" y="1831958"/>
                </a:cubicBezTo>
                <a:cubicBezTo>
                  <a:pt x="567635" y="1833181"/>
                  <a:pt x="574667" y="1836898"/>
                  <a:pt x="579986" y="1842530"/>
                </a:cubicBezTo>
                <a:cubicBezTo>
                  <a:pt x="578993" y="1831060"/>
                  <a:pt x="573001" y="1820608"/>
                  <a:pt x="563603" y="1813955"/>
                </a:cubicBezTo>
                <a:cubicBezTo>
                  <a:pt x="548363" y="1795382"/>
                  <a:pt x="536838" y="1796048"/>
                  <a:pt x="521408" y="1790048"/>
                </a:cubicBezTo>
                <a:cubicBezTo>
                  <a:pt x="513216" y="1786904"/>
                  <a:pt x="498548" y="1760901"/>
                  <a:pt x="496928" y="1745661"/>
                </a:cubicBezTo>
                <a:cubicBezTo>
                  <a:pt x="495785" y="1733374"/>
                  <a:pt x="487403" y="1732802"/>
                  <a:pt x="503215" y="1695655"/>
                </a:cubicBezTo>
                <a:cubicBezTo>
                  <a:pt x="519026" y="1658507"/>
                  <a:pt x="555793" y="1611359"/>
                  <a:pt x="620277" y="1530015"/>
                </a:cubicBezTo>
                <a:cubicBezTo>
                  <a:pt x="631803" y="1515442"/>
                  <a:pt x="677427" y="1494773"/>
                  <a:pt x="693905" y="1471913"/>
                </a:cubicBezTo>
                <a:cubicBezTo>
                  <a:pt x="755342" y="1466674"/>
                  <a:pt x="783440" y="1454387"/>
                  <a:pt x="827255" y="1417906"/>
                </a:cubicBezTo>
                <a:cubicBezTo>
                  <a:pt x="855304" y="1426850"/>
                  <a:pt x="885344" y="1427479"/>
                  <a:pt x="913743" y="1419716"/>
                </a:cubicBezTo>
                <a:cubicBezTo>
                  <a:pt x="942318" y="1437623"/>
                  <a:pt x="962225" y="1449338"/>
                  <a:pt x="991847" y="1454291"/>
                </a:cubicBezTo>
                <a:cubicBezTo>
                  <a:pt x="992774" y="1472854"/>
                  <a:pt x="995615" y="1491271"/>
                  <a:pt x="1000325" y="1509251"/>
                </a:cubicBezTo>
                <a:cubicBezTo>
                  <a:pt x="1008135" y="1533063"/>
                  <a:pt x="1024995" y="1562495"/>
                  <a:pt x="1028900" y="1583641"/>
                </a:cubicBezTo>
                <a:cubicBezTo>
                  <a:pt x="1041949" y="1645363"/>
                  <a:pt x="1052712" y="1767950"/>
                  <a:pt x="1032234" y="1819289"/>
                </a:cubicBezTo>
                <a:cubicBezTo>
                  <a:pt x="1006516" y="1834434"/>
                  <a:pt x="946509" y="1853389"/>
                  <a:pt x="941174" y="1866914"/>
                </a:cubicBezTo>
                <a:cubicBezTo>
                  <a:pt x="930507" y="1873582"/>
                  <a:pt x="924887" y="1894727"/>
                  <a:pt x="924411" y="1907300"/>
                </a:cubicBezTo>
                <a:cubicBezTo>
                  <a:pt x="929459" y="1901490"/>
                  <a:pt x="933936" y="1896061"/>
                  <a:pt x="940793" y="1896728"/>
                </a:cubicBezTo>
                <a:cubicBezTo>
                  <a:pt x="963558" y="1901204"/>
                  <a:pt x="978893" y="1898442"/>
                  <a:pt x="991657" y="1881964"/>
                </a:cubicBezTo>
                <a:cubicBezTo>
                  <a:pt x="1001182" y="1886822"/>
                  <a:pt x="1033853" y="1880440"/>
                  <a:pt x="1050331" y="1868819"/>
                </a:cubicBezTo>
                <a:cubicBezTo>
                  <a:pt x="1078049" y="1874915"/>
                  <a:pt x="1088431" y="1865200"/>
                  <a:pt x="1126531" y="1865295"/>
                </a:cubicBezTo>
                <a:cubicBezTo>
                  <a:pt x="1143899" y="1870816"/>
                  <a:pt x="1162219" y="1872696"/>
                  <a:pt x="1180347" y="1870820"/>
                </a:cubicBezTo>
                <a:cubicBezTo>
                  <a:pt x="1192539" y="1880345"/>
                  <a:pt x="1219590" y="1885298"/>
                  <a:pt x="1241593" y="1883297"/>
                </a:cubicBezTo>
                <a:cubicBezTo>
                  <a:pt x="1255976" y="1887298"/>
                  <a:pt x="1281789" y="1900061"/>
                  <a:pt x="1299410" y="1892822"/>
                </a:cubicBezTo>
                <a:cubicBezTo>
                  <a:pt x="1310128" y="1893335"/>
                  <a:pt x="1319656" y="1899810"/>
                  <a:pt x="1324079" y="1909586"/>
                </a:cubicBezTo>
                <a:cubicBezTo>
                  <a:pt x="1324079" y="1893108"/>
                  <a:pt x="1323127" y="1870629"/>
                  <a:pt x="1311316" y="1865581"/>
                </a:cubicBezTo>
                <a:cubicBezTo>
                  <a:pt x="1299981" y="1847769"/>
                  <a:pt x="1274169" y="1848245"/>
                  <a:pt x="1250546" y="1843292"/>
                </a:cubicBezTo>
                <a:cubicBezTo>
                  <a:pt x="1270073" y="1844626"/>
                  <a:pt x="1293219" y="1847007"/>
                  <a:pt x="1305315" y="1840530"/>
                </a:cubicBezTo>
                <a:cubicBezTo>
                  <a:pt x="1314083" y="1841321"/>
                  <a:pt x="1322348" y="1844969"/>
                  <a:pt x="1328842" y="1850912"/>
                </a:cubicBezTo>
                <a:cubicBezTo>
                  <a:pt x="1326651" y="1838530"/>
                  <a:pt x="1317698" y="1822909"/>
                  <a:pt x="1307982" y="1819385"/>
                </a:cubicBezTo>
                <a:cubicBezTo>
                  <a:pt x="1288932" y="1799573"/>
                  <a:pt x="1260357" y="1804526"/>
                  <a:pt x="1241307" y="1803097"/>
                </a:cubicBezTo>
                <a:cubicBezTo>
                  <a:pt x="1219876" y="1801382"/>
                  <a:pt x="1174632" y="1807574"/>
                  <a:pt x="1157678" y="1803859"/>
                </a:cubicBezTo>
                <a:cubicBezTo>
                  <a:pt x="1143962" y="1800811"/>
                  <a:pt x="1135199" y="1759091"/>
                  <a:pt x="1119578" y="1730326"/>
                </a:cubicBezTo>
                <a:cubicBezTo>
                  <a:pt x="1115577" y="1722992"/>
                  <a:pt x="1101766" y="1627932"/>
                  <a:pt x="1100528" y="1584213"/>
                </a:cubicBezTo>
                <a:cubicBezTo>
                  <a:pt x="1099861" y="1565163"/>
                  <a:pt x="1113482" y="1527063"/>
                  <a:pt x="1116339" y="1499249"/>
                </a:cubicBezTo>
                <a:cubicBezTo>
                  <a:pt x="1119006" y="1473151"/>
                  <a:pt x="1119768" y="1452767"/>
                  <a:pt x="1120626" y="1442957"/>
                </a:cubicBezTo>
                <a:cubicBezTo>
                  <a:pt x="1140533" y="1433432"/>
                  <a:pt x="1197397" y="1382092"/>
                  <a:pt x="1207779" y="1353898"/>
                </a:cubicBezTo>
                <a:cubicBezTo>
                  <a:pt x="1250737" y="1330657"/>
                  <a:pt x="1418472" y="1273602"/>
                  <a:pt x="1477432" y="1002044"/>
                </a:cubicBezTo>
                <a:cubicBezTo>
                  <a:pt x="1533629" y="743631"/>
                  <a:pt x="1501149" y="545702"/>
                  <a:pt x="1564395" y="317673"/>
                </a:cubicBezTo>
                <a:cubicBezTo>
                  <a:pt x="1597733" y="369680"/>
                  <a:pt x="1647453" y="333675"/>
                  <a:pt x="1653549" y="302814"/>
                </a:cubicBezTo>
                <a:cubicBezTo>
                  <a:pt x="1664503" y="248236"/>
                  <a:pt x="1652692" y="239759"/>
                  <a:pt x="1674790" y="219661"/>
                </a:cubicBezTo>
                <a:cubicBezTo>
                  <a:pt x="1691714" y="218112"/>
                  <a:pt x="1708739" y="221207"/>
                  <a:pt x="1724034" y="228614"/>
                </a:cubicBezTo>
                <a:cubicBezTo>
                  <a:pt x="1738989" y="234520"/>
                  <a:pt x="1746228" y="232424"/>
                  <a:pt x="1740989" y="21270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7" name="Grafik 52">
            <a:extLst>
              <a:ext uri="{FF2B5EF4-FFF2-40B4-BE49-F238E27FC236}">
                <a16:creationId xmlns:a16="http://schemas.microsoft.com/office/drawing/2014/main" id="{328BD794-DFFF-C9DD-64E5-0C7C8BBC7C1C}"/>
              </a:ext>
            </a:extLst>
          </p:cNvPr>
          <p:cNvSpPr>
            <a:spLocks noChangeAspect="1"/>
          </p:cNvSpPr>
          <p:nvPr/>
        </p:nvSpPr>
        <p:spPr>
          <a:xfrm>
            <a:off x="6709230" y="5384799"/>
            <a:ext cx="2032924" cy="1564641"/>
          </a:xfrm>
          <a:custGeom>
            <a:avLst/>
            <a:gdLst>
              <a:gd name="connsiteX0" fmla="*/ 1409782 w 2004695"/>
              <a:gd name="connsiteY0" fmla="*/ 1493330 h 1542914"/>
              <a:gd name="connsiteX1" fmla="*/ 1410449 w 2004695"/>
              <a:gd name="connsiteY1" fmla="*/ 1427417 h 1542914"/>
              <a:gd name="connsiteX2" fmla="*/ 1386064 w 2004695"/>
              <a:gd name="connsiteY2" fmla="*/ 1409700 h 1542914"/>
              <a:gd name="connsiteX3" fmla="*/ 1377206 w 2004695"/>
              <a:gd name="connsiteY3" fmla="*/ 1185863 h 1542914"/>
              <a:gd name="connsiteX4" fmla="*/ 1348631 w 2004695"/>
              <a:gd name="connsiteY4" fmla="*/ 1090613 h 1542914"/>
              <a:gd name="connsiteX5" fmla="*/ 1328629 w 2004695"/>
              <a:gd name="connsiteY5" fmla="*/ 986504 h 1542914"/>
              <a:gd name="connsiteX6" fmla="*/ 1264335 w 2004695"/>
              <a:gd name="connsiteY6" fmla="*/ 1117283 h 1542914"/>
              <a:gd name="connsiteX7" fmla="*/ 1248809 w 2004695"/>
              <a:gd name="connsiteY7" fmla="*/ 1228058 h 1542914"/>
              <a:gd name="connsiteX8" fmla="*/ 1233379 w 2004695"/>
              <a:gd name="connsiteY8" fmla="*/ 1338834 h 1542914"/>
              <a:gd name="connsiteX9" fmla="*/ 1277670 w 2004695"/>
              <a:gd name="connsiteY9" fmla="*/ 1445228 h 1542914"/>
              <a:gd name="connsiteX10" fmla="*/ 1147559 w 2004695"/>
              <a:gd name="connsiteY10" fmla="*/ 1437704 h 1542914"/>
              <a:gd name="connsiteX11" fmla="*/ 1135843 w 2004695"/>
              <a:gd name="connsiteY11" fmla="*/ 1338834 h 1542914"/>
              <a:gd name="connsiteX12" fmla="*/ 1191278 w 2004695"/>
              <a:gd name="connsiteY12" fmla="*/ 1117283 h 1542914"/>
              <a:gd name="connsiteX13" fmla="*/ 1186801 w 2004695"/>
              <a:gd name="connsiteY13" fmla="*/ 1048512 h 1542914"/>
              <a:gd name="connsiteX14" fmla="*/ 1193945 w 2004695"/>
              <a:gd name="connsiteY14" fmla="*/ 1029462 h 1542914"/>
              <a:gd name="connsiteX15" fmla="*/ 1193945 w 2004695"/>
              <a:gd name="connsiteY15" fmla="*/ 1029462 h 1542914"/>
              <a:gd name="connsiteX16" fmla="*/ 1171657 w 2004695"/>
              <a:gd name="connsiteY16" fmla="*/ 905066 h 1542914"/>
              <a:gd name="connsiteX17" fmla="*/ 1013637 w 2004695"/>
              <a:gd name="connsiteY17" fmla="*/ 924116 h 1542914"/>
              <a:gd name="connsiteX18" fmla="*/ 831900 w 2004695"/>
              <a:gd name="connsiteY18" fmla="*/ 955072 h 1542914"/>
              <a:gd name="connsiteX19" fmla="*/ 729983 w 2004695"/>
              <a:gd name="connsiteY19" fmla="*/ 930688 h 1542914"/>
              <a:gd name="connsiteX20" fmla="*/ 641305 w 2004695"/>
              <a:gd name="connsiteY20" fmla="*/ 895255 h 1542914"/>
              <a:gd name="connsiteX21" fmla="*/ 605776 w 2004695"/>
              <a:gd name="connsiteY21" fmla="*/ 972884 h 1542914"/>
              <a:gd name="connsiteX22" fmla="*/ 561580 w 2004695"/>
              <a:gd name="connsiteY22" fmla="*/ 1017175 h 1542914"/>
              <a:gd name="connsiteX23" fmla="*/ 561580 w 2004695"/>
              <a:gd name="connsiteY23" fmla="*/ 1056704 h 1542914"/>
              <a:gd name="connsiteX24" fmla="*/ 561580 w 2004695"/>
              <a:gd name="connsiteY24" fmla="*/ 1056704 h 1542914"/>
              <a:gd name="connsiteX25" fmla="*/ 558056 w 2004695"/>
              <a:gd name="connsiteY25" fmla="*/ 1086136 h 1542914"/>
              <a:gd name="connsiteX26" fmla="*/ 534720 w 2004695"/>
              <a:gd name="connsiteY26" fmla="*/ 1090613 h 1542914"/>
              <a:gd name="connsiteX27" fmla="*/ 523385 w 2004695"/>
              <a:gd name="connsiteY27" fmla="*/ 1069658 h 1542914"/>
              <a:gd name="connsiteX28" fmla="*/ 492429 w 2004695"/>
              <a:gd name="connsiteY28" fmla="*/ 1032701 h 1542914"/>
              <a:gd name="connsiteX29" fmla="*/ 479094 w 2004695"/>
              <a:gd name="connsiteY29" fmla="*/ 1096899 h 1542914"/>
              <a:gd name="connsiteX30" fmla="*/ 424611 w 2004695"/>
              <a:gd name="connsiteY30" fmla="*/ 1093661 h 1542914"/>
              <a:gd name="connsiteX31" fmla="*/ 577011 w 2004695"/>
              <a:gd name="connsiteY31" fmla="*/ 1349597 h 1542914"/>
              <a:gd name="connsiteX32" fmla="*/ 594632 w 2004695"/>
              <a:gd name="connsiteY32" fmla="*/ 1358456 h 1542914"/>
              <a:gd name="connsiteX33" fmla="*/ 645591 w 2004695"/>
              <a:gd name="connsiteY33" fmla="*/ 1449324 h 1542914"/>
              <a:gd name="connsiteX34" fmla="*/ 639685 w 2004695"/>
              <a:gd name="connsiteY34" fmla="*/ 1452563 h 1542914"/>
              <a:gd name="connsiteX35" fmla="*/ 639685 w 2004695"/>
              <a:gd name="connsiteY35" fmla="*/ 1452563 h 1542914"/>
              <a:gd name="connsiteX36" fmla="*/ 517861 w 2004695"/>
              <a:gd name="connsiteY36" fmla="*/ 1453705 h 1542914"/>
              <a:gd name="connsiteX37" fmla="*/ 517289 w 2004695"/>
              <a:gd name="connsiteY37" fmla="*/ 1453706 h 1542914"/>
              <a:gd name="connsiteX38" fmla="*/ 515956 w 2004695"/>
              <a:gd name="connsiteY38" fmla="*/ 1452753 h 1542914"/>
              <a:gd name="connsiteX39" fmla="*/ 510241 w 2004695"/>
              <a:gd name="connsiteY39" fmla="*/ 1445895 h 1542914"/>
              <a:gd name="connsiteX40" fmla="*/ 510241 w 2004695"/>
              <a:gd name="connsiteY40" fmla="*/ 1445895 h 1542914"/>
              <a:gd name="connsiteX41" fmla="*/ 510241 w 2004695"/>
              <a:gd name="connsiteY41" fmla="*/ 1409414 h 1542914"/>
              <a:gd name="connsiteX42" fmla="*/ 430516 w 2004695"/>
              <a:gd name="connsiteY42" fmla="*/ 1353979 h 1542914"/>
              <a:gd name="connsiteX43" fmla="*/ 359841 w 2004695"/>
              <a:gd name="connsiteY43" fmla="*/ 1165860 h 1542914"/>
              <a:gd name="connsiteX44" fmla="*/ 315645 w 2004695"/>
              <a:gd name="connsiteY44" fmla="*/ 1108710 h 1542914"/>
              <a:gd name="connsiteX45" fmla="*/ 268972 w 2004695"/>
              <a:gd name="connsiteY45" fmla="*/ 1055465 h 1542914"/>
              <a:gd name="connsiteX46" fmla="*/ 253447 w 2004695"/>
              <a:gd name="connsiteY46" fmla="*/ 998315 h 1542914"/>
              <a:gd name="connsiteX47" fmla="*/ 193630 w 2004695"/>
              <a:gd name="connsiteY47" fmla="*/ 1058132 h 1542914"/>
              <a:gd name="connsiteX48" fmla="*/ 189153 w 2004695"/>
              <a:gd name="connsiteY48" fmla="*/ 1084707 h 1542914"/>
              <a:gd name="connsiteX49" fmla="*/ 133813 w 2004695"/>
              <a:gd name="connsiteY49" fmla="*/ 1186625 h 1542914"/>
              <a:gd name="connsiteX50" fmla="*/ 111715 w 2004695"/>
              <a:gd name="connsiteY50" fmla="*/ 1315117 h 1542914"/>
              <a:gd name="connsiteX51" fmla="*/ 111715 w 2004695"/>
              <a:gd name="connsiteY51" fmla="*/ 1412653 h 1542914"/>
              <a:gd name="connsiteX52" fmla="*/ 164864 w 2004695"/>
              <a:gd name="connsiteY52" fmla="*/ 1534573 h 1542914"/>
              <a:gd name="connsiteX53" fmla="*/ 136289 w 2004695"/>
              <a:gd name="connsiteY53" fmla="*/ 1542288 h 1542914"/>
              <a:gd name="connsiteX54" fmla="*/ 136289 w 2004695"/>
              <a:gd name="connsiteY54" fmla="*/ 1542288 h 1542914"/>
              <a:gd name="connsiteX55" fmla="*/ 38753 w 2004695"/>
              <a:gd name="connsiteY55" fmla="*/ 1532763 h 1542914"/>
              <a:gd name="connsiteX56" fmla="*/ 27609 w 2004695"/>
              <a:gd name="connsiteY56" fmla="*/ 1494663 h 1542914"/>
              <a:gd name="connsiteX57" fmla="*/ 41420 w 2004695"/>
              <a:gd name="connsiteY57" fmla="*/ 1452563 h 1542914"/>
              <a:gd name="connsiteX58" fmla="*/ 24466 w 2004695"/>
              <a:gd name="connsiteY58" fmla="*/ 1411986 h 1542914"/>
              <a:gd name="connsiteX59" fmla="*/ 5416 w 2004695"/>
              <a:gd name="connsiteY59" fmla="*/ 1309497 h 1542914"/>
              <a:gd name="connsiteX60" fmla="*/ 5416 w 2004695"/>
              <a:gd name="connsiteY60" fmla="*/ 1308926 h 1542914"/>
              <a:gd name="connsiteX61" fmla="*/ 23323 w 2004695"/>
              <a:gd name="connsiteY61" fmla="*/ 1219867 h 1542914"/>
              <a:gd name="connsiteX62" fmla="*/ 34372 w 2004695"/>
              <a:gd name="connsiteY62" fmla="*/ 1078040 h 1542914"/>
              <a:gd name="connsiteX63" fmla="*/ 32181 w 2004695"/>
              <a:gd name="connsiteY63" fmla="*/ 958310 h 1542914"/>
              <a:gd name="connsiteX64" fmla="*/ 87331 w 2004695"/>
              <a:gd name="connsiteY64" fmla="*/ 884491 h 1542914"/>
              <a:gd name="connsiteX65" fmla="*/ 87331 w 2004695"/>
              <a:gd name="connsiteY65" fmla="*/ 837914 h 1542914"/>
              <a:gd name="connsiteX66" fmla="*/ 65137 w 2004695"/>
              <a:gd name="connsiteY66" fmla="*/ 658463 h 1542914"/>
              <a:gd name="connsiteX67" fmla="*/ 54088 w 2004695"/>
              <a:gd name="connsiteY67" fmla="*/ 567595 h 1542914"/>
              <a:gd name="connsiteX68" fmla="*/ 40753 w 2004695"/>
              <a:gd name="connsiteY68" fmla="*/ 478917 h 1542914"/>
              <a:gd name="connsiteX69" fmla="*/ 40753 w 2004695"/>
              <a:gd name="connsiteY69" fmla="*/ 474250 h 1542914"/>
              <a:gd name="connsiteX70" fmla="*/ 45421 w 2004695"/>
              <a:gd name="connsiteY70" fmla="*/ 695516 h 1542914"/>
              <a:gd name="connsiteX71" fmla="*/ 54946 w 2004695"/>
              <a:gd name="connsiteY71" fmla="*/ 898970 h 1542914"/>
              <a:gd name="connsiteX72" fmla="*/ 54946 w 2004695"/>
              <a:gd name="connsiteY72" fmla="*/ 898970 h 1542914"/>
              <a:gd name="connsiteX73" fmla="*/ 51707 w 2004695"/>
              <a:gd name="connsiteY73" fmla="*/ 902399 h 1542914"/>
              <a:gd name="connsiteX74" fmla="*/ 7511 w 2004695"/>
              <a:gd name="connsiteY74" fmla="*/ 932879 h 1542914"/>
              <a:gd name="connsiteX75" fmla="*/ 4939 w 2004695"/>
              <a:gd name="connsiteY75" fmla="*/ 932879 h 1542914"/>
              <a:gd name="connsiteX76" fmla="*/ 11416 w 2004695"/>
              <a:gd name="connsiteY76" fmla="*/ 699135 h 1542914"/>
              <a:gd name="connsiteX77" fmla="*/ 61518 w 2004695"/>
              <a:gd name="connsiteY77" fmla="*/ 318135 h 1542914"/>
              <a:gd name="connsiteX78" fmla="*/ 115906 w 2004695"/>
              <a:gd name="connsiteY78" fmla="*/ 281940 h 1542914"/>
              <a:gd name="connsiteX79" fmla="*/ 334981 w 2004695"/>
              <a:gd name="connsiteY79" fmla="*/ 247841 h 1542914"/>
              <a:gd name="connsiteX80" fmla="*/ 456996 w 2004695"/>
              <a:gd name="connsiteY80" fmla="*/ 236792 h 1542914"/>
              <a:gd name="connsiteX81" fmla="*/ 592060 w 2004695"/>
              <a:gd name="connsiteY81" fmla="*/ 247841 h 1542914"/>
              <a:gd name="connsiteX82" fmla="*/ 827042 w 2004695"/>
              <a:gd name="connsiteY82" fmla="*/ 225647 h 1542914"/>
              <a:gd name="connsiteX83" fmla="*/ 1128413 w 2004695"/>
              <a:gd name="connsiteY83" fmla="*/ 230124 h 1542914"/>
              <a:gd name="connsiteX84" fmla="*/ 1230331 w 2004695"/>
              <a:gd name="connsiteY84" fmla="*/ 232315 h 1542914"/>
              <a:gd name="connsiteX85" fmla="*/ 1311198 w 2004695"/>
              <a:gd name="connsiteY85" fmla="*/ 215075 h 1542914"/>
              <a:gd name="connsiteX86" fmla="*/ 1375873 w 2004695"/>
              <a:gd name="connsiteY86" fmla="*/ 205550 h 1542914"/>
              <a:gd name="connsiteX87" fmla="*/ 1413973 w 2004695"/>
              <a:gd name="connsiteY87" fmla="*/ 168116 h 1542914"/>
              <a:gd name="connsiteX88" fmla="*/ 1527130 w 2004695"/>
              <a:gd name="connsiteY88" fmla="*/ 195072 h 1542914"/>
              <a:gd name="connsiteX89" fmla="*/ 1653717 w 2004695"/>
              <a:gd name="connsiteY89" fmla="*/ 172879 h 1542914"/>
              <a:gd name="connsiteX90" fmla="*/ 1583327 w 2004695"/>
              <a:gd name="connsiteY90" fmla="*/ 156020 h 1542914"/>
              <a:gd name="connsiteX91" fmla="*/ 1565516 w 2004695"/>
              <a:gd name="connsiteY91" fmla="*/ 96393 h 1542914"/>
              <a:gd name="connsiteX92" fmla="*/ 1571326 w 2004695"/>
              <a:gd name="connsiteY92" fmla="*/ 30194 h 1542914"/>
              <a:gd name="connsiteX93" fmla="*/ 1633714 w 2004695"/>
              <a:gd name="connsiteY93" fmla="*/ 119634 h 1542914"/>
              <a:gd name="connsiteX94" fmla="*/ 1693151 w 2004695"/>
              <a:gd name="connsiteY94" fmla="*/ 95250 h 1542914"/>
              <a:gd name="connsiteX95" fmla="*/ 1716392 w 2004695"/>
              <a:gd name="connsiteY95" fmla="*/ 99822 h 1542914"/>
              <a:gd name="connsiteX96" fmla="*/ 1775637 w 2004695"/>
              <a:gd name="connsiteY96" fmla="*/ 82010 h 1542914"/>
              <a:gd name="connsiteX97" fmla="*/ 1831358 w 2004695"/>
              <a:gd name="connsiteY97" fmla="*/ 89440 h 1542914"/>
              <a:gd name="connsiteX98" fmla="*/ 1853456 w 2004695"/>
              <a:gd name="connsiteY98" fmla="*/ 81725 h 1542914"/>
              <a:gd name="connsiteX99" fmla="*/ 1926322 w 2004695"/>
              <a:gd name="connsiteY99" fmla="*/ 59817 h 1542914"/>
              <a:gd name="connsiteX100" fmla="*/ 1935181 w 2004695"/>
              <a:gd name="connsiteY100" fmla="*/ 0 h 1542914"/>
              <a:gd name="connsiteX101" fmla="*/ 1957279 w 2004695"/>
              <a:gd name="connsiteY101" fmla="*/ 84201 h 1542914"/>
              <a:gd name="connsiteX102" fmla="*/ 1935657 w 2004695"/>
              <a:gd name="connsiteY102" fmla="*/ 119539 h 1542914"/>
              <a:gd name="connsiteX103" fmla="*/ 1888603 w 2004695"/>
              <a:gd name="connsiteY103" fmla="*/ 139637 h 1542914"/>
              <a:gd name="connsiteX104" fmla="*/ 1894604 w 2004695"/>
              <a:gd name="connsiteY104" fmla="*/ 162116 h 1542914"/>
              <a:gd name="connsiteX105" fmla="*/ 1911749 w 2004695"/>
              <a:gd name="connsiteY105" fmla="*/ 182213 h 1542914"/>
              <a:gd name="connsiteX106" fmla="*/ 1989283 w 2004695"/>
              <a:gd name="connsiteY106" fmla="*/ 137827 h 1542914"/>
              <a:gd name="connsiteX107" fmla="*/ 1915464 w 2004695"/>
              <a:gd name="connsiteY107" fmla="*/ 283750 h 1542914"/>
              <a:gd name="connsiteX108" fmla="*/ 1913940 w 2004695"/>
              <a:gd name="connsiteY108" fmla="*/ 422053 h 1542914"/>
              <a:gd name="connsiteX109" fmla="*/ 1938324 w 2004695"/>
              <a:gd name="connsiteY109" fmla="*/ 450628 h 1542914"/>
              <a:gd name="connsiteX110" fmla="*/ 1933942 w 2004695"/>
              <a:gd name="connsiteY110" fmla="*/ 475012 h 1542914"/>
              <a:gd name="connsiteX111" fmla="*/ 1940515 w 2004695"/>
              <a:gd name="connsiteY111" fmla="*/ 503587 h 1542914"/>
              <a:gd name="connsiteX112" fmla="*/ 1924894 w 2004695"/>
              <a:gd name="connsiteY112" fmla="*/ 534353 h 1542914"/>
              <a:gd name="connsiteX113" fmla="*/ 1924894 w 2004695"/>
              <a:gd name="connsiteY113" fmla="*/ 534353 h 1542914"/>
              <a:gd name="connsiteX114" fmla="*/ 1921084 w 2004695"/>
              <a:gd name="connsiteY114" fmla="*/ 538163 h 1542914"/>
              <a:gd name="connsiteX115" fmla="*/ 1816309 w 2004695"/>
              <a:gd name="connsiteY115" fmla="*/ 563404 h 1542914"/>
              <a:gd name="connsiteX116" fmla="*/ 1780400 w 2004695"/>
              <a:gd name="connsiteY116" fmla="*/ 542925 h 1542914"/>
              <a:gd name="connsiteX117" fmla="*/ 1700580 w 2004695"/>
              <a:gd name="connsiteY117" fmla="*/ 581025 h 1542914"/>
              <a:gd name="connsiteX118" fmla="*/ 1685054 w 2004695"/>
              <a:gd name="connsiteY118" fmla="*/ 647700 h 1542914"/>
              <a:gd name="connsiteX119" fmla="*/ 1649621 w 2004695"/>
              <a:gd name="connsiteY119" fmla="*/ 723138 h 1542914"/>
              <a:gd name="connsiteX120" fmla="*/ 1645240 w 2004695"/>
              <a:gd name="connsiteY120" fmla="*/ 771811 h 1542914"/>
              <a:gd name="connsiteX121" fmla="*/ 1594186 w 2004695"/>
              <a:gd name="connsiteY121" fmla="*/ 831628 h 1542914"/>
              <a:gd name="connsiteX122" fmla="*/ 1574469 w 2004695"/>
              <a:gd name="connsiteY122" fmla="*/ 862013 h 1542914"/>
              <a:gd name="connsiteX123" fmla="*/ 1514366 w 2004695"/>
              <a:gd name="connsiteY123" fmla="*/ 938213 h 1542914"/>
              <a:gd name="connsiteX124" fmla="*/ 1474552 w 2004695"/>
              <a:gd name="connsiteY124" fmla="*/ 966788 h 1542914"/>
              <a:gd name="connsiteX125" fmla="*/ 1474552 w 2004695"/>
              <a:gd name="connsiteY125" fmla="*/ 1064324 h 1542914"/>
              <a:gd name="connsiteX126" fmla="*/ 1461217 w 2004695"/>
              <a:gd name="connsiteY126" fmla="*/ 1159574 h 1542914"/>
              <a:gd name="connsiteX127" fmla="*/ 1470075 w 2004695"/>
              <a:gd name="connsiteY127" fmla="*/ 1281398 h 1542914"/>
              <a:gd name="connsiteX128" fmla="*/ 1472361 w 2004695"/>
              <a:gd name="connsiteY128" fmla="*/ 1365695 h 1542914"/>
              <a:gd name="connsiteX129" fmla="*/ 1539036 w 2004695"/>
              <a:gd name="connsiteY129" fmla="*/ 1485329 h 1542914"/>
              <a:gd name="connsiteX130" fmla="*/ 1534274 w 2004695"/>
              <a:gd name="connsiteY130" fmla="*/ 1490091 h 1542914"/>
              <a:gd name="connsiteX131" fmla="*/ 1409782 w 2004695"/>
              <a:gd name="connsiteY131" fmla="*/ 1493615 h 15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004695" h="1542914">
                <a:moveTo>
                  <a:pt x="1409782" y="1493330"/>
                </a:moveTo>
                <a:cubicBezTo>
                  <a:pt x="1407781" y="1466183"/>
                  <a:pt x="1396066" y="1458087"/>
                  <a:pt x="1410449" y="1427417"/>
                </a:cubicBezTo>
                <a:cubicBezTo>
                  <a:pt x="1409020" y="1414748"/>
                  <a:pt x="1392160" y="1417892"/>
                  <a:pt x="1386064" y="1409700"/>
                </a:cubicBezTo>
                <a:cubicBezTo>
                  <a:pt x="1370825" y="1329690"/>
                  <a:pt x="1389493" y="1264063"/>
                  <a:pt x="1377206" y="1185863"/>
                </a:cubicBezTo>
                <a:cubicBezTo>
                  <a:pt x="1372158" y="1153763"/>
                  <a:pt x="1356061" y="1123569"/>
                  <a:pt x="1348631" y="1090613"/>
                </a:cubicBezTo>
                <a:cubicBezTo>
                  <a:pt x="1340345" y="1055275"/>
                  <a:pt x="1339106" y="1020985"/>
                  <a:pt x="1328629" y="986504"/>
                </a:cubicBezTo>
                <a:cubicBezTo>
                  <a:pt x="1303197" y="1026033"/>
                  <a:pt x="1291862" y="1079754"/>
                  <a:pt x="1264335" y="1117283"/>
                </a:cubicBezTo>
                <a:cubicBezTo>
                  <a:pt x="1260811" y="1155383"/>
                  <a:pt x="1254810" y="1190911"/>
                  <a:pt x="1248809" y="1228058"/>
                </a:cubicBezTo>
                <a:cubicBezTo>
                  <a:pt x="1243094" y="1262825"/>
                  <a:pt x="1227950" y="1304258"/>
                  <a:pt x="1233379" y="1338834"/>
                </a:cubicBezTo>
                <a:cubicBezTo>
                  <a:pt x="1239284" y="1376267"/>
                  <a:pt x="1287100" y="1397508"/>
                  <a:pt x="1277670" y="1445228"/>
                </a:cubicBezTo>
                <a:cubicBezTo>
                  <a:pt x="1235802" y="1464802"/>
                  <a:pt x="1186891" y="1461973"/>
                  <a:pt x="1147559" y="1437704"/>
                </a:cubicBezTo>
                <a:cubicBezTo>
                  <a:pt x="1141177" y="1403509"/>
                  <a:pt x="1162799" y="1355979"/>
                  <a:pt x="1135843" y="1338834"/>
                </a:cubicBezTo>
                <a:cubicBezTo>
                  <a:pt x="1156607" y="1269302"/>
                  <a:pt x="1185373" y="1194054"/>
                  <a:pt x="1191278" y="1117283"/>
                </a:cubicBezTo>
                <a:cubicBezTo>
                  <a:pt x="1193183" y="1091660"/>
                  <a:pt x="1180801" y="1069658"/>
                  <a:pt x="1186801" y="1048512"/>
                </a:cubicBezTo>
                <a:cubicBezTo>
                  <a:pt x="1188708" y="1041994"/>
                  <a:pt x="1191096" y="1035627"/>
                  <a:pt x="1193945" y="1029462"/>
                </a:cubicBezTo>
                <a:lnTo>
                  <a:pt x="1193945" y="1029462"/>
                </a:lnTo>
                <a:cubicBezTo>
                  <a:pt x="1193945" y="1029462"/>
                  <a:pt x="1211281" y="938308"/>
                  <a:pt x="1171657" y="905066"/>
                </a:cubicBezTo>
                <a:cubicBezTo>
                  <a:pt x="1118479" y="906122"/>
                  <a:pt x="1065542" y="912504"/>
                  <a:pt x="1013637" y="924116"/>
                </a:cubicBezTo>
                <a:cubicBezTo>
                  <a:pt x="953534" y="936212"/>
                  <a:pt x="895527" y="959358"/>
                  <a:pt x="831900" y="955072"/>
                </a:cubicBezTo>
                <a:cubicBezTo>
                  <a:pt x="796979" y="951606"/>
                  <a:pt x="762691" y="943402"/>
                  <a:pt x="729983" y="930688"/>
                </a:cubicBezTo>
                <a:cubicBezTo>
                  <a:pt x="706360" y="921163"/>
                  <a:pt x="657211" y="891635"/>
                  <a:pt x="641305" y="895255"/>
                </a:cubicBezTo>
                <a:cubicBezTo>
                  <a:pt x="617016" y="900779"/>
                  <a:pt x="624255" y="946785"/>
                  <a:pt x="605776" y="972884"/>
                </a:cubicBezTo>
                <a:cubicBezTo>
                  <a:pt x="596251" y="986790"/>
                  <a:pt x="564914" y="996315"/>
                  <a:pt x="561580" y="1017175"/>
                </a:cubicBezTo>
                <a:cubicBezTo>
                  <a:pt x="559104" y="1032510"/>
                  <a:pt x="563009" y="1041273"/>
                  <a:pt x="561580" y="1056704"/>
                </a:cubicBezTo>
                <a:lnTo>
                  <a:pt x="561580" y="1056704"/>
                </a:lnTo>
                <a:cubicBezTo>
                  <a:pt x="561580" y="1056704"/>
                  <a:pt x="564914" y="1079849"/>
                  <a:pt x="558056" y="1086136"/>
                </a:cubicBezTo>
                <a:cubicBezTo>
                  <a:pt x="551198" y="1092422"/>
                  <a:pt x="544435" y="1098042"/>
                  <a:pt x="534720" y="1090613"/>
                </a:cubicBezTo>
                <a:cubicBezTo>
                  <a:pt x="526528" y="1084421"/>
                  <a:pt x="531100" y="1087850"/>
                  <a:pt x="523385" y="1069658"/>
                </a:cubicBezTo>
                <a:cubicBezTo>
                  <a:pt x="513098" y="1046893"/>
                  <a:pt x="522814" y="1029272"/>
                  <a:pt x="492429" y="1032701"/>
                </a:cubicBezTo>
                <a:cubicBezTo>
                  <a:pt x="464902" y="1039178"/>
                  <a:pt x="499477" y="1083374"/>
                  <a:pt x="479094" y="1096899"/>
                </a:cubicBezTo>
                <a:cubicBezTo>
                  <a:pt x="464140" y="1105281"/>
                  <a:pt x="430231" y="1078706"/>
                  <a:pt x="424611" y="1093661"/>
                </a:cubicBezTo>
                <a:cubicBezTo>
                  <a:pt x="466426" y="1233011"/>
                  <a:pt x="540721" y="1259967"/>
                  <a:pt x="577011" y="1349597"/>
                </a:cubicBezTo>
                <a:cubicBezTo>
                  <a:pt x="580059" y="1355408"/>
                  <a:pt x="591298" y="1352931"/>
                  <a:pt x="594632" y="1358456"/>
                </a:cubicBezTo>
                <a:cubicBezTo>
                  <a:pt x="612253" y="1387031"/>
                  <a:pt x="646734" y="1409891"/>
                  <a:pt x="645591" y="1449324"/>
                </a:cubicBezTo>
                <a:cubicBezTo>
                  <a:pt x="644213" y="1451241"/>
                  <a:pt x="642042" y="1452431"/>
                  <a:pt x="639685" y="1452563"/>
                </a:cubicBezTo>
                <a:lnTo>
                  <a:pt x="639685" y="1452563"/>
                </a:lnTo>
                <a:cubicBezTo>
                  <a:pt x="600452" y="1467130"/>
                  <a:pt x="557361" y="1467534"/>
                  <a:pt x="517861" y="1453705"/>
                </a:cubicBezTo>
                <a:lnTo>
                  <a:pt x="517289" y="1453706"/>
                </a:lnTo>
                <a:cubicBezTo>
                  <a:pt x="516829" y="1453411"/>
                  <a:pt x="516384" y="1453093"/>
                  <a:pt x="515956" y="1452753"/>
                </a:cubicBezTo>
                <a:cubicBezTo>
                  <a:pt x="513304" y="1451210"/>
                  <a:pt x="511280" y="1448782"/>
                  <a:pt x="510241" y="1445895"/>
                </a:cubicBezTo>
                <a:lnTo>
                  <a:pt x="510241" y="1445895"/>
                </a:lnTo>
                <a:cubicBezTo>
                  <a:pt x="505383" y="1435417"/>
                  <a:pt x="511955" y="1421606"/>
                  <a:pt x="510241" y="1409414"/>
                </a:cubicBezTo>
                <a:cubicBezTo>
                  <a:pt x="506240" y="1374267"/>
                  <a:pt x="472141" y="1348931"/>
                  <a:pt x="430516" y="1353979"/>
                </a:cubicBezTo>
                <a:cubicBezTo>
                  <a:pt x="428707" y="1274540"/>
                  <a:pt x="391559" y="1219391"/>
                  <a:pt x="359841" y="1165860"/>
                </a:cubicBezTo>
                <a:cubicBezTo>
                  <a:pt x="346756" y="1145591"/>
                  <a:pt x="331971" y="1126472"/>
                  <a:pt x="315645" y="1108710"/>
                </a:cubicBezTo>
                <a:cubicBezTo>
                  <a:pt x="300786" y="1091565"/>
                  <a:pt x="275926" y="1072134"/>
                  <a:pt x="268972" y="1055465"/>
                </a:cubicBezTo>
                <a:cubicBezTo>
                  <a:pt x="260781" y="1035558"/>
                  <a:pt x="268496" y="1014032"/>
                  <a:pt x="253447" y="998315"/>
                </a:cubicBezTo>
                <a:cubicBezTo>
                  <a:pt x="236778" y="1015365"/>
                  <a:pt x="203440" y="1031558"/>
                  <a:pt x="193630" y="1058132"/>
                </a:cubicBezTo>
                <a:cubicBezTo>
                  <a:pt x="190677" y="1066229"/>
                  <a:pt x="192010" y="1075849"/>
                  <a:pt x="189153" y="1084707"/>
                </a:cubicBezTo>
                <a:cubicBezTo>
                  <a:pt x="177056" y="1124236"/>
                  <a:pt x="148195" y="1150049"/>
                  <a:pt x="133813" y="1186625"/>
                </a:cubicBezTo>
                <a:cubicBezTo>
                  <a:pt x="118573" y="1224725"/>
                  <a:pt x="113905" y="1267206"/>
                  <a:pt x="111715" y="1315117"/>
                </a:cubicBezTo>
                <a:cubicBezTo>
                  <a:pt x="110476" y="1341025"/>
                  <a:pt x="104380" y="1378934"/>
                  <a:pt x="111715" y="1412653"/>
                </a:cubicBezTo>
                <a:cubicBezTo>
                  <a:pt x="121240" y="1455325"/>
                  <a:pt x="173532" y="1475613"/>
                  <a:pt x="164864" y="1534573"/>
                </a:cubicBezTo>
                <a:cubicBezTo>
                  <a:pt x="155771" y="1538538"/>
                  <a:pt x="146142" y="1541138"/>
                  <a:pt x="136289" y="1542288"/>
                </a:cubicBezTo>
                <a:lnTo>
                  <a:pt x="136289" y="1542288"/>
                </a:lnTo>
                <a:cubicBezTo>
                  <a:pt x="110095" y="1545050"/>
                  <a:pt x="71710" y="1538097"/>
                  <a:pt x="38753" y="1532763"/>
                </a:cubicBezTo>
                <a:cubicBezTo>
                  <a:pt x="33698" y="1520494"/>
                  <a:pt x="29963" y="1507722"/>
                  <a:pt x="27609" y="1494663"/>
                </a:cubicBezTo>
                <a:cubicBezTo>
                  <a:pt x="25799" y="1479899"/>
                  <a:pt x="43230" y="1465326"/>
                  <a:pt x="41420" y="1452563"/>
                </a:cubicBezTo>
                <a:cubicBezTo>
                  <a:pt x="38344" y="1438100"/>
                  <a:pt x="32594" y="1424338"/>
                  <a:pt x="24466" y="1411986"/>
                </a:cubicBezTo>
                <a:cubicBezTo>
                  <a:pt x="24466" y="1411986"/>
                  <a:pt x="-8205" y="1374743"/>
                  <a:pt x="5416" y="1309497"/>
                </a:cubicBezTo>
                <a:cubicBezTo>
                  <a:pt x="5416" y="1309497"/>
                  <a:pt x="5416" y="1309497"/>
                  <a:pt x="5416" y="1308926"/>
                </a:cubicBezTo>
                <a:cubicBezTo>
                  <a:pt x="9988" y="1281208"/>
                  <a:pt x="18941" y="1251776"/>
                  <a:pt x="23323" y="1219867"/>
                </a:cubicBezTo>
                <a:cubicBezTo>
                  <a:pt x="29800" y="1171670"/>
                  <a:pt x="37420" y="1121378"/>
                  <a:pt x="34372" y="1078040"/>
                </a:cubicBezTo>
                <a:cubicBezTo>
                  <a:pt x="31609" y="1039178"/>
                  <a:pt x="15322" y="991076"/>
                  <a:pt x="32181" y="958310"/>
                </a:cubicBezTo>
                <a:cubicBezTo>
                  <a:pt x="47707" y="927735"/>
                  <a:pt x="81520" y="924687"/>
                  <a:pt x="87331" y="884491"/>
                </a:cubicBezTo>
                <a:cubicBezTo>
                  <a:pt x="88763" y="868999"/>
                  <a:pt x="88763" y="853407"/>
                  <a:pt x="87331" y="837914"/>
                </a:cubicBezTo>
                <a:cubicBezTo>
                  <a:pt x="83330" y="781907"/>
                  <a:pt x="72091" y="721424"/>
                  <a:pt x="65137" y="658463"/>
                </a:cubicBezTo>
                <a:cubicBezTo>
                  <a:pt x="61899" y="629888"/>
                  <a:pt x="58089" y="597884"/>
                  <a:pt x="54088" y="567595"/>
                </a:cubicBezTo>
                <a:cubicBezTo>
                  <a:pt x="50088" y="537305"/>
                  <a:pt x="41515" y="507873"/>
                  <a:pt x="40753" y="478917"/>
                </a:cubicBezTo>
                <a:cubicBezTo>
                  <a:pt x="40753" y="477393"/>
                  <a:pt x="40753" y="475774"/>
                  <a:pt x="40753" y="474250"/>
                </a:cubicBezTo>
                <a:cubicBezTo>
                  <a:pt x="28657" y="578263"/>
                  <a:pt x="45135" y="693801"/>
                  <a:pt x="45421" y="695516"/>
                </a:cubicBezTo>
                <a:cubicBezTo>
                  <a:pt x="51707" y="770096"/>
                  <a:pt x="69233" y="875729"/>
                  <a:pt x="54946" y="898970"/>
                </a:cubicBezTo>
                <a:lnTo>
                  <a:pt x="54946" y="898970"/>
                </a:lnTo>
                <a:cubicBezTo>
                  <a:pt x="54171" y="900366"/>
                  <a:pt x="53057" y="901545"/>
                  <a:pt x="51707" y="902399"/>
                </a:cubicBezTo>
                <a:cubicBezTo>
                  <a:pt x="43801" y="910781"/>
                  <a:pt x="23132" y="930974"/>
                  <a:pt x="7511" y="932879"/>
                </a:cubicBezTo>
                <a:cubicBezTo>
                  <a:pt x="6659" y="933009"/>
                  <a:pt x="5792" y="933009"/>
                  <a:pt x="4939" y="932879"/>
                </a:cubicBezTo>
                <a:cubicBezTo>
                  <a:pt x="-11348" y="899065"/>
                  <a:pt x="18465" y="783336"/>
                  <a:pt x="11416" y="699135"/>
                </a:cubicBezTo>
                <a:cubicBezTo>
                  <a:pt x="9797" y="688562"/>
                  <a:pt x="-29827" y="422910"/>
                  <a:pt x="61518" y="318135"/>
                </a:cubicBezTo>
                <a:cubicBezTo>
                  <a:pt x="75988" y="301314"/>
                  <a:pt x="94802" y="288793"/>
                  <a:pt x="115906" y="281940"/>
                </a:cubicBezTo>
                <a:cubicBezTo>
                  <a:pt x="173818" y="250508"/>
                  <a:pt x="257923" y="255080"/>
                  <a:pt x="334981" y="247841"/>
                </a:cubicBezTo>
                <a:cubicBezTo>
                  <a:pt x="377367" y="243935"/>
                  <a:pt x="416515" y="235649"/>
                  <a:pt x="456996" y="236792"/>
                </a:cubicBezTo>
                <a:cubicBezTo>
                  <a:pt x="501287" y="238030"/>
                  <a:pt x="547579" y="248317"/>
                  <a:pt x="592060" y="247841"/>
                </a:cubicBezTo>
                <a:cubicBezTo>
                  <a:pt x="670451" y="246983"/>
                  <a:pt x="747508" y="229267"/>
                  <a:pt x="827042" y="225647"/>
                </a:cubicBezTo>
                <a:cubicBezTo>
                  <a:pt x="925340" y="221266"/>
                  <a:pt x="1025543" y="225647"/>
                  <a:pt x="1128413" y="230124"/>
                </a:cubicBezTo>
                <a:cubicBezTo>
                  <a:pt x="1162324" y="232647"/>
                  <a:pt x="1196343" y="233379"/>
                  <a:pt x="1230331" y="232315"/>
                </a:cubicBezTo>
                <a:cubicBezTo>
                  <a:pt x="1274527" y="229553"/>
                  <a:pt x="1267955" y="222218"/>
                  <a:pt x="1311198" y="215075"/>
                </a:cubicBezTo>
                <a:cubicBezTo>
                  <a:pt x="1338344" y="210598"/>
                  <a:pt x="1349298" y="204026"/>
                  <a:pt x="1375873" y="205550"/>
                </a:cubicBezTo>
                <a:cubicBezTo>
                  <a:pt x="1373206" y="184214"/>
                  <a:pt x="1394351" y="171831"/>
                  <a:pt x="1413973" y="168116"/>
                </a:cubicBezTo>
                <a:cubicBezTo>
                  <a:pt x="1438452" y="164402"/>
                  <a:pt x="1521034" y="192881"/>
                  <a:pt x="1527130" y="195072"/>
                </a:cubicBezTo>
                <a:cubicBezTo>
                  <a:pt x="1559038" y="206693"/>
                  <a:pt x="1630762" y="221075"/>
                  <a:pt x="1653717" y="172879"/>
                </a:cubicBezTo>
                <a:cubicBezTo>
                  <a:pt x="1617713" y="177641"/>
                  <a:pt x="1597901" y="170688"/>
                  <a:pt x="1583327" y="156020"/>
                </a:cubicBezTo>
                <a:cubicBezTo>
                  <a:pt x="1564944" y="143161"/>
                  <a:pt x="1567706" y="117253"/>
                  <a:pt x="1565516" y="96393"/>
                </a:cubicBezTo>
                <a:cubicBezTo>
                  <a:pt x="1564581" y="74168"/>
                  <a:pt x="1566534" y="51916"/>
                  <a:pt x="1571326" y="30194"/>
                </a:cubicBezTo>
                <a:cubicBezTo>
                  <a:pt x="1604949" y="51054"/>
                  <a:pt x="1585613" y="115253"/>
                  <a:pt x="1633714" y="119634"/>
                </a:cubicBezTo>
                <a:cubicBezTo>
                  <a:pt x="1647240" y="120968"/>
                  <a:pt x="1675434" y="98298"/>
                  <a:pt x="1693151" y="95250"/>
                </a:cubicBezTo>
                <a:cubicBezTo>
                  <a:pt x="1698484" y="94298"/>
                  <a:pt x="1709248" y="100108"/>
                  <a:pt x="1716392" y="99822"/>
                </a:cubicBezTo>
                <a:cubicBezTo>
                  <a:pt x="1740680" y="98965"/>
                  <a:pt x="1754492" y="83439"/>
                  <a:pt x="1775637" y="82010"/>
                </a:cubicBezTo>
                <a:cubicBezTo>
                  <a:pt x="1799450" y="80391"/>
                  <a:pt x="1804974" y="83153"/>
                  <a:pt x="1831358" y="89440"/>
                </a:cubicBezTo>
                <a:cubicBezTo>
                  <a:pt x="1834311" y="90106"/>
                  <a:pt x="1850408" y="81153"/>
                  <a:pt x="1853456" y="81725"/>
                </a:cubicBezTo>
                <a:cubicBezTo>
                  <a:pt x="1882984" y="87344"/>
                  <a:pt x="1916226" y="86678"/>
                  <a:pt x="1926322" y="59817"/>
                </a:cubicBezTo>
                <a:cubicBezTo>
                  <a:pt x="1933180" y="41339"/>
                  <a:pt x="1927751" y="23241"/>
                  <a:pt x="1935181" y="0"/>
                </a:cubicBezTo>
                <a:cubicBezTo>
                  <a:pt x="1955755" y="15335"/>
                  <a:pt x="1963756" y="57150"/>
                  <a:pt x="1957279" y="84201"/>
                </a:cubicBezTo>
                <a:cubicBezTo>
                  <a:pt x="1954089" y="98011"/>
                  <a:pt x="1946501" y="110412"/>
                  <a:pt x="1935657" y="119539"/>
                </a:cubicBezTo>
                <a:cubicBezTo>
                  <a:pt x="1922213" y="130593"/>
                  <a:pt x="1905885" y="137567"/>
                  <a:pt x="1888603" y="139637"/>
                </a:cubicBezTo>
                <a:cubicBezTo>
                  <a:pt x="1888285" y="147564"/>
                  <a:pt x="1890378" y="155401"/>
                  <a:pt x="1894604" y="162116"/>
                </a:cubicBezTo>
                <a:cubicBezTo>
                  <a:pt x="1899747" y="169282"/>
                  <a:pt x="1905482" y="176005"/>
                  <a:pt x="1911749" y="182213"/>
                </a:cubicBezTo>
                <a:cubicBezTo>
                  <a:pt x="1939086" y="173641"/>
                  <a:pt x="1958708" y="141923"/>
                  <a:pt x="1989283" y="137827"/>
                </a:cubicBezTo>
                <a:cubicBezTo>
                  <a:pt x="2001760" y="136303"/>
                  <a:pt x="2040051" y="233839"/>
                  <a:pt x="1915464" y="283750"/>
                </a:cubicBezTo>
                <a:cubicBezTo>
                  <a:pt x="1902415" y="321850"/>
                  <a:pt x="1906796" y="384524"/>
                  <a:pt x="1913940" y="422053"/>
                </a:cubicBezTo>
                <a:cubicBezTo>
                  <a:pt x="1924037" y="429959"/>
                  <a:pt x="1935276" y="433102"/>
                  <a:pt x="1938324" y="450628"/>
                </a:cubicBezTo>
                <a:cubicBezTo>
                  <a:pt x="1939753" y="458915"/>
                  <a:pt x="1933371" y="465392"/>
                  <a:pt x="1933942" y="475012"/>
                </a:cubicBezTo>
                <a:cubicBezTo>
                  <a:pt x="1934609" y="487966"/>
                  <a:pt x="1941467" y="494728"/>
                  <a:pt x="1940515" y="503587"/>
                </a:cubicBezTo>
                <a:cubicBezTo>
                  <a:pt x="1938931" y="515312"/>
                  <a:pt x="1933426" y="526155"/>
                  <a:pt x="1924894" y="534353"/>
                </a:cubicBezTo>
                <a:lnTo>
                  <a:pt x="1924894" y="534353"/>
                </a:lnTo>
                <a:lnTo>
                  <a:pt x="1921084" y="538163"/>
                </a:lnTo>
                <a:cubicBezTo>
                  <a:pt x="1891968" y="562380"/>
                  <a:pt x="1853258" y="571706"/>
                  <a:pt x="1816309" y="563404"/>
                </a:cubicBezTo>
                <a:cubicBezTo>
                  <a:pt x="1808213" y="561499"/>
                  <a:pt x="1788686" y="543116"/>
                  <a:pt x="1780400" y="542925"/>
                </a:cubicBezTo>
                <a:cubicBezTo>
                  <a:pt x="1762112" y="542354"/>
                  <a:pt x="1718392" y="538639"/>
                  <a:pt x="1700580" y="581025"/>
                </a:cubicBezTo>
                <a:cubicBezTo>
                  <a:pt x="1691055" y="594551"/>
                  <a:pt x="1691626" y="622078"/>
                  <a:pt x="1685054" y="647700"/>
                </a:cubicBezTo>
                <a:cubicBezTo>
                  <a:pt x="1677434" y="677418"/>
                  <a:pt x="1655908" y="704088"/>
                  <a:pt x="1649621" y="723138"/>
                </a:cubicBezTo>
                <a:cubicBezTo>
                  <a:pt x="1644859" y="737330"/>
                  <a:pt x="1649050" y="757333"/>
                  <a:pt x="1645240" y="771811"/>
                </a:cubicBezTo>
                <a:cubicBezTo>
                  <a:pt x="1637143" y="802005"/>
                  <a:pt x="1614950" y="804196"/>
                  <a:pt x="1594186" y="831628"/>
                </a:cubicBezTo>
                <a:cubicBezTo>
                  <a:pt x="1587104" y="841416"/>
                  <a:pt x="1580523" y="851557"/>
                  <a:pt x="1574469" y="862013"/>
                </a:cubicBezTo>
                <a:cubicBezTo>
                  <a:pt x="1557991" y="889635"/>
                  <a:pt x="1541036" y="920020"/>
                  <a:pt x="1514366" y="938213"/>
                </a:cubicBezTo>
                <a:cubicBezTo>
                  <a:pt x="1501698" y="946880"/>
                  <a:pt x="1476266" y="951166"/>
                  <a:pt x="1474552" y="966788"/>
                </a:cubicBezTo>
                <a:cubicBezTo>
                  <a:pt x="1471409" y="995363"/>
                  <a:pt x="1474552" y="1034034"/>
                  <a:pt x="1474552" y="1064324"/>
                </a:cubicBezTo>
                <a:cubicBezTo>
                  <a:pt x="1474552" y="1094613"/>
                  <a:pt x="1462169" y="1126903"/>
                  <a:pt x="1461217" y="1159574"/>
                </a:cubicBezTo>
                <a:cubicBezTo>
                  <a:pt x="1460264" y="1192244"/>
                  <a:pt x="1468075" y="1238726"/>
                  <a:pt x="1470075" y="1281398"/>
                </a:cubicBezTo>
                <a:cubicBezTo>
                  <a:pt x="1471599" y="1312926"/>
                  <a:pt x="1465693" y="1342263"/>
                  <a:pt x="1472361" y="1365695"/>
                </a:cubicBezTo>
                <a:cubicBezTo>
                  <a:pt x="1484267" y="1407890"/>
                  <a:pt x="1536655" y="1428845"/>
                  <a:pt x="1539036" y="1485329"/>
                </a:cubicBezTo>
                <a:lnTo>
                  <a:pt x="1534274" y="1490091"/>
                </a:lnTo>
                <a:cubicBezTo>
                  <a:pt x="1510175" y="1510856"/>
                  <a:pt x="1439785" y="1511903"/>
                  <a:pt x="1409782" y="1493615"/>
                </a:cubicBezTo>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8" name="Grafik 18">
            <a:extLst>
              <a:ext uri="{FF2B5EF4-FFF2-40B4-BE49-F238E27FC236}">
                <a16:creationId xmlns:a16="http://schemas.microsoft.com/office/drawing/2014/main" id="{05FACD1E-EA22-6D5F-5CAA-1F260E3C5264}"/>
              </a:ext>
            </a:extLst>
          </p:cNvPr>
          <p:cNvSpPr>
            <a:spLocks noChangeAspect="1"/>
          </p:cNvSpPr>
          <p:nvPr/>
        </p:nvSpPr>
        <p:spPr>
          <a:xfrm flipH="1">
            <a:off x="3983511" y="4720561"/>
            <a:ext cx="1419399" cy="1133447"/>
          </a:xfrm>
          <a:custGeom>
            <a:avLst/>
            <a:gdLst>
              <a:gd name="connsiteX0" fmla="*/ 976051 w 1917214"/>
              <a:gd name="connsiteY0" fmla="*/ 1251194 h 1530972"/>
              <a:gd name="connsiteX1" fmla="*/ 982633 w 1917214"/>
              <a:gd name="connsiteY1" fmla="*/ 1271863 h 1530972"/>
              <a:gd name="connsiteX2" fmla="*/ 981690 w 1917214"/>
              <a:gd name="connsiteY2" fmla="*/ 1288779 h 1530972"/>
              <a:gd name="connsiteX3" fmla="*/ 977918 w 1917214"/>
              <a:gd name="connsiteY3" fmla="*/ 1294970 h 1530972"/>
              <a:gd name="connsiteX4" fmla="*/ 1008817 w 1917214"/>
              <a:gd name="connsiteY4" fmla="*/ 1317859 h 1530972"/>
              <a:gd name="connsiteX5" fmla="*/ 1024105 w 1917214"/>
              <a:gd name="connsiteY5" fmla="*/ 1306162 h 1530972"/>
              <a:gd name="connsiteX6" fmla="*/ 1026819 w 1917214"/>
              <a:gd name="connsiteY6" fmla="*/ 1300076 h 1530972"/>
              <a:gd name="connsiteX7" fmla="*/ 1039973 w 1917214"/>
              <a:gd name="connsiteY7" fmla="*/ 1258690 h 1530972"/>
              <a:gd name="connsiteX8" fmla="*/ 1014599 w 1917214"/>
              <a:gd name="connsiteY8" fmla="*/ 1233325 h 1530972"/>
              <a:gd name="connsiteX9" fmla="*/ 991091 w 1917214"/>
              <a:gd name="connsiteY9" fmla="*/ 1251194 h 1530972"/>
              <a:gd name="connsiteX10" fmla="*/ 976051 w 1917214"/>
              <a:gd name="connsiteY10" fmla="*/ 1251194 h 1530972"/>
              <a:gd name="connsiteX11" fmla="*/ 1059547 w 1917214"/>
              <a:gd name="connsiteY11" fmla="*/ 1298742 h 1530972"/>
              <a:gd name="connsiteX12" fmla="*/ 1072130 w 1917214"/>
              <a:gd name="connsiteY12" fmla="*/ 1305572 h 1530972"/>
              <a:gd name="connsiteX13" fmla="*/ 1087341 w 1917214"/>
              <a:gd name="connsiteY13" fmla="*/ 1308648 h 1530972"/>
              <a:gd name="connsiteX14" fmla="*/ 1095647 w 1917214"/>
              <a:gd name="connsiteY14" fmla="*/ 1314754 h 1530972"/>
              <a:gd name="connsiteX15" fmla="*/ 1135747 w 1917214"/>
              <a:gd name="connsiteY15" fmla="*/ 1322774 h 1530972"/>
              <a:gd name="connsiteX16" fmla="*/ 1143377 w 1917214"/>
              <a:gd name="connsiteY16" fmla="*/ 1331346 h 1530972"/>
              <a:gd name="connsiteX17" fmla="*/ 1143386 w 1917214"/>
              <a:gd name="connsiteY17" fmla="*/ 1326384 h 1530972"/>
              <a:gd name="connsiteX18" fmla="*/ 1124594 w 1917214"/>
              <a:gd name="connsiteY18" fmla="*/ 1280321 h 1530972"/>
              <a:gd name="connsiteX19" fmla="*/ 1075711 w 1917214"/>
              <a:gd name="connsiteY19" fmla="*/ 1270929 h 1530972"/>
              <a:gd name="connsiteX20" fmla="*/ 1059547 w 1917214"/>
              <a:gd name="connsiteY20" fmla="*/ 1298742 h 1530972"/>
              <a:gd name="connsiteX21" fmla="*/ 1138681 w 1917214"/>
              <a:gd name="connsiteY21" fmla="*/ 1384667 h 1530972"/>
              <a:gd name="connsiteX22" fmla="*/ 1147901 w 1917214"/>
              <a:gd name="connsiteY22" fmla="*/ 1369999 h 1530972"/>
              <a:gd name="connsiteX23" fmla="*/ 1139738 w 1917214"/>
              <a:gd name="connsiteY23" fmla="*/ 1364627 h 1530972"/>
              <a:gd name="connsiteX24" fmla="*/ 1114078 w 1917214"/>
              <a:gd name="connsiteY24" fmla="*/ 1362779 h 1530972"/>
              <a:gd name="connsiteX25" fmla="*/ 1100829 w 1917214"/>
              <a:gd name="connsiteY25" fmla="*/ 1363960 h 1530972"/>
              <a:gd name="connsiteX26" fmla="*/ 1094247 w 1917214"/>
              <a:gd name="connsiteY26" fmla="*/ 1363055 h 1530972"/>
              <a:gd name="connsiteX27" fmla="*/ 1120488 w 1917214"/>
              <a:gd name="connsiteY27" fmla="*/ 1393192 h 1530972"/>
              <a:gd name="connsiteX28" fmla="*/ 1138681 w 1917214"/>
              <a:gd name="connsiteY28" fmla="*/ 1384667 h 1530972"/>
              <a:gd name="connsiteX29" fmla="*/ 68843 w 1917214"/>
              <a:gd name="connsiteY29" fmla="*/ 1049063 h 1530972"/>
              <a:gd name="connsiteX30" fmla="*/ 407275 w 1917214"/>
              <a:gd name="connsiteY30" fmla="*/ 802756 h 1530972"/>
              <a:gd name="connsiteX31" fmla="*/ 563333 w 1917214"/>
              <a:gd name="connsiteY31" fmla="*/ 665482 h 1530972"/>
              <a:gd name="connsiteX32" fmla="*/ 659231 w 1917214"/>
              <a:gd name="connsiteY32" fmla="*/ 620381 h 1530972"/>
              <a:gd name="connsiteX33" fmla="*/ 567095 w 1917214"/>
              <a:gd name="connsiteY33" fmla="*/ 584643 h 1530972"/>
              <a:gd name="connsiteX34" fmla="*/ 617864 w 1917214"/>
              <a:gd name="connsiteY34" fmla="*/ 548915 h 1530972"/>
              <a:gd name="connsiteX35" fmla="*/ 535129 w 1917214"/>
              <a:gd name="connsiteY35" fmla="*/ 469943 h 1530972"/>
              <a:gd name="connsiteX36" fmla="*/ 597185 w 1917214"/>
              <a:gd name="connsiteY36" fmla="*/ 407917 h 1530972"/>
              <a:gd name="connsiteX37" fmla="*/ 572744 w 1917214"/>
              <a:gd name="connsiteY37" fmla="*/ 396610 h 1530972"/>
              <a:gd name="connsiteX38" fmla="*/ 555818 w 1917214"/>
              <a:gd name="connsiteY38" fmla="*/ 383456 h 1530972"/>
              <a:gd name="connsiteX39" fmla="*/ 514451 w 1917214"/>
              <a:gd name="connsiteY39" fmla="*/ 377827 h 1530972"/>
              <a:gd name="connsiteX40" fmla="*/ 514451 w 1917214"/>
              <a:gd name="connsiteY40" fmla="*/ 327049 h 1530972"/>
              <a:gd name="connsiteX41" fmla="*/ 544550 w 1917214"/>
              <a:gd name="connsiteY41" fmla="*/ 304485 h 1530972"/>
              <a:gd name="connsiteX42" fmla="*/ 484371 w 1917214"/>
              <a:gd name="connsiteY42" fmla="*/ 289454 h 1530972"/>
              <a:gd name="connsiteX43" fmla="*/ 476865 w 1917214"/>
              <a:gd name="connsiteY43" fmla="*/ 219874 h 1530972"/>
              <a:gd name="connsiteX44" fmla="*/ 501306 w 1917214"/>
              <a:gd name="connsiteY44" fmla="*/ 204834 h 1530972"/>
              <a:gd name="connsiteX45" fmla="*/ 490019 w 1917214"/>
              <a:gd name="connsiteY45" fmla="*/ 191671 h 1530972"/>
              <a:gd name="connsiteX46" fmla="*/ 254990 w 1917214"/>
              <a:gd name="connsiteY46" fmla="*/ 174745 h 1530972"/>
              <a:gd name="connsiteX47" fmla="*/ 253113 w 1917214"/>
              <a:gd name="connsiteY47" fmla="*/ 137149 h 1530972"/>
              <a:gd name="connsiteX48" fmla="*/ 159101 w 1917214"/>
              <a:gd name="connsiteY48" fmla="*/ 105174 h 1530972"/>
              <a:gd name="connsiteX49" fmla="*/ 584040 w 1917214"/>
              <a:gd name="connsiteY49" fmla="*/ 22449 h 1530972"/>
              <a:gd name="connsiteX50" fmla="*/ 926245 w 1917214"/>
              <a:gd name="connsiteY50" fmla="*/ 3637 h 1530972"/>
              <a:gd name="connsiteX51" fmla="*/ 1082293 w 1917214"/>
              <a:gd name="connsiteY51" fmla="*/ 45014 h 1530972"/>
              <a:gd name="connsiteX52" fmla="*/ 1236484 w 1917214"/>
              <a:gd name="connsiteY52" fmla="*/ 78856 h 1530972"/>
              <a:gd name="connsiteX53" fmla="*/ 1287252 w 1917214"/>
              <a:gd name="connsiteY53" fmla="*/ 118347 h 1530972"/>
              <a:gd name="connsiteX54" fmla="*/ 1390655 w 1917214"/>
              <a:gd name="connsiteY54" fmla="*/ 101421 h 1530972"/>
              <a:gd name="connsiteX55" fmla="*/ 1492192 w 1917214"/>
              <a:gd name="connsiteY55" fmla="*/ 101421 h 1530972"/>
              <a:gd name="connsiteX56" fmla="*/ 1548589 w 1917214"/>
              <a:gd name="connsiteY56" fmla="*/ 90125 h 1530972"/>
              <a:gd name="connsiteX57" fmla="*/ 1629447 w 1917214"/>
              <a:gd name="connsiteY57" fmla="*/ 97649 h 1530972"/>
              <a:gd name="connsiteX58" fmla="*/ 1699018 w 1917214"/>
              <a:gd name="connsiteY58" fmla="*/ 97649 h 1530972"/>
              <a:gd name="connsiteX59" fmla="*/ 1872001 w 1917214"/>
              <a:gd name="connsiteY59" fmla="*/ 178516 h 1530972"/>
              <a:gd name="connsiteX60" fmla="*/ 1905844 w 1917214"/>
              <a:gd name="connsiteY60" fmla="*/ 283815 h 1530972"/>
              <a:gd name="connsiteX61" fmla="*/ 1785505 w 1917214"/>
              <a:gd name="connsiteY61" fmla="*/ 338336 h 1530972"/>
              <a:gd name="connsiteX62" fmla="*/ 1638848 w 1917214"/>
              <a:gd name="connsiteY62" fmla="*/ 396610 h 1530972"/>
              <a:gd name="connsiteX63" fmla="*/ 1531673 w 1917214"/>
              <a:gd name="connsiteY63" fmla="*/ 473706 h 1530972"/>
              <a:gd name="connsiteX64" fmla="*/ 1479038 w 1917214"/>
              <a:gd name="connsiteY64" fmla="*/ 577119 h 1530972"/>
              <a:gd name="connsiteX65" fmla="*/ 1454587 w 1917214"/>
              <a:gd name="connsiteY65" fmla="*/ 633526 h 1530972"/>
              <a:gd name="connsiteX66" fmla="*/ 1466979 w 1917214"/>
              <a:gd name="connsiteY66" fmla="*/ 671197 h 1530972"/>
              <a:gd name="connsiteX67" fmla="*/ 1615874 w 1917214"/>
              <a:gd name="connsiteY67" fmla="*/ 695972 h 1530972"/>
              <a:gd name="connsiteX68" fmla="*/ 1697741 w 1917214"/>
              <a:gd name="connsiteY68" fmla="*/ 750569 h 1530972"/>
              <a:gd name="connsiteX69" fmla="*/ 1692779 w 1917214"/>
              <a:gd name="connsiteY69" fmla="*/ 772905 h 1530972"/>
              <a:gd name="connsiteX70" fmla="*/ 1727507 w 1917214"/>
              <a:gd name="connsiteY70" fmla="*/ 820063 h 1530972"/>
              <a:gd name="connsiteX71" fmla="*/ 1725040 w 1917214"/>
              <a:gd name="connsiteY71" fmla="*/ 884567 h 1530972"/>
              <a:gd name="connsiteX72" fmla="*/ 1707647 w 1917214"/>
              <a:gd name="connsiteY72" fmla="*/ 904398 h 1530972"/>
              <a:gd name="connsiteX73" fmla="*/ 1707647 w 1917214"/>
              <a:gd name="connsiteY73" fmla="*/ 874642 h 1530972"/>
              <a:gd name="connsiteX74" fmla="*/ 1685321 w 1917214"/>
              <a:gd name="connsiteY74" fmla="*/ 859735 h 1530972"/>
              <a:gd name="connsiteX75" fmla="*/ 1638191 w 1917214"/>
              <a:gd name="connsiteY75" fmla="*/ 879604 h 1530972"/>
              <a:gd name="connsiteX76" fmla="*/ 1586099 w 1917214"/>
              <a:gd name="connsiteY76" fmla="*/ 914323 h 1530972"/>
              <a:gd name="connsiteX77" fmla="*/ 1521567 w 1917214"/>
              <a:gd name="connsiteY77" fmla="*/ 926734 h 1530972"/>
              <a:gd name="connsiteX78" fmla="*/ 1476914 w 1917214"/>
              <a:gd name="connsiteY78" fmla="*/ 929220 h 1530972"/>
              <a:gd name="connsiteX79" fmla="*/ 1437985 w 1917214"/>
              <a:gd name="connsiteY79" fmla="*/ 928658 h 1530972"/>
              <a:gd name="connsiteX80" fmla="*/ 1422326 w 1917214"/>
              <a:gd name="connsiteY80" fmla="*/ 926734 h 1530972"/>
              <a:gd name="connsiteX81" fmla="*/ 1290833 w 1917214"/>
              <a:gd name="connsiteY81" fmla="*/ 978845 h 1530972"/>
              <a:gd name="connsiteX82" fmla="*/ 1132033 w 1917214"/>
              <a:gd name="connsiteY82" fmla="*/ 1021041 h 1530972"/>
              <a:gd name="connsiteX83" fmla="*/ 1082417 w 1917214"/>
              <a:gd name="connsiteY83" fmla="*/ 1092964 h 1530972"/>
              <a:gd name="connsiteX84" fmla="*/ 1077454 w 1917214"/>
              <a:gd name="connsiteY84" fmla="*/ 1162439 h 1530972"/>
              <a:gd name="connsiteX85" fmla="*/ 1072492 w 1917214"/>
              <a:gd name="connsiteY85" fmla="*/ 1192224 h 1530972"/>
              <a:gd name="connsiteX86" fmla="*/ 1113316 w 1917214"/>
              <a:gd name="connsiteY86" fmla="*/ 1215456 h 1530972"/>
              <a:gd name="connsiteX87" fmla="*/ 1139653 w 1917214"/>
              <a:gd name="connsiteY87" fmla="*/ 1223923 h 1530972"/>
              <a:gd name="connsiteX88" fmla="*/ 1186649 w 1917214"/>
              <a:gd name="connsiteY88" fmla="*/ 1232382 h 1530972"/>
              <a:gd name="connsiteX89" fmla="*/ 1199812 w 1917214"/>
              <a:gd name="connsiteY89" fmla="*/ 1252136 h 1530972"/>
              <a:gd name="connsiteX90" fmla="*/ 1207347 w 1917214"/>
              <a:gd name="connsiteY90" fmla="*/ 1269986 h 1530972"/>
              <a:gd name="connsiteX91" fmla="*/ 1207347 w 1917214"/>
              <a:gd name="connsiteY91" fmla="*/ 1278444 h 1530972"/>
              <a:gd name="connsiteX92" fmla="*/ 1233655 w 1917214"/>
              <a:gd name="connsiteY92" fmla="*/ 1320755 h 1530972"/>
              <a:gd name="connsiteX93" fmla="*/ 1228959 w 1917214"/>
              <a:gd name="connsiteY93" fmla="*/ 1375285 h 1530972"/>
              <a:gd name="connsiteX94" fmla="*/ 1229902 w 1917214"/>
              <a:gd name="connsiteY94" fmla="*/ 1415700 h 1530972"/>
              <a:gd name="connsiteX95" fmla="*/ 1192297 w 1917214"/>
              <a:gd name="connsiteY95" fmla="*/ 1442046 h 1530972"/>
              <a:gd name="connsiteX96" fmla="*/ 1212976 w 1917214"/>
              <a:gd name="connsiteY96" fmla="*/ 1406299 h 1530972"/>
              <a:gd name="connsiteX97" fmla="*/ 1205451 w 1917214"/>
              <a:gd name="connsiteY97" fmla="*/ 1384667 h 1530972"/>
              <a:gd name="connsiteX98" fmla="*/ 1202632 w 1917214"/>
              <a:gd name="connsiteY98" fmla="*/ 1353644 h 1530972"/>
              <a:gd name="connsiteX99" fmla="*/ 1187592 w 1917214"/>
              <a:gd name="connsiteY99" fmla="*/ 1316040 h 1530972"/>
              <a:gd name="connsiteX100" fmla="*/ 1182896 w 1917214"/>
              <a:gd name="connsiteY100" fmla="*/ 1311344 h 1530972"/>
              <a:gd name="connsiteX101" fmla="*/ 1184782 w 1917214"/>
              <a:gd name="connsiteY101" fmla="*/ 1354587 h 1530972"/>
              <a:gd name="connsiteX102" fmla="*/ 1175352 w 1917214"/>
              <a:gd name="connsiteY102" fmla="*/ 1368608 h 1530972"/>
              <a:gd name="connsiteX103" fmla="*/ 1177953 w 1917214"/>
              <a:gd name="connsiteY103" fmla="*/ 1374695 h 1530972"/>
              <a:gd name="connsiteX104" fmla="*/ 1166523 w 1917214"/>
              <a:gd name="connsiteY104" fmla="*/ 1424968 h 1530972"/>
              <a:gd name="connsiteX105" fmla="*/ 1163741 w 1917214"/>
              <a:gd name="connsiteY105" fmla="*/ 1385972 h 1530972"/>
              <a:gd name="connsiteX106" fmla="*/ 1134947 w 1917214"/>
              <a:gd name="connsiteY106" fmla="*/ 1399726 h 1530972"/>
              <a:gd name="connsiteX107" fmla="*/ 1122222 w 1917214"/>
              <a:gd name="connsiteY107" fmla="*/ 1397936 h 1530972"/>
              <a:gd name="connsiteX108" fmla="*/ 1131480 w 1917214"/>
              <a:gd name="connsiteY108" fmla="*/ 1426654 h 1530972"/>
              <a:gd name="connsiteX109" fmla="*/ 1119174 w 1917214"/>
              <a:gd name="connsiteY109" fmla="*/ 1471240 h 1530972"/>
              <a:gd name="connsiteX110" fmla="*/ 1087598 w 1917214"/>
              <a:gd name="connsiteY110" fmla="*/ 1480908 h 1530972"/>
              <a:gd name="connsiteX111" fmla="*/ 1113106 w 1917214"/>
              <a:gd name="connsiteY111" fmla="*/ 1456953 h 1530972"/>
              <a:gd name="connsiteX112" fmla="*/ 1108163 w 1917214"/>
              <a:gd name="connsiteY112" fmla="*/ 1430083 h 1530972"/>
              <a:gd name="connsiteX113" fmla="*/ 1071787 w 1917214"/>
              <a:gd name="connsiteY113" fmla="*/ 1398821 h 1530972"/>
              <a:gd name="connsiteX114" fmla="*/ 1047127 w 1917214"/>
              <a:gd name="connsiteY114" fmla="*/ 1379200 h 1530972"/>
              <a:gd name="connsiteX115" fmla="*/ 1052213 w 1917214"/>
              <a:gd name="connsiteY115" fmla="*/ 1405365 h 1530972"/>
              <a:gd name="connsiteX116" fmla="*/ 1072901 w 1917214"/>
              <a:gd name="connsiteY116" fmla="*/ 1421348 h 1530972"/>
              <a:gd name="connsiteX117" fmla="*/ 1031534 w 1917214"/>
              <a:gd name="connsiteY117" fmla="*/ 1406299 h 1530972"/>
              <a:gd name="connsiteX118" fmla="*/ 1023457 w 1917214"/>
              <a:gd name="connsiteY118" fmla="*/ 1379076 h 1530972"/>
              <a:gd name="connsiteX119" fmla="*/ 1020247 w 1917214"/>
              <a:gd name="connsiteY119" fmla="*/ 1410070 h 1530972"/>
              <a:gd name="connsiteX120" fmla="*/ 1024010 w 1917214"/>
              <a:gd name="connsiteY120" fmla="*/ 1466478 h 1530972"/>
              <a:gd name="connsiteX121" fmla="*/ 990177 w 1917214"/>
              <a:gd name="connsiteY121" fmla="*/ 1466478 h 1530972"/>
              <a:gd name="connsiteX122" fmla="*/ 990177 w 1917214"/>
              <a:gd name="connsiteY122" fmla="*/ 1509711 h 1530972"/>
              <a:gd name="connsiteX123" fmla="*/ 1018361 w 1917214"/>
              <a:gd name="connsiteY123" fmla="*/ 1530400 h 1530972"/>
              <a:gd name="connsiteX124" fmla="*/ 967612 w 1917214"/>
              <a:gd name="connsiteY124" fmla="*/ 1498443 h 1530972"/>
              <a:gd name="connsiteX125" fmla="*/ 975127 w 1917214"/>
              <a:gd name="connsiteY125" fmla="*/ 1442036 h 1530972"/>
              <a:gd name="connsiteX126" fmla="*/ 971365 w 1917214"/>
              <a:gd name="connsiteY126" fmla="*/ 1408175 h 1530972"/>
              <a:gd name="connsiteX127" fmla="*/ 956325 w 1917214"/>
              <a:gd name="connsiteY127" fmla="*/ 1351777 h 1530972"/>
              <a:gd name="connsiteX128" fmla="*/ 932274 w 1917214"/>
              <a:gd name="connsiteY128" fmla="*/ 1323279 h 1530972"/>
              <a:gd name="connsiteX129" fmla="*/ 930941 w 1917214"/>
              <a:gd name="connsiteY129" fmla="*/ 1323574 h 1530972"/>
              <a:gd name="connsiteX130" fmla="*/ 896155 w 1917214"/>
              <a:gd name="connsiteY130" fmla="*/ 1306629 h 1530972"/>
              <a:gd name="connsiteX131" fmla="*/ 828471 w 1917214"/>
              <a:gd name="connsiteY131" fmla="*/ 1280321 h 1530972"/>
              <a:gd name="connsiteX132" fmla="*/ 775817 w 1917214"/>
              <a:gd name="connsiteY132" fmla="*/ 1231439 h 1530972"/>
              <a:gd name="connsiteX133" fmla="*/ 738212 w 1917214"/>
              <a:gd name="connsiteY133" fmla="*/ 1139294 h 1530972"/>
              <a:gd name="connsiteX134" fmla="*/ 726934 w 1917214"/>
              <a:gd name="connsiteY134" fmla="*/ 1030271 h 1530972"/>
              <a:gd name="connsiteX135" fmla="*/ 602843 w 1917214"/>
              <a:gd name="connsiteY135" fmla="*/ 987018 h 1530972"/>
              <a:gd name="connsiteX136" fmla="*/ 431736 w 1917214"/>
              <a:gd name="connsiteY136" fmla="*/ 1071628 h 1530972"/>
              <a:gd name="connsiteX137" fmla="*/ 234311 w 1917214"/>
              <a:gd name="connsiteY137" fmla="*/ 1150591 h 1530972"/>
              <a:gd name="connsiteX138" fmla="*/ 224910 w 1917214"/>
              <a:gd name="connsiteY138" fmla="*/ 1128035 h 1530972"/>
              <a:gd name="connsiteX139" fmla="*/ 140299 w 1917214"/>
              <a:gd name="connsiteY139" fmla="*/ 1143066 h 1530972"/>
              <a:gd name="connsiteX140" fmla="*/ 123383 w 1917214"/>
              <a:gd name="connsiteY140" fmla="*/ 1114862 h 1530972"/>
              <a:gd name="connsiteX141" fmla="*/ 6797 w 1917214"/>
              <a:gd name="connsiteY141" fmla="*/ 1128035 h 1530972"/>
              <a:gd name="connsiteX142" fmla="*/ 68843 w 1917214"/>
              <a:gd name="connsiteY142" fmla="*/ 1049063 h 153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917214" h="1530972">
                <a:moveTo>
                  <a:pt x="976051" y="1251194"/>
                </a:moveTo>
                <a:cubicBezTo>
                  <a:pt x="976051" y="1251194"/>
                  <a:pt x="984500" y="1260585"/>
                  <a:pt x="982633" y="1271863"/>
                </a:cubicBezTo>
                <a:cubicBezTo>
                  <a:pt x="980757" y="1283159"/>
                  <a:pt x="981690" y="1288779"/>
                  <a:pt x="981690" y="1288779"/>
                </a:cubicBezTo>
                <a:cubicBezTo>
                  <a:pt x="981690" y="1288779"/>
                  <a:pt x="980252" y="1291389"/>
                  <a:pt x="977918" y="1294970"/>
                </a:cubicBezTo>
                <a:cubicBezTo>
                  <a:pt x="985824" y="1302676"/>
                  <a:pt x="997263" y="1312554"/>
                  <a:pt x="1008817" y="1317859"/>
                </a:cubicBezTo>
                <a:cubicBezTo>
                  <a:pt x="1014599" y="1313077"/>
                  <a:pt x="1019485" y="1309267"/>
                  <a:pt x="1024105" y="1306162"/>
                </a:cubicBezTo>
                <a:cubicBezTo>
                  <a:pt x="1024914" y="1304229"/>
                  <a:pt x="1025610" y="1302400"/>
                  <a:pt x="1026819" y="1300076"/>
                </a:cubicBezTo>
                <a:cubicBezTo>
                  <a:pt x="1038097" y="1278444"/>
                  <a:pt x="1041859" y="1276568"/>
                  <a:pt x="1039973" y="1258690"/>
                </a:cubicBezTo>
                <a:cubicBezTo>
                  <a:pt x="1038097" y="1240840"/>
                  <a:pt x="1014599" y="1233325"/>
                  <a:pt x="1014599" y="1233325"/>
                </a:cubicBezTo>
                <a:cubicBezTo>
                  <a:pt x="1014599" y="1233325"/>
                  <a:pt x="999559" y="1251194"/>
                  <a:pt x="991091" y="1251194"/>
                </a:cubicBezTo>
                <a:cubicBezTo>
                  <a:pt x="982633" y="1251194"/>
                  <a:pt x="976051" y="1251194"/>
                  <a:pt x="976051" y="1251194"/>
                </a:cubicBezTo>
                <a:moveTo>
                  <a:pt x="1059547" y="1298742"/>
                </a:moveTo>
                <a:cubicBezTo>
                  <a:pt x="1068996" y="1300819"/>
                  <a:pt x="1072130" y="1305572"/>
                  <a:pt x="1072130" y="1305572"/>
                </a:cubicBezTo>
                <a:cubicBezTo>
                  <a:pt x="1072130" y="1305572"/>
                  <a:pt x="1082245" y="1301895"/>
                  <a:pt x="1087341" y="1308648"/>
                </a:cubicBezTo>
                <a:cubicBezTo>
                  <a:pt x="1092418" y="1315411"/>
                  <a:pt x="1095647" y="1314754"/>
                  <a:pt x="1095647" y="1314754"/>
                </a:cubicBezTo>
                <a:cubicBezTo>
                  <a:pt x="1095647" y="1314754"/>
                  <a:pt x="1113707" y="1298199"/>
                  <a:pt x="1135747" y="1322774"/>
                </a:cubicBezTo>
                <a:cubicBezTo>
                  <a:pt x="1138814" y="1326203"/>
                  <a:pt x="1141262" y="1328956"/>
                  <a:pt x="1143377" y="1331346"/>
                </a:cubicBezTo>
                <a:cubicBezTo>
                  <a:pt x="1143415" y="1329670"/>
                  <a:pt x="1143101" y="1328079"/>
                  <a:pt x="1143386" y="1326384"/>
                </a:cubicBezTo>
                <a:cubicBezTo>
                  <a:pt x="1146215" y="1309477"/>
                  <a:pt x="1135862" y="1294428"/>
                  <a:pt x="1124594" y="1280321"/>
                </a:cubicBezTo>
                <a:cubicBezTo>
                  <a:pt x="1113297" y="1266214"/>
                  <a:pt x="1082274" y="1264338"/>
                  <a:pt x="1075711" y="1270929"/>
                </a:cubicBezTo>
                <a:cubicBezTo>
                  <a:pt x="1071130" y="1275511"/>
                  <a:pt x="1063186" y="1286141"/>
                  <a:pt x="1059547" y="1298742"/>
                </a:cubicBezTo>
                <a:moveTo>
                  <a:pt x="1138681" y="1384667"/>
                </a:moveTo>
                <a:cubicBezTo>
                  <a:pt x="1143586" y="1378381"/>
                  <a:pt x="1146130" y="1373799"/>
                  <a:pt x="1147901" y="1369999"/>
                </a:cubicBezTo>
                <a:cubicBezTo>
                  <a:pt x="1143729" y="1367598"/>
                  <a:pt x="1141081" y="1366417"/>
                  <a:pt x="1139738" y="1364627"/>
                </a:cubicBezTo>
                <a:cubicBezTo>
                  <a:pt x="1137471" y="1361617"/>
                  <a:pt x="1122746" y="1375380"/>
                  <a:pt x="1114078" y="1362779"/>
                </a:cubicBezTo>
                <a:cubicBezTo>
                  <a:pt x="1106572" y="1355702"/>
                  <a:pt x="1106925" y="1368360"/>
                  <a:pt x="1100829" y="1363960"/>
                </a:cubicBezTo>
                <a:lnTo>
                  <a:pt x="1094247" y="1363055"/>
                </a:lnTo>
                <a:cubicBezTo>
                  <a:pt x="1094247" y="1363055"/>
                  <a:pt x="1114688" y="1379695"/>
                  <a:pt x="1120488" y="1393192"/>
                </a:cubicBezTo>
                <a:cubicBezTo>
                  <a:pt x="1126613" y="1393354"/>
                  <a:pt x="1133338" y="1391554"/>
                  <a:pt x="1138681" y="1384667"/>
                </a:cubicBezTo>
                <a:moveTo>
                  <a:pt x="68843" y="1049063"/>
                </a:moveTo>
                <a:cubicBezTo>
                  <a:pt x="123373" y="1022736"/>
                  <a:pt x="298214" y="894873"/>
                  <a:pt x="407275" y="802756"/>
                </a:cubicBezTo>
                <a:cubicBezTo>
                  <a:pt x="516337" y="710631"/>
                  <a:pt x="516337" y="691819"/>
                  <a:pt x="563333" y="665482"/>
                </a:cubicBezTo>
                <a:cubicBezTo>
                  <a:pt x="610329" y="639174"/>
                  <a:pt x="659231" y="620381"/>
                  <a:pt x="659231" y="620381"/>
                </a:cubicBezTo>
                <a:cubicBezTo>
                  <a:pt x="659231" y="620381"/>
                  <a:pt x="559580" y="607208"/>
                  <a:pt x="567095" y="584643"/>
                </a:cubicBezTo>
                <a:cubicBezTo>
                  <a:pt x="574620" y="562079"/>
                  <a:pt x="617864" y="548915"/>
                  <a:pt x="617864" y="548915"/>
                </a:cubicBezTo>
                <a:cubicBezTo>
                  <a:pt x="617864" y="548915"/>
                  <a:pt x="535129" y="518835"/>
                  <a:pt x="535129" y="469943"/>
                </a:cubicBezTo>
                <a:cubicBezTo>
                  <a:pt x="535129" y="421052"/>
                  <a:pt x="597185" y="407917"/>
                  <a:pt x="597185" y="407917"/>
                </a:cubicBezTo>
                <a:cubicBezTo>
                  <a:pt x="597185" y="407917"/>
                  <a:pt x="582126" y="402249"/>
                  <a:pt x="572744" y="396610"/>
                </a:cubicBezTo>
                <a:cubicBezTo>
                  <a:pt x="563333" y="390962"/>
                  <a:pt x="555818" y="383456"/>
                  <a:pt x="555818" y="383456"/>
                </a:cubicBezTo>
                <a:cubicBezTo>
                  <a:pt x="555818" y="383456"/>
                  <a:pt x="529491" y="389095"/>
                  <a:pt x="514451" y="377827"/>
                </a:cubicBezTo>
                <a:cubicBezTo>
                  <a:pt x="499411" y="366531"/>
                  <a:pt x="493772" y="347738"/>
                  <a:pt x="514451" y="327049"/>
                </a:cubicBezTo>
                <a:cubicBezTo>
                  <a:pt x="535129" y="306352"/>
                  <a:pt x="544550" y="304485"/>
                  <a:pt x="544550" y="304485"/>
                </a:cubicBezTo>
                <a:cubicBezTo>
                  <a:pt x="544550" y="304485"/>
                  <a:pt x="501306" y="302608"/>
                  <a:pt x="484371" y="289454"/>
                </a:cubicBezTo>
                <a:cubicBezTo>
                  <a:pt x="467445" y="276281"/>
                  <a:pt x="461815" y="234924"/>
                  <a:pt x="476865" y="219874"/>
                </a:cubicBezTo>
                <a:cubicBezTo>
                  <a:pt x="491895" y="204834"/>
                  <a:pt x="501306" y="204834"/>
                  <a:pt x="501306" y="204834"/>
                </a:cubicBezTo>
                <a:lnTo>
                  <a:pt x="490019" y="191671"/>
                </a:lnTo>
                <a:cubicBezTo>
                  <a:pt x="490019" y="191671"/>
                  <a:pt x="268153" y="201062"/>
                  <a:pt x="254990" y="174745"/>
                </a:cubicBezTo>
                <a:cubicBezTo>
                  <a:pt x="241826" y="148427"/>
                  <a:pt x="253113" y="137149"/>
                  <a:pt x="253113" y="137149"/>
                </a:cubicBezTo>
                <a:cubicBezTo>
                  <a:pt x="253113" y="137149"/>
                  <a:pt x="157215" y="125872"/>
                  <a:pt x="159101" y="105174"/>
                </a:cubicBezTo>
                <a:cubicBezTo>
                  <a:pt x="160978" y="84514"/>
                  <a:pt x="467464" y="28079"/>
                  <a:pt x="584040" y="22449"/>
                </a:cubicBezTo>
                <a:cubicBezTo>
                  <a:pt x="700617" y="16811"/>
                  <a:pt x="817184" y="-9517"/>
                  <a:pt x="926245" y="3637"/>
                </a:cubicBezTo>
                <a:cubicBezTo>
                  <a:pt x="1035287" y="16811"/>
                  <a:pt x="1082293" y="45014"/>
                  <a:pt x="1082293" y="45014"/>
                </a:cubicBezTo>
                <a:cubicBezTo>
                  <a:pt x="1082293" y="45014"/>
                  <a:pt x="1202632" y="58159"/>
                  <a:pt x="1236484" y="78856"/>
                </a:cubicBezTo>
                <a:cubicBezTo>
                  <a:pt x="1270326" y="99545"/>
                  <a:pt x="1287252" y="118347"/>
                  <a:pt x="1287252" y="118347"/>
                </a:cubicBezTo>
                <a:cubicBezTo>
                  <a:pt x="1287252" y="118347"/>
                  <a:pt x="1345536" y="103307"/>
                  <a:pt x="1390655" y="101421"/>
                </a:cubicBezTo>
                <a:cubicBezTo>
                  <a:pt x="1435794" y="99526"/>
                  <a:pt x="1492192" y="101421"/>
                  <a:pt x="1492192" y="101421"/>
                </a:cubicBezTo>
                <a:cubicBezTo>
                  <a:pt x="1492192" y="101421"/>
                  <a:pt x="1529797" y="90125"/>
                  <a:pt x="1548589" y="90125"/>
                </a:cubicBezTo>
                <a:cubicBezTo>
                  <a:pt x="1567401" y="90125"/>
                  <a:pt x="1629447" y="97649"/>
                  <a:pt x="1629447" y="97649"/>
                </a:cubicBezTo>
                <a:cubicBezTo>
                  <a:pt x="1629447" y="97649"/>
                  <a:pt x="1631333" y="84505"/>
                  <a:pt x="1699018" y="97649"/>
                </a:cubicBezTo>
                <a:cubicBezTo>
                  <a:pt x="1766712" y="110822"/>
                  <a:pt x="1849437" y="161572"/>
                  <a:pt x="1872001" y="178516"/>
                </a:cubicBezTo>
                <a:cubicBezTo>
                  <a:pt x="1894557" y="195442"/>
                  <a:pt x="1937810" y="242439"/>
                  <a:pt x="1905844" y="283815"/>
                </a:cubicBezTo>
                <a:cubicBezTo>
                  <a:pt x="1873878" y="325173"/>
                  <a:pt x="1849437" y="319534"/>
                  <a:pt x="1785505" y="338336"/>
                </a:cubicBezTo>
                <a:cubicBezTo>
                  <a:pt x="1721573" y="357148"/>
                  <a:pt x="1683968" y="368416"/>
                  <a:pt x="1638848" y="396610"/>
                </a:cubicBezTo>
                <a:cubicBezTo>
                  <a:pt x="1593728" y="424814"/>
                  <a:pt x="1546713" y="441740"/>
                  <a:pt x="1531673" y="473706"/>
                </a:cubicBezTo>
                <a:cubicBezTo>
                  <a:pt x="1516633" y="505681"/>
                  <a:pt x="1509108" y="531989"/>
                  <a:pt x="1479038" y="577119"/>
                </a:cubicBezTo>
                <a:cubicBezTo>
                  <a:pt x="1448948" y="622248"/>
                  <a:pt x="1445196" y="614743"/>
                  <a:pt x="1454587" y="633526"/>
                </a:cubicBezTo>
                <a:cubicBezTo>
                  <a:pt x="1463988" y="652347"/>
                  <a:pt x="1466979" y="671197"/>
                  <a:pt x="1466979" y="671197"/>
                </a:cubicBezTo>
                <a:cubicBezTo>
                  <a:pt x="1466979" y="671197"/>
                  <a:pt x="1548885" y="663720"/>
                  <a:pt x="1615874" y="695972"/>
                </a:cubicBezTo>
                <a:cubicBezTo>
                  <a:pt x="1682844" y="728233"/>
                  <a:pt x="1697741" y="740653"/>
                  <a:pt x="1697741" y="750569"/>
                </a:cubicBezTo>
                <a:cubicBezTo>
                  <a:pt x="1697732" y="760504"/>
                  <a:pt x="1692779" y="772905"/>
                  <a:pt x="1692779" y="772905"/>
                </a:cubicBezTo>
                <a:cubicBezTo>
                  <a:pt x="1692779" y="772905"/>
                  <a:pt x="1715115" y="782840"/>
                  <a:pt x="1727507" y="820063"/>
                </a:cubicBezTo>
                <a:cubicBezTo>
                  <a:pt x="1739918" y="857278"/>
                  <a:pt x="1732479" y="869689"/>
                  <a:pt x="1725040" y="884567"/>
                </a:cubicBezTo>
                <a:cubicBezTo>
                  <a:pt x="1717582" y="899435"/>
                  <a:pt x="1707647" y="904398"/>
                  <a:pt x="1707647" y="904398"/>
                </a:cubicBezTo>
                <a:cubicBezTo>
                  <a:pt x="1707647" y="904398"/>
                  <a:pt x="1720058" y="887053"/>
                  <a:pt x="1707647" y="874642"/>
                </a:cubicBezTo>
                <a:cubicBezTo>
                  <a:pt x="1695246" y="862202"/>
                  <a:pt x="1685321" y="859735"/>
                  <a:pt x="1685321" y="859735"/>
                </a:cubicBezTo>
                <a:cubicBezTo>
                  <a:pt x="1685321" y="859735"/>
                  <a:pt x="1640677" y="864736"/>
                  <a:pt x="1638191" y="879604"/>
                </a:cubicBezTo>
                <a:cubicBezTo>
                  <a:pt x="1635705" y="894473"/>
                  <a:pt x="1601244" y="909284"/>
                  <a:pt x="1586099" y="914323"/>
                </a:cubicBezTo>
                <a:cubicBezTo>
                  <a:pt x="1570935" y="919381"/>
                  <a:pt x="1535578" y="925600"/>
                  <a:pt x="1521567" y="926734"/>
                </a:cubicBezTo>
                <a:cubicBezTo>
                  <a:pt x="1507546" y="927867"/>
                  <a:pt x="1476914" y="929220"/>
                  <a:pt x="1476914" y="929220"/>
                </a:cubicBezTo>
                <a:cubicBezTo>
                  <a:pt x="1476914" y="929220"/>
                  <a:pt x="1447910" y="926181"/>
                  <a:pt x="1437985" y="928658"/>
                </a:cubicBezTo>
                <a:cubicBezTo>
                  <a:pt x="1428060" y="931125"/>
                  <a:pt x="1422326" y="926734"/>
                  <a:pt x="1422326" y="926734"/>
                </a:cubicBezTo>
                <a:cubicBezTo>
                  <a:pt x="1422326" y="926734"/>
                  <a:pt x="1335477" y="973873"/>
                  <a:pt x="1290833" y="978845"/>
                </a:cubicBezTo>
                <a:cubicBezTo>
                  <a:pt x="1246180" y="983798"/>
                  <a:pt x="1149416" y="1008639"/>
                  <a:pt x="1132033" y="1021041"/>
                </a:cubicBezTo>
                <a:cubicBezTo>
                  <a:pt x="1114669" y="1033423"/>
                  <a:pt x="1087379" y="1065685"/>
                  <a:pt x="1082417" y="1092964"/>
                </a:cubicBezTo>
                <a:cubicBezTo>
                  <a:pt x="1077454" y="1120272"/>
                  <a:pt x="1077454" y="1150000"/>
                  <a:pt x="1077454" y="1162439"/>
                </a:cubicBezTo>
                <a:cubicBezTo>
                  <a:pt x="1077454" y="1174860"/>
                  <a:pt x="1072492" y="1192224"/>
                  <a:pt x="1072492" y="1192224"/>
                </a:cubicBezTo>
                <a:cubicBezTo>
                  <a:pt x="1072492" y="1192224"/>
                  <a:pt x="1105801" y="1206055"/>
                  <a:pt x="1113316" y="1215456"/>
                </a:cubicBezTo>
                <a:cubicBezTo>
                  <a:pt x="1120841" y="1224857"/>
                  <a:pt x="1118031" y="1224857"/>
                  <a:pt x="1139653" y="1223923"/>
                </a:cubicBezTo>
                <a:cubicBezTo>
                  <a:pt x="1161265" y="1222980"/>
                  <a:pt x="1172552" y="1222047"/>
                  <a:pt x="1186649" y="1232382"/>
                </a:cubicBezTo>
                <a:cubicBezTo>
                  <a:pt x="1200765" y="1242726"/>
                  <a:pt x="1199812" y="1252136"/>
                  <a:pt x="1199812" y="1252136"/>
                </a:cubicBezTo>
                <a:cubicBezTo>
                  <a:pt x="1199812" y="1252136"/>
                  <a:pt x="1207347" y="1261519"/>
                  <a:pt x="1207347" y="1269986"/>
                </a:cubicBezTo>
                <a:lnTo>
                  <a:pt x="1207347" y="1278444"/>
                </a:lnTo>
                <a:cubicBezTo>
                  <a:pt x="1207347" y="1278444"/>
                  <a:pt x="1230835" y="1287865"/>
                  <a:pt x="1233655" y="1320755"/>
                </a:cubicBezTo>
                <a:cubicBezTo>
                  <a:pt x="1236484" y="1353644"/>
                  <a:pt x="1228959" y="1375285"/>
                  <a:pt x="1228959" y="1375285"/>
                </a:cubicBezTo>
                <a:cubicBezTo>
                  <a:pt x="1228959" y="1375285"/>
                  <a:pt x="1238360" y="1397850"/>
                  <a:pt x="1229902" y="1415700"/>
                </a:cubicBezTo>
                <a:cubicBezTo>
                  <a:pt x="1221434" y="1433559"/>
                  <a:pt x="1192297" y="1442046"/>
                  <a:pt x="1192297" y="1442046"/>
                </a:cubicBezTo>
                <a:cubicBezTo>
                  <a:pt x="1192297" y="1442046"/>
                  <a:pt x="1216738" y="1420415"/>
                  <a:pt x="1212976" y="1406299"/>
                </a:cubicBezTo>
                <a:cubicBezTo>
                  <a:pt x="1209214" y="1392192"/>
                  <a:pt x="1205451" y="1388430"/>
                  <a:pt x="1205451" y="1384667"/>
                </a:cubicBezTo>
                <a:cubicBezTo>
                  <a:pt x="1205451" y="1380915"/>
                  <a:pt x="1200765" y="1368703"/>
                  <a:pt x="1202632" y="1353644"/>
                </a:cubicBezTo>
                <a:cubicBezTo>
                  <a:pt x="1204518" y="1338604"/>
                  <a:pt x="1192297" y="1320745"/>
                  <a:pt x="1187592" y="1316040"/>
                </a:cubicBezTo>
                <a:lnTo>
                  <a:pt x="1182896" y="1311344"/>
                </a:lnTo>
                <a:cubicBezTo>
                  <a:pt x="1182896" y="1311344"/>
                  <a:pt x="1190402" y="1341452"/>
                  <a:pt x="1184782" y="1354587"/>
                </a:cubicBezTo>
                <a:cubicBezTo>
                  <a:pt x="1181648" y="1361922"/>
                  <a:pt x="1178038" y="1366132"/>
                  <a:pt x="1175352" y="1368608"/>
                </a:cubicBezTo>
                <a:cubicBezTo>
                  <a:pt x="1176210" y="1370656"/>
                  <a:pt x="1177495" y="1372456"/>
                  <a:pt x="1177953" y="1374695"/>
                </a:cubicBezTo>
                <a:cubicBezTo>
                  <a:pt x="1187620" y="1405584"/>
                  <a:pt x="1166523" y="1424968"/>
                  <a:pt x="1166523" y="1424968"/>
                </a:cubicBezTo>
                <a:cubicBezTo>
                  <a:pt x="1166523" y="1424968"/>
                  <a:pt x="1171971" y="1404546"/>
                  <a:pt x="1163741" y="1385972"/>
                </a:cubicBezTo>
                <a:cubicBezTo>
                  <a:pt x="1157998" y="1393383"/>
                  <a:pt x="1148797" y="1400669"/>
                  <a:pt x="1134947" y="1399726"/>
                </a:cubicBezTo>
                <a:cubicBezTo>
                  <a:pt x="1129851" y="1399364"/>
                  <a:pt x="1125794" y="1398707"/>
                  <a:pt x="1122222" y="1397936"/>
                </a:cubicBezTo>
                <a:cubicBezTo>
                  <a:pt x="1125698" y="1411499"/>
                  <a:pt x="1131480" y="1426654"/>
                  <a:pt x="1131480" y="1426654"/>
                </a:cubicBezTo>
                <a:cubicBezTo>
                  <a:pt x="1131480" y="1426654"/>
                  <a:pt x="1142072" y="1456343"/>
                  <a:pt x="1119174" y="1471240"/>
                </a:cubicBezTo>
                <a:cubicBezTo>
                  <a:pt x="1096257" y="1486156"/>
                  <a:pt x="1087598" y="1480908"/>
                  <a:pt x="1087598" y="1480908"/>
                </a:cubicBezTo>
                <a:cubicBezTo>
                  <a:pt x="1087598" y="1480908"/>
                  <a:pt x="1112792" y="1478403"/>
                  <a:pt x="1113106" y="1456953"/>
                </a:cubicBezTo>
                <a:cubicBezTo>
                  <a:pt x="1113449" y="1435531"/>
                  <a:pt x="1108163" y="1430083"/>
                  <a:pt x="1108163" y="1430083"/>
                </a:cubicBezTo>
                <a:cubicBezTo>
                  <a:pt x="1108163" y="1430083"/>
                  <a:pt x="1079731" y="1414023"/>
                  <a:pt x="1071787" y="1398821"/>
                </a:cubicBezTo>
                <a:cubicBezTo>
                  <a:pt x="1066682" y="1389039"/>
                  <a:pt x="1057538" y="1383343"/>
                  <a:pt x="1047127" y="1379200"/>
                </a:cubicBezTo>
                <a:cubicBezTo>
                  <a:pt x="1045355" y="1385086"/>
                  <a:pt x="1043421" y="1396593"/>
                  <a:pt x="1052213" y="1405365"/>
                </a:cubicBezTo>
                <a:cubicBezTo>
                  <a:pt x="1064434" y="1417576"/>
                  <a:pt x="1072901" y="1421348"/>
                  <a:pt x="1072901" y="1421348"/>
                </a:cubicBezTo>
                <a:cubicBezTo>
                  <a:pt x="1072901" y="1421348"/>
                  <a:pt x="1045641" y="1427920"/>
                  <a:pt x="1031534" y="1406299"/>
                </a:cubicBezTo>
                <a:cubicBezTo>
                  <a:pt x="1024800" y="1395993"/>
                  <a:pt x="1023276" y="1386382"/>
                  <a:pt x="1023457" y="1379076"/>
                </a:cubicBezTo>
                <a:cubicBezTo>
                  <a:pt x="1020104" y="1387610"/>
                  <a:pt x="1017752" y="1398402"/>
                  <a:pt x="1020247" y="1410070"/>
                </a:cubicBezTo>
                <a:cubicBezTo>
                  <a:pt x="1025896" y="1436388"/>
                  <a:pt x="1035287" y="1458953"/>
                  <a:pt x="1024010" y="1466478"/>
                </a:cubicBezTo>
                <a:cubicBezTo>
                  <a:pt x="1012722" y="1474002"/>
                  <a:pt x="990177" y="1466478"/>
                  <a:pt x="990177" y="1466478"/>
                </a:cubicBezTo>
                <a:cubicBezTo>
                  <a:pt x="990177" y="1466478"/>
                  <a:pt x="982652" y="1492795"/>
                  <a:pt x="990177" y="1509711"/>
                </a:cubicBezTo>
                <a:cubicBezTo>
                  <a:pt x="997692" y="1526628"/>
                  <a:pt x="1018361" y="1530400"/>
                  <a:pt x="1018361" y="1530400"/>
                </a:cubicBezTo>
                <a:cubicBezTo>
                  <a:pt x="1018361" y="1530400"/>
                  <a:pt x="982652" y="1537925"/>
                  <a:pt x="967612" y="1498443"/>
                </a:cubicBezTo>
                <a:cubicBezTo>
                  <a:pt x="952563" y="1458953"/>
                  <a:pt x="975127" y="1442036"/>
                  <a:pt x="975127" y="1442036"/>
                </a:cubicBezTo>
                <a:cubicBezTo>
                  <a:pt x="975127" y="1442036"/>
                  <a:pt x="965726" y="1425111"/>
                  <a:pt x="971365" y="1408175"/>
                </a:cubicBezTo>
                <a:cubicBezTo>
                  <a:pt x="977013" y="1391259"/>
                  <a:pt x="969479" y="1366827"/>
                  <a:pt x="956325" y="1351777"/>
                </a:cubicBezTo>
                <a:cubicBezTo>
                  <a:pt x="949791" y="1344310"/>
                  <a:pt x="940456" y="1333547"/>
                  <a:pt x="932274" y="1323279"/>
                </a:cubicBezTo>
                <a:cubicBezTo>
                  <a:pt x="931798" y="1323393"/>
                  <a:pt x="930941" y="1323574"/>
                  <a:pt x="930941" y="1323574"/>
                </a:cubicBezTo>
                <a:cubicBezTo>
                  <a:pt x="930941" y="1323574"/>
                  <a:pt x="911195" y="1321697"/>
                  <a:pt x="896155" y="1306629"/>
                </a:cubicBezTo>
                <a:cubicBezTo>
                  <a:pt x="881115" y="1291618"/>
                  <a:pt x="851017" y="1293494"/>
                  <a:pt x="828471" y="1280321"/>
                </a:cubicBezTo>
                <a:cubicBezTo>
                  <a:pt x="805906" y="1267176"/>
                  <a:pt x="792752" y="1255880"/>
                  <a:pt x="775817" y="1231439"/>
                </a:cubicBezTo>
                <a:cubicBezTo>
                  <a:pt x="758910" y="1207007"/>
                  <a:pt x="738212" y="1180661"/>
                  <a:pt x="738212" y="1139294"/>
                </a:cubicBezTo>
                <a:cubicBezTo>
                  <a:pt x="738212" y="1097955"/>
                  <a:pt x="728811" y="1049063"/>
                  <a:pt x="726934" y="1030271"/>
                </a:cubicBezTo>
                <a:cubicBezTo>
                  <a:pt x="725048" y="1011459"/>
                  <a:pt x="617883" y="983255"/>
                  <a:pt x="602843" y="987018"/>
                </a:cubicBezTo>
                <a:cubicBezTo>
                  <a:pt x="587812" y="990761"/>
                  <a:pt x="505069" y="1024622"/>
                  <a:pt x="431736" y="1071628"/>
                </a:cubicBezTo>
                <a:cubicBezTo>
                  <a:pt x="358412" y="1118644"/>
                  <a:pt x="262524" y="1146828"/>
                  <a:pt x="234311" y="1150591"/>
                </a:cubicBezTo>
                <a:cubicBezTo>
                  <a:pt x="206117" y="1154353"/>
                  <a:pt x="224910" y="1128035"/>
                  <a:pt x="224910" y="1128035"/>
                </a:cubicBezTo>
                <a:cubicBezTo>
                  <a:pt x="224910" y="1128035"/>
                  <a:pt x="160978" y="1144961"/>
                  <a:pt x="140299" y="1143066"/>
                </a:cubicBezTo>
                <a:cubicBezTo>
                  <a:pt x="119630" y="1141199"/>
                  <a:pt x="123383" y="1114862"/>
                  <a:pt x="123383" y="1114862"/>
                </a:cubicBezTo>
                <a:cubicBezTo>
                  <a:pt x="123383" y="1114862"/>
                  <a:pt x="27485" y="1129902"/>
                  <a:pt x="6797" y="1128035"/>
                </a:cubicBezTo>
                <a:cubicBezTo>
                  <a:pt x="-13892" y="1126159"/>
                  <a:pt x="14312" y="1075391"/>
                  <a:pt x="68843" y="1049063"/>
                </a:cubicBezTo>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49" name="Grafik 42">
            <a:extLst>
              <a:ext uri="{FF2B5EF4-FFF2-40B4-BE49-F238E27FC236}">
                <a16:creationId xmlns:a16="http://schemas.microsoft.com/office/drawing/2014/main" id="{E8AD3619-09CA-41D7-F84A-A86635C94764}"/>
              </a:ext>
            </a:extLst>
          </p:cNvPr>
          <p:cNvSpPr>
            <a:spLocks noChangeAspect="1"/>
          </p:cNvSpPr>
          <p:nvPr/>
        </p:nvSpPr>
        <p:spPr>
          <a:xfrm>
            <a:off x="5398604" y="5928905"/>
            <a:ext cx="1063218" cy="954497"/>
          </a:xfrm>
          <a:custGeom>
            <a:avLst/>
            <a:gdLst>
              <a:gd name="connsiteX0" fmla="*/ 1846258 w 1990850"/>
              <a:gd name="connsiteY0" fmla="*/ 166696 h 1787272"/>
              <a:gd name="connsiteX1" fmla="*/ 1968559 w 1990850"/>
              <a:gd name="connsiteY1" fmla="*/ 320877 h 1787272"/>
              <a:gd name="connsiteX2" fmla="*/ 1805948 w 1990850"/>
              <a:gd name="connsiteY2" fmla="*/ 399153 h 1787272"/>
              <a:gd name="connsiteX3" fmla="*/ 1741826 w 1990850"/>
              <a:gd name="connsiteY3" fmla="*/ 390419 h 1787272"/>
              <a:gd name="connsiteX4" fmla="*/ 1701611 w 1990850"/>
              <a:gd name="connsiteY4" fmla="*/ 435815 h 1787272"/>
              <a:gd name="connsiteX5" fmla="*/ 1666893 w 1990850"/>
              <a:gd name="connsiteY5" fmla="*/ 450245 h 1787272"/>
              <a:gd name="connsiteX6" fmla="*/ 1636946 w 1990850"/>
              <a:gd name="connsiteY6" fmla="*/ 600931 h 1787272"/>
              <a:gd name="connsiteX7" fmla="*/ 1653063 w 1990850"/>
              <a:gd name="connsiteY7" fmla="*/ 683989 h 1787272"/>
              <a:gd name="connsiteX8" fmla="*/ 1558403 w 1990850"/>
              <a:gd name="connsiteY8" fmla="*/ 1061417 h 1787272"/>
              <a:gd name="connsiteX9" fmla="*/ 1511997 w 1990850"/>
              <a:gd name="connsiteY9" fmla="*/ 1496586 h 1787272"/>
              <a:gd name="connsiteX10" fmla="*/ 1548888 w 1990850"/>
              <a:gd name="connsiteY10" fmla="*/ 1608076 h 1787272"/>
              <a:gd name="connsiteX11" fmla="*/ 1654424 w 1990850"/>
              <a:gd name="connsiteY11" fmla="*/ 1665445 h 1787272"/>
              <a:gd name="connsiteX12" fmla="*/ 1661216 w 1990850"/>
              <a:gd name="connsiteY12" fmla="*/ 1703421 h 1787272"/>
              <a:gd name="connsiteX13" fmla="*/ 1615620 w 1990850"/>
              <a:gd name="connsiteY13" fmla="*/ 1726853 h 1787272"/>
              <a:gd name="connsiteX14" fmla="*/ 1598227 w 1990850"/>
              <a:gd name="connsiteY14" fmla="*/ 1723824 h 1787272"/>
              <a:gd name="connsiteX15" fmla="*/ 1526437 w 1990850"/>
              <a:gd name="connsiteY15" fmla="*/ 1771592 h 1787272"/>
              <a:gd name="connsiteX16" fmla="*/ 1432083 w 1990850"/>
              <a:gd name="connsiteY16" fmla="*/ 1780936 h 1787272"/>
              <a:gd name="connsiteX17" fmla="*/ 1393363 w 1990850"/>
              <a:gd name="connsiteY17" fmla="*/ 1681561 h 1787272"/>
              <a:gd name="connsiteX18" fmla="*/ 1379838 w 1990850"/>
              <a:gd name="connsiteY18" fmla="*/ 1611524 h 1787272"/>
              <a:gd name="connsiteX19" fmla="*/ 1299428 w 1990850"/>
              <a:gd name="connsiteY19" fmla="*/ 1270729 h 1787272"/>
              <a:gd name="connsiteX20" fmla="*/ 992866 w 1990850"/>
              <a:gd name="connsiteY20" fmla="*/ 1503691 h 1787272"/>
              <a:gd name="connsiteX21" fmla="*/ 1071942 w 1990850"/>
              <a:gd name="connsiteY21" fmla="*/ 1562546 h 1787272"/>
              <a:gd name="connsiteX22" fmla="*/ 929763 w 1990850"/>
              <a:gd name="connsiteY22" fmla="*/ 1587331 h 1787272"/>
              <a:gd name="connsiteX23" fmla="*/ 835351 w 1990850"/>
              <a:gd name="connsiteY23" fmla="*/ 1656653 h 1787272"/>
              <a:gd name="connsiteX24" fmla="*/ 1095050 w 1990850"/>
              <a:gd name="connsiteY24" fmla="*/ 1720299 h 1787272"/>
              <a:gd name="connsiteX25" fmla="*/ 1029813 w 1990850"/>
              <a:gd name="connsiteY25" fmla="*/ 1742283 h 1787272"/>
              <a:gd name="connsiteX26" fmla="*/ 864964 w 1990850"/>
              <a:gd name="connsiteY26" fmla="*/ 1748055 h 1787272"/>
              <a:gd name="connsiteX27" fmla="*/ 582405 w 1990850"/>
              <a:gd name="connsiteY27" fmla="*/ 1691144 h 1787272"/>
              <a:gd name="connsiteX28" fmla="*/ 547172 w 1990850"/>
              <a:gd name="connsiteY28" fmla="*/ 1605580 h 1787272"/>
              <a:gd name="connsiteX29" fmla="*/ 355910 w 1990850"/>
              <a:gd name="connsiteY29" fmla="*/ 1605580 h 1787272"/>
              <a:gd name="connsiteX30" fmla="*/ 33527 w 1990850"/>
              <a:gd name="connsiteY30" fmla="*/ 1501358 h 1787272"/>
              <a:gd name="connsiteX31" fmla="*/ 381084 w 1990850"/>
              <a:gd name="connsiteY31" fmla="*/ 1525047 h 1787272"/>
              <a:gd name="connsiteX32" fmla="*/ 559469 w 1990850"/>
              <a:gd name="connsiteY32" fmla="*/ 1193119 h 1787272"/>
              <a:gd name="connsiteX33" fmla="*/ 1015259 w 1990850"/>
              <a:gd name="connsiteY33" fmla="*/ 694571 h 1787272"/>
              <a:gd name="connsiteX34" fmla="*/ 1271948 w 1990850"/>
              <a:gd name="connsiteY34" fmla="*/ 397620 h 1787272"/>
              <a:gd name="connsiteX35" fmla="*/ 1405879 w 1990850"/>
              <a:gd name="connsiteY35" fmla="*/ 160047 h 1787272"/>
              <a:gd name="connsiteX36" fmla="*/ 1486032 w 1990850"/>
              <a:gd name="connsiteY36" fmla="*/ 60435 h 1787272"/>
              <a:gd name="connsiteX37" fmla="*/ 1846258 w 1990850"/>
              <a:gd name="connsiteY37" fmla="*/ 166696 h 17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90850" h="1787272">
                <a:moveTo>
                  <a:pt x="1846258" y="166696"/>
                </a:moveTo>
                <a:cubicBezTo>
                  <a:pt x="1890321" y="204786"/>
                  <a:pt x="2048702" y="222960"/>
                  <a:pt x="1968559" y="320877"/>
                </a:cubicBezTo>
                <a:cubicBezTo>
                  <a:pt x="1958272" y="378627"/>
                  <a:pt x="1846963" y="398401"/>
                  <a:pt x="1805948" y="399153"/>
                </a:cubicBezTo>
                <a:cubicBezTo>
                  <a:pt x="1797252" y="401677"/>
                  <a:pt x="1784603" y="417527"/>
                  <a:pt x="1741826" y="390419"/>
                </a:cubicBezTo>
                <a:cubicBezTo>
                  <a:pt x="1741826" y="390419"/>
                  <a:pt x="1698783" y="418318"/>
                  <a:pt x="1701611" y="435815"/>
                </a:cubicBezTo>
                <a:cubicBezTo>
                  <a:pt x="1704412" y="453322"/>
                  <a:pt x="1666893" y="450245"/>
                  <a:pt x="1666893" y="450245"/>
                </a:cubicBezTo>
                <a:cubicBezTo>
                  <a:pt x="1666893" y="450245"/>
                  <a:pt x="1632079" y="587910"/>
                  <a:pt x="1636946" y="600931"/>
                </a:cubicBezTo>
                <a:cubicBezTo>
                  <a:pt x="1636946" y="600931"/>
                  <a:pt x="1658882" y="661786"/>
                  <a:pt x="1653063" y="683989"/>
                </a:cubicBezTo>
                <a:cubicBezTo>
                  <a:pt x="1693687" y="765314"/>
                  <a:pt x="1693172" y="899035"/>
                  <a:pt x="1558403" y="1061417"/>
                </a:cubicBezTo>
                <a:cubicBezTo>
                  <a:pt x="1524961" y="1167630"/>
                  <a:pt x="1528571" y="1363922"/>
                  <a:pt x="1511997" y="1496586"/>
                </a:cubicBezTo>
                <a:cubicBezTo>
                  <a:pt x="1511978" y="1496586"/>
                  <a:pt x="1520008" y="1600275"/>
                  <a:pt x="1548888" y="1608076"/>
                </a:cubicBezTo>
                <a:cubicBezTo>
                  <a:pt x="1609724" y="1615001"/>
                  <a:pt x="1623487" y="1639223"/>
                  <a:pt x="1654424" y="1665445"/>
                </a:cubicBezTo>
                <a:cubicBezTo>
                  <a:pt x="1654424" y="1665445"/>
                  <a:pt x="1668788" y="1685867"/>
                  <a:pt x="1661216" y="1703421"/>
                </a:cubicBezTo>
                <a:cubicBezTo>
                  <a:pt x="1656168" y="1715108"/>
                  <a:pt x="1634232" y="1725824"/>
                  <a:pt x="1615620" y="1726853"/>
                </a:cubicBezTo>
                <a:lnTo>
                  <a:pt x="1598227" y="1723824"/>
                </a:lnTo>
                <a:cubicBezTo>
                  <a:pt x="1599903" y="1745598"/>
                  <a:pt x="1605199" y="1770649"/>
                  <a:pt x="1526437" y="1771592"/>
                </a:cubicBezTo>
                <a:cubicBezTo>
                  <a:pt x="1518217" y="1800062"/>
                  <a:pt x="1457371" y="1781098"/>
                  <a:pt x="1432083" y="1780936"/>
                </a:cubicBezTo>
                <a:cubicBezTo>
                  <a:pt x="1383772" y="1724195"/>
                  <a:pt x="1401545" y="1696554"/>
                  <a:pt x="1393363" y="1681561"/>
                </a:cubicBezTo>
                <a:cubicBezTo>
                  <a:pt x="1388039" y="1644357"/>
                  <a:pt x="1391925" y="1632289"/>
                  <a:pt x="1379838" y="1611524"/>
                </a:cubicBezTo>
                <a:cubicBezTo>
                  <a:pt x="1367751" y="1590760"/>
                  <a:pt x="1328898" y="1421538"/>
                  <a:pt x="1299428" y="1270729"/>
                </a:cubicBezTo>
                <a:cubicBezTo>
                  <a:pt x="1299428" y="1270729"/>
                  <a:pt x="1104213" y="1352368"/>
                  <a:pt x="992866" y="1503691"/>
                </a:cubicBezTo>
                <a:cubicBezTo>
                  <a:pt x="1001486" y="1504006"/>
                  <a:pt x="1095469" y="1527837"/>
                  <a:pt x="1071942" y="1562546"/>
                </a:cubicBezTo>
                <a:cubicBezTo>
                  <a:pt x="1039948" y="1571224"/>
                  <a:pt x="1075657" y="1595512"/>
                  <a:pt x="929763" y="1587331"/>
                </a:cubicBezTo>
                <a:cubicBezTo>
                  <a:pt x="929763" y="1587331"/>
                  <a:pt x="881052" y="1641842"/>
                  <a:pt x="835351" y="1656653"/>
                </a:cubicBezTo>
                <a:cubicBezTo>
                  <a:pt x="890624" y="1672617"/>
                  <a:pt x="1051644" y="1631355"/>
                  <a:pt x="1095050" y="1720299"/>
                </a:cubicBezTo>
                <a:cubicBezTo>
                  <a:pt x="1095050" y="1720299"/>
                  <a:pt x="1076657" y="1760343"/>
                  <a:pt x="1029813" y="1742283"/>
                </a:cubicBezTo>
                <a:cubicBezTo>
                  <a:pt x="1063141" y="1808615"/>
                  <a:pt x="862440" y="1735044"/>
                  <a:pt x="864964" y="1748055"/>
                </a:cubicBezTo>
                <a:cubicBezTo>
                  <a:pt x="843580" y="1743655"/>
                  <a:pt x="587358" y="1742436"/>
                  <a:pt x="582405" y="1691144"/>
                </a:cubicBezTo>
                <a:cubicBezTo>
                  <a:pt x="582100" y="1682342"/>
                  <a:pt x="538790" y="1680695"/>
                  <a:pt x="547172" y="1605580"/>
                </a:cubicBezTo>
                <a:cubicBezTo>
                  <a:pt x="459247" y="1552012"/>
                  <a:pt x="449436" y="1620058"/>
                  <a:pt x="355910" y="1605580"/>
                </a:cubicBezTo>
                <a:cubicBezTo>
                  <a:pt x="184260" y="1555060"/>
                  <a:pt x="-97071" y="1600542"/>
                  <a:pt x="33527" y="1501358"/>
                </a:cubicBezTo>
                <a:cubicBezTo>
                  <a:pt x="33527" y="1501358"/>
                  <a:pt x="203548" y="1482822"/>
                  <a:pt x="381084" y="1525047"/>
                </a:cubicBezTo>
                <a:cubicBezTo>
                  <a:pt x="478763" y="1498700"/>
                  <a:pt x="511205" y="1303609"/>
                  <a:pt x="559469" y="1193119"/>
                </a:cubicBezTo>
                <a:cubicBezTo>
                  <a:pt x="586520" y="1148180"/>
                  <a:pt x="783935" y="876499"/>
                  <a:pt x="1015259" y="694571"/>
                </a:cubicBezTo>
                <a:cubicBezTo>
                  <a:pt x="1246583" y="512634"/>
                  <a:pt x="1263852" y="417718"/>
                  <a:pt x="1271948" y="397620"/>
                </a:cubicBezTo>
                <a:cubicBezTo>
                  <a:pt x="1319954" y="343175"/>
                  <a:pt x="1383219" y="235333"/>
                  <a:pt x="1405879" y="160047"/>
                </a:cubicBezTo>
                <a:cubicBezTo>
                  <a:pt x="1428701" y="123357"/>
                  <a:pt x="1448923" y="63969"/>
                  <a:pt x="1486032" y="60435"/>
                </a:cubicBezTo>
                <a:cubicBezTo>
                  <a:pt x="1534943" y="-56866"/>
                  <a:pt x="1855526" y="6238"/>
                  <a:pt x="1846258" y="166696"/>
                </a:cubicBezTo>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50" name="Grafik 50">
            <a:extLst>
              <a:ext uri="{FF2B5EF4-FFF2-40B4-BE49-F238E27FC236}">
                <a16:creationId xmlns:a16="http://schemas.microsoft.com/office/drawing/2014/main" id="{89CBAED8-D2D3-DB3A-4FA5-DCA1C5D35DF3}"/>
              </a:ext>
            </a:extLst>
          </p:cNvPr>
          <p:cNvSpPr>
            <a:spLocks noChangeAspect="1"/>
          </p:cNvSpPr>
          <p:nvPr/>
        </p:nvSpPr>
        <p:spPr>
          <a:xfrm>
            <a:off x="1303376" y="6285506"/>
            <a:ext cx="850765" cy="597896"/>
          </a:xfrm>
          <a:custGeom>
            <a:avLst/>
            <a:gdLst>
              <a:gd name="connsiteX0" fmla="*/ 1360777 w 2014148"/>
              <a:gd name="connsiteY0" fmla="*/ 1408816 h 1415491"/>
              <a:gd name="connsiteX1" fmla="*/ 1394600 w 2014148"/>
              <a:gd name="connsiteY1" fmla="*/ 1408426 h 1415491"/>
              <a:gd name="connsiteX2" fmla="*/ 1414251 w 2014148"/>
              <a:gd name="connsiteY2" fmla="*/ 1383642 h 1415491"/>
              <a:gd name="connsiteX3" fmla="*/ 1389514 w 2014148"/>
              <a:gd name="connsiteY3" fmla="*/ 1354314 h 1415491"/>
              <a:gd name="connsiteX4" fmla="*/ 1383094 w 2014148"/>
              <a:gd name="connsiteY4" fmla="*/ 1348666 h 1415491"/>
              <a:gd name="connsiteX5" fmla="*/ 1370321 w 2014148"/>
              <a:gd name="connsiteY5" fmla="*/ 1291183 h 1415491"/>
              <a:gd name="connsiteX6" fmla="*/ 1408650 w 2014148"/>
              <a:gd name="connsiteY6" fmla="*/ 1207763 h 1415491"/>
              <a:gd name="connsiteX7" fmla="*/ 1466743 w 2014148"/>
              <a:gd name="connsiteY7" fmla="*/ 1114103 h 1415491"/>
              <a:gd name="connsiteX8" fmla="*/ 1471000 w 2014148"/>
              <a:gd name="connsiteY8" fmla="*/ 1117094 h 1415491"/>
              <a:gd name="connsiteX9" fmla="*/ 1480078 w 2014148"/>
              <a:gd name="connsiteY9" fmla="*/ 1123447 h 1415491"/>
              <a:gd name="connsiteX10" fmla="*/ 1492765 w 2014148"/>
              <a:gd name="connsiteY10" fmla="*/ 1131887 h 1415491"/>
              <a:gd name="connsiteX11" fmla="*/ 1495194 w 2014148"/>
              <a:gd name="connsiteY11" fmla="*/ 1133496 h 1415491"/>
              <a:gd name="connsiteX12" fmla="*/ 1502700 w 2014148"/>
              <a:gd name="connsiteY12" fmla="*/ 1138335 h 1415491"/>
              <a:gd name="connsiteX13" fmla="*/ 1570099 w 2014148"/>
              <a:gd name="connsiteY13" fmla="*/ 1184103 h 1415491"/>
              <a:gd name="connsiteX14" fmla="*/ 1574632 w 2014148"/>
              <a:gd name="connsiteY14" fmla="*/ 1187398 h 1415491"/>
              <a:gd name="connsiteX15" fmla="*/ 1637936 w 2014148"/>
              <a:gd name="connsiteY15" fmla="*/ 1234785 h 1415491"/>
              <a:gd name="connsiteX16" fmla="*/ 1657395 w 2014148"/>
              <a:gd name="connsiteY16" fmla="*/ 1250806 h 1415491"/>
              <a:gd name="connsiteX17" fmla="*/ 1665834 w 2014148"/>
              <a:gd name="connsiteY17" fmla="*/ 1258626 h 1415491"/>
              <a:gd name="connsiteX18" fmla="*/ 1669854 w 2014148"/>
              <a:gd name="connsiteY18" fmla="*/ 1262570 h 1415491"/>
              <a:gd name="connsiteX19" fmla="*/ 1675750 w 2014148"/>
              <a:gd name="connsiteY19" fmla="*/ 1268913 h 1415491"/>
              <a:gd name="connsiteX20" fmla="*/ 1679293 w 2014148"/>
              <a:gd name="connsiteY20" fmla="*/ 1272923 h 1415491"/>
              <a:gd name="connsiteX21" fmla="*/ 1685027 w 2014148"/>
              <a:gd name="connsiteY21" fmla="*/ 1280458 h 1415491"/>
              <a:gd name="connsiteX22" fmla="*/ 1687570 w 2014148"/>
              <a:gd name="connsiteY22" fmla="*/ 1283934 h 1415491"/>
              <a:gd name="connsiteX23" fmla="*/ 1694457 w 2014148"/>
              <a:gd name="connsiteY23" fmla="*/ 1295764 h 1415491"/>
              <a:gd name="connsiteX24" fmla="*/ 1700305 w 2014148"/>
              <a:gd name="connsiteY24" fmla="*/ 1310509 h 1415491"/>
              <a:gd name="connsiteX25" fmla="*/ 1707811 w 2014148"/>
              <a:gd name="connsiteY25" fmla="*/ 1348476 h 1415491"/>
              <a:gd name="connsiteX26" fmla="*/ 1773686 w 2014148"/>
              <a:gd name="connsiteY26" fmla="*/ 1400168 h 1415491"/>
              <a:gd name="connsiteX27" fmla="*/ 1781887 w 2014148"/>
              <a:gd name="connsiteY27" fmla="*/ 1323225 h 1415491"/>
              <a:gd name="connsiteX28" fmla="*/ 1777248 w 2014148"/>
              <a:gd name="connsiteY28" fmla="*/ 1302632 h 1415491"/>
              <a:gd name="connsiteX29" fmla="*/ 1748883 w 2014148"/>
              <a:gd name="connsiteY29" fmla="*/ 1232366 h 1415491"/>
              <a:gd name="connsiteX30" fmla="*/ 1651861 w 2014148"/>
              <a:gd name="connsiteY30" fmla="*/ 1106093 h 1415491"/>
              <a:gd name="connsiteX31" fmla="*/ 1636793 w 2014148"/>
              <a:gd name="connsiteY31" fmla="*/ 1090700 h 1415491"/>
              <a:gd name="connsiteX32" fmla="*/ 1598321 w 2014148"/>
              <a:gd name="connsiteY32" fmla="*/ 1025978 h 1415491"/>
              <a:gd name="connsiteX33" fmla="*/ 1624963 w 2014148"/>
              <a:gd name="connsiteY33" fmla="*/ 941596 h 1415491"/>
              <a:gd name="connsiteX34" fmla="*/ 1623248 w 2014148"/>
              <a:gd name="connsiteY34" fmla="*/ 925518 h 1415491"/>
              <a:gd name="connsiteX35" fmla="*/ 1737948 w 2014148"/>
              <a:gd name="connsiteY35" fmla="*/ 833068 h 1415491"/>
              <a:gd name="connsiteX36" fmla="*/ 1795489 w 2014148"/>
              <a:gd name="connsiteY36" fmla="*/ 802864 h 1415491"/>
              <a:gd name="connsiteX37" fmla="*/ 1924762 w 2014148"/>
              <a:gd name="connsiteY37" fmla="*/ 774442 h 1415491"/>
              <a:gd name="connsiteX38" fmla="*/ 1984084 w 2014148"/>
              <a:gd name="connsiteY38" fmla="*/ 753782 h 1415491"/>
              <a:gd name="connsiteX39" fmla="*/ 2003029 w 2014148"/>
              <a:gd name="connsiteY39" fmla="*/ 727074 h 1415491"/>
              <a:gd name="connsiteX40" fmla="*/ 2006782 w 2014148"/>
              <a:gd name="connsiteY40" fmla="*/ 717025 h 1415491"/>
              <a:gd name="connsiteX41" fmla="*/ 2011935 w 2014148"/>
              <a:gd name="connsiteY41" fmla="*/ 696623 h 1415491"/>
              <a:gd name="connsiteX42" fmla="*/ 2012316 w 2014148"/>
              <a:gd name="connsiteY42" fmla="*/ 694518 h 1415491"/>
              <a:gd name="connsiteX43" fmla="*/ 2012887 w 2014148"/>
              <a:gd name="connsiteY43" fmla="*/ 690832 h 1415491"/>
              <a:gd name="connsiteX44" fmla="*/ 2011106 w 2014148"/>
              <a:gd name="connsiteY44" fmla="*/ 659485 h 1415491"/>
              <a:gd name="connsiteX45" fmla="*/ 2005696 w 2014148"/>
              <a:gd name="connsiteY45" fmla="*/ 650017 h 1415491"/>
              <a:gd name="connsiteX46" fmla="*/ 2004743 w 2014148"/>
              <a:gd name="connsiteY46" fmla="*/ 648750 h 1415491"/>
              <a:gd name="connsiteX47" fmla="*/ 1960424 w 2014148"/>
              <a:gd name="connsiteY47" fmla="*/ 607345 h 1415491"/>
              <a:gd name="connsiteX48" fmla="*/ 1959414 w 2014148"/>
              <a:gd name="connsiteY48" fmla="*/ 605630 h 1415491"/>
              <a:gd name="connsiteX49" fmla="*/ 1955280 w 2014148"/>
              <a:gd name="connsiteY49" fmla="*/ 596791 h 1415491"/>
              <a:gd name="connsiteX50" fmla="*/ 1947832 w 2014148"/>
              <a:gd name="connsiteY50" fmla="*/ 576122 h 1415491"/>
              <a:gd name="connsiteX51" fmla="*/ 1866450 w 2014148"/>
              <a:gd name="connsiteY51" fmla="*/ 507456 h 1415491"/>
              <a:gd name="connsiteX52" fmla="*/ 1842733 w 2014148"/>
              <a:gd name="connsiteY52" fmla="*/ 498617 h 1415491"/>
              <a:gd name="connsiteX53" fmla="*/ 1842504 w 2014148"/>
              <a:gd name="connsiteY53" fmla="*/ 498550 h 1415491"/>
              <a:gd name="connsiteX54" fmla="*/ 1820444 w 2014148"/>
              <a:gd name="connsiteY54" fmla="*/ 400043 h 1415491"/>
              <a:gd name="connsiteX55" fmla="*/ 1815825 w 2014148"/>
              <a:gd name="connsiteY55" fmla="*/ 394499 h 1415491"/>
              <a:gd name="connsiteX56" fmla="*/ 1810891 w 2014148"/>
              <a:gd name="connsiteY56" fmla="*/ 398185 h 1415491"/>
              <a:gd name="connsiteX57" fmla="*/ 1777505 w 2014148"/>
              <a:gd name="connsiteY57" fmla="*/ 450735 h 1415491"/>
              <a:gd name="connsiteX58" fmla="*/ 1777496 w 2014148"/>
              <a:gd name="connsiteY58" fmla="*/ 450678 h 1415491"/>
              <a:gd name="connsiteX59" fmla="*/ 1762551 w 2014148"/>
              <a:gd name="connsiteY59" fmla="*/ 398738 h 1415491"/>
              <a:gd name="connsiteX60" fmla="*/ 1750159 w 2014148"/>
              <a:gd name="connsiteY60" fmla="*/ 406996 h 1415491"/>
              <a:gd name="connsiteX61" fmla="*/ 1722184 w 2014148"/>
              <a:gd name="connsiteY61" fmla="*/ 446925 h 1415491"/>
              <a:gd name="connsiteX62" fmla="*/ 1686570 w 2014148"/>
              <a:gd name="connsiteY62" fmla="*/ 512285 h 1415491"/>
              <a:gd name="connsiteX63" fmla="*/ 1686513 w 2014148"/>
              <a:gd name="connsiteY63" fmla="*/ 512285 h 1415491"/>
              <a:gd name="connsiteX64" fmla="*/ 1684922 w 2014148"/>
              <a:gd name="connsiteY64" fmla="*/ 513495 h 1415491"/>
              <a:gd name="connsiteX65" fmla="*/ 1657395 w 2014148"/>
              <a:gd name="connsiteY65" fmla="*/ 543261 h 1415491"/>
              <a:gd name="connsiteX66" fmla="*/ 1653195 w 2014148"/>
              <a:gd name="connsiteY66" fmla="*/ 550700 h 1415491"/>
              <a:gd name="connsiteX67" fmla="*/ 1650461 w 2014148"/>
              <a:gd name="connsiteY67" fmla="*/ 556357 h 1415491"/>
              <a:gd name="connsiteX68" fmla="*/ 1622867 w 2014148"/>
              <a:gd name="connsiteY68" fmla="*/ 572369 h 1415491"/>
              <a:gd name="connsiteX69" fmla="*/ 1599016 w 2014148"/>
              <a:gd name="connsiteY69" fmla="*/ 586237 h 1415491"/>
              <a:gd name="connsiteX70" fmla="*/ 1563164 w 2014148"/>
              <a:gd name="connsiteY70" fmla="*/ 607097 h 1415491"/>
              <a:gd name="connsiteX71" fmla="*/ 1556354 w 2014148"/>
              <a:gd name="connsiteY71" fmla="*/ 611040 h 1415491"/>
              <a:gd name="connsiteX72" fmla="*/ 1545486 w 2014148"/>
              <a:gd name="connsiteY72" fmla="*/ 617137 h 1415491"/>
              <a:gd name="connsiteX73" fmla="*/ 1524693 w 2014148"/>
              <a:gd name="connsiteY73" fmla="*/ 626614 h 1415491"/>
              <a:gd name="connsiteX74" fmla="*/ 1508605 w 2014148"/>
              <a:gd name="connsiteY74" fmla="*/ 630052 h 1415491"/>
              <a:gd name="connsiteX75" fmla="*/ 1468295 w 2014148"/>
              <a:gd name="connsiteY75" fmla="*/ 625919 h 1415491"/>
              <a:gd name="connsiteX76" fmla="*/ 1464609 w 2014148"/>
              <a:gd name="connsiteY76" fmla="*/ 625471 h 1415491"/>
              <a:gd name="connsiteX77" fmla="*/ 1430148 w 2014148"/>
              <a:gd name="connsiteY77" fmla="*/ 626166 h 1415491"/>
              <a:gd name="connsiteX78" fmla="*/ 1390848 w 2014148"/>
              <a:gd name="connsiteY78" fmla="*/ 630814 h 1415491"/>
              <a:gd name="connsiteX79" fmla="*/ 1388752 w 2014148"/>
              <a:gd name="connsiteY79" fmla="*/ 631005 h 1415491"/>
              <a:gd name="connsiteX80" fmla="*/ 1345004 w 2014148"/>
              <a:gd name="connsiteY80" fmla="*/ 631957 h 1415491"/>
              <a:gd name="connsiteX81" fmla="*/ 1296112 w 2014148"/>
              <a:gd name="connsiteY81" fmla="*/ 628271 h 1415491"/>
              <a:gd name="connsiteX82" fmla="*/ 1270109 w 2014148"/>
              <a:gd name="connsiteY82" fmla="*/ 625471 h 1415491"/>
              <a:gd name="connsiteX83" fmla="*/ 1252935 w 2014148"/>
              <a:gd name="connsiteY83" fmla="*/ 623566 h 1415491"/>
              <a:gd name="connsiteX84" fmla="*/ 1225094 w 2014148"/>
              <a:gd name="connsiteY84" fmla="*/ 620889 h 1415491"/>
              <a:gd name="connsiteX85" fmla="*/ 1207729 w 2014148"/>
              <a:gd name="connsiteY85" fmla="*/ 619432 h 1415491"/>
              <a:gd name="connsiteX86" fmla="*/ 1165515 w 2014148"/>
              <a:gd name="connsiteY86" fmla="*/ 616698 h 1415491"/>
              <a:gd name="connsiteX87" fmla="*/ 1134425 w 2014148"/>
              <a:gd name="connsiteY87" fmla="*/ 615365 h 1415491"/>
              <a:gd name="connsiteX88" fmla="*/ 1074913 w 2014148"/>
              <a:gd name="connsiteY88" fmla="*/ 614279 h 1415491"/>
              <a:gd name="connsiteX89" fmla="*/ 1034594 w 2014148"/>
              <a:gd name="connsiteY89" fmla="*/ 614784 h 1415491"/>
              <a:gd name="connsiteX90" fmla="*/ 966937 w 2014148"/>
              <a:gd name="connsiteY90" fmla="*/ 617775 h 1415491"/>
              <a:gd name="connsiteX91" fmla="*/ 933810 w 2014148"/>
              <a:gd name="connsiteY91" fmla="*/ 620318 h 1415491"/>
              <a:gd name="connsiteX92" fmla="*/ 882375 w 2014148"/>
              <a:gd name="connsiteY92" fmla="*/ 625404 h 1415491"/>
              <a:gd name="connsiteX93" fmla="*/ 863753 w 2014148"/>
              <a:gd name="connsiteY93" fmla="*/ 627633 h 1415491"/>
              <a:gd name="connsiteX94" fmla="*/ 852495 w 2014148"/>
              <a:gd name="connsiteY94" fmla="*/ 629090 h 1415491"/>
              <a:gd name="connsiteX95" fmla="*/ 812690 w 2014148"/>
              <a:gd name="connsiteY95" fmla="*/ 634567 h 1415491"/>
              <a:gd name="connsiteX96" fmla="*/ 777981 w 2014148"/>
              <a:gd name="connsiteY96" fmla="*/ 639273 h 1415491"/>
              <a:gd name="connsiteX97" fmla="*/ 736575 w 2014148"/>
              <a:gd name="connsiteY97" fmla="*/ 644226 h 1415491"/>
              <a:gd name="connsiteX98" fmla="*/ 688836 w 2014148"/>
              <a:gd name="connsiteY98" fmla="*/ 648236 h 1415491"/>
              <a:gd name="connsiteX99" fmla="*/ 655956 w 2014148"/>
              <a:gd name="connsiteY99" fmla="*/ 649245 h 1415491"/>
              <a:gd name="connsiteX100" fmla="*/ 549457 w 2014148"/>
              <a:gd name="connsiteY100" fmla="*/ 637225 h 1415491"/>
              <a:gd name="connsiteX101" fmla="*/ 529302 w 2014148"/>
              <a:gd name="connsiteY101" fmla="*/ 631195 h 1415491"/>
              <a:gd name="connsiteX102" fmla="*/ 503803 w 2014148"/>
              <a:gd name="connsiteY102" fmla="*/ 621404 h 1415491"/>
              <a:gd name="connsiteX103" fmla="*/ 483210 w 2014148"/>
              <a:gd name="connsiteY103" fmla="*/ 611288 h 1415491"/>
              <a:gd name="connsiteX104" fmla="*/ 461912 w 2014148"/>
              <a:gd name="connsiteY104" fmla="*/ 598696 h 1415491"/>
              <a:gd name="connsiteX105" fmla="*/ 431194 w 2014148"/>
              <a:gd name="connsiteY105" fmla="*/ 575998 h 1415491"/>
              <a:gd name="connsiteX106" fmla="*/ 414592 w 2014148"/>
              <a:gd name="connsiteY106" fmla="*/ 561187 h 1415491"/>
              <a:gd name="connsiteX107" fmla="*/ 387703 w 2014148"/>
              <a:gd name="connsiteY107" fmla="*/ 533269 h 1415491"/>
              <a:gd name="connsiteX108" fmla="*/ 367672 w 2014148"/>
              <a:gd name="connsiteY108" fmla="*/ 508532 h 1415491"/>
              <a:gd name="connsiteX109" fmla="*/ 350889 w 2014148"/>
              <a:gd name="connsiteY109" fmla="*/ 485072 h 1415491"/>
              <a:gd name="connsiteX110" fmla="*/ 342050 w 2014148"/>
              <a:gd name="connsiteY110" fmla="*/ 471537 h 1415491"/>
              <a:gd name="connsiteX111" fmla="*/ 324000 w 2014148"/>
              <a:gd name="connsiteY111" fmla="*/ 441334 h 1415491"/>
              <a:gd name="connsiteX112" fmla="*/ 301359 w 2014148"/>
              <a:gd name="connsiteY112" fmla="*/ 397719 h 1415491"/>
              <a:gd name="connsiteX113" fmla="*/ 288957 w 2014148"/>
              <a:gd name="connsiteY113" fmla="*/ 370753 h 1415491"/>
              <a:gd name="connsiteX114" fmla="*/ 283423 w 2014148"/>
              <a:gd name="connsiteY114" fmla="*/ 357971 h 1415491"/>
              <a:gd name="connsiteX115" fmla="*/ 259611 w 2014148"/>
              <a:gd name="connsiteY115" fmla="*/ 307050 h 1415491"/>
              <a:gd name="connsiteX116" fmla="*/ 243390 w 2014148"/>
              <a:gd name="connsiteY116" fmla="*/ 272798 h 1415491"/>
              <a:gd name="connsiteX117" fmla="*/ 223568 w 2014148"/>
              <a:gd name="connsiteY117" fmla="*/ 222335 h 1415491"/>
              <a:gd name="connsiteX118" fmla="*/ 192022 w 2014148"/>
              <a:gd name="connsiteY118" fmla="*/ 152040 h 1415491"/>
              <a:gd name="connsiteX119" fmla="*/ 148635 w 2014148"/>
              <a:gd name="connsiteY119" fmla="*/ 64029 h 1415491"/>
              <a:gd name="connsiteX120" fmla="*/ 102353 w 2014148"/>
              <a:gd name="connsiteY120" fmla="*/ 14185 h 1415491"/>
              <a:gd name="connsiteX121" fmla="*/ 89761 w 2014148"/>
              <a:gd name="connsiteY121" fmla="*/ 7060 h 1415491"/>
              <a:gd name="connsiteX122" fmla="*/ 13399 w 2014148"/>
              <a:gd name="connsiteY122" fmla="*/ 18633 h 1415491"/>
              <a:gd name="connsiteX123" fmla="*/ 8122 w 2014148"/>
              <a:gd name="connsiteY123" fmla="*/ 108540 h 1415491"/>
              <a:gd name="connsiteX124" fmla="*/ 31649 w 2014148"/>
              <a:gd name="connsiteY124" fmla="*/ 186683 h 1415491"/>
              <a:gd name="connsiteX125" fmla="*/ 54385 w 2014148"/>
              <a:gd name="connsiteY125" fmla="*/ 250891 h 1415491"/>
              <a:gd name="connsiteX126" fmla="*/ 59634 w 2014148"/>
              <a:gd name="connsiteY126" fmla="*/ 264445 h 1415491"/>
              <a:gd name="connsiteX127" fmla="*/ 64587 w 2014148"/>
              <a:gd name="connsiteY127" fmla="*/ 276770 h 1415491"/>
              <a:gd name="connsiteX128" fmla="*/ 69482 w 2014148"/>
              <a:gd name="connsiteY128" fmla="*/ 288467 h 1415491"/>
              <a:gd name="connsiteX129" fmla="*/ 76540 w 2014148"/>
              <a:gd name="connsiteY129" fmla="*/ 304936 h 1415491"/>
              <a:gd name="connsiteX130" fmla="*/ 77883 w 2014148"/>
              <a:gd name="connsiteY130" fmla="*/ 307888 h 1415491"/>
              <a:gd name="connsiteX131" fmla="*/ 80074 w 2014148"/>
              <a:gd name="connsiteY131" fmla="*/ 312727 h 1415491"/>
              <a:gd name="connsiteX132" fmla="*/ 84999 w 2014148"/>
              <a:gd name="connsiteY132" fmla="*/ 323566 h 1415491"/>
              <a:gd name="connsiteX133" fmla="*/ 92695 w 2014148"/>
              <a:gd name="connsiteY133" fmla="*/ 339911 h 1415491"/>
              <a:gd name="connsiteX134" fmla="*/ 93333 w 2014148"/>
              <a:gd name="connsiteY134" fmla="*/ 341178 h 1415491"/>
              <a:gd name="connsiteX135" fmla="*/ 102048 w 2014148"/>
              <a:gd name="connsiteY135" fmla="*/ 358533 h 1415491"/>
              <a:gd name="connsiteX136" fmla="*/ 106125 w 2014148"/>
              <a:gd name="connsiteY136" fmla="*/ 366162 h 1415491"/>
              <a:gd name="connsiteX137" fmla="*/ 109554 w 2014148"/>
              <a:gd name="connsiteY137" fmla="*/ 372554 h 1415491"/>
              <a:gd name="connsiteX138" fmla="*/ 116412 w 2014148"/>
              <a:gd name="connsiteY138" fmla="*/ 385374 h 1415491"/>
              <a:gd name="connsiteX139" fmla="*/ 131738 w 2014148"/>
              <a:gd name="connsiteY139" fmla="*/ 411692 h 1415491"/>
              <a:gd name="connsiteX140" fmla="*/ 133395 w 2014148"/>
              <a:gd name="connsiteY140" fmla="*/ 414435 h 1415491"/>
              <a:gd name="connsiteX141" fmla="*/ 140777 w 2014148"/>
              <a:gd name="connsiteY141" fmla="*/ 426246 h 1415491"/>
              <a:gd name="connsiteX142" fmla="*/ 151016 w 2014148"/>
              <a:gd name="connsiteY142" fmla="*/ 441829 h 1415491"/>
              <a:gd name="connsiteX143" fmla="*/ 154074 w 2014148"/>
              <a:gd name="connsiteY143" fmla="*/ 446277 h 1415491"/>
              <a:gd name="connsiteX144" fmla="*/ 158779 w 2014148"/>
              <a:gd name="connsiteY144" fmla="*/ 453211 h 1415491"/>
              <a:gd name="connsiteX145" fmla="*/ 162256 w 2014148"/>
              <a:gd name="connsiteY145" fmla="*/ 457936 h 1415491"/>
              <a:gd name="connsiteX146" fmla="*/ 170724 w 2014148"/>
              <a:gd name="connsiteY146" fmla="*/ 469432 h 1415491"/>
              <a:gd name="connsiteX147" fmla="*/ 179201 w 2014148"/>
              <a:gd name="connsiteY147" fmla="*/ 480938 h 1415491"/>
              <a:gd name="connsiteX148" fmla="*/ 185621 w 2014148"/>
              <a:gd name="connsiteY148" fmla="*/ 489140 h 1415491"/>
              <a:gd name="connsiteX149" fmla="*/ 190202 w 2014148"/>
              <a:gd name="connsiteY149" fmla="*/ 494855 h 1415491"/>
              <a:gd name="connsiteX150" fmla="*/ 191279 w 2014148"/>
              <a:gd name="connsiteY150" fmla="*/ 496150 h 1415491"/>
              <a:gd name="connsiteX151" fmla="*/ 191793 w 2014148"/>
              <a:gd name="connsiteY151" fmla="*/ 496769 h 1415491"/>
              <a:gd name="connsiteX152" fmla="*/ 195222 w 2014148"/>
              <a:gd name="connsiteY152" fmla="*/ 500893 h 1415491"/>
              <a:gd name="connsiteX153" fmla="*/ 195412 w 2014148"/>
              <a:gd name="connsiteY153" fmla="*/ 501151 h 1415491"/>
              <a:gd name="connsiteX154" fmla="*/ 205090 w 2014148"/>
              <a:gd name="connsiteY154" fmla="*/ 512466 h 1415491"/>
              <a:gd name="connsiteX155" fmla="*/ 205461 w 2014148"/>
              <a:gd name="connsiteY155" fmla="*/ 512914 h 1415491"/>
              <a:gd name="connsiteX156" fmla="*/ 215186 w 2014148"/>
              <a:gd name="connsiteY156" fmla="*/ 523792 h 1415491"/>
              <a:gd name="connsiteX157" fmla="*/ 218463 w 2014148"/>
              <a:gd name="connsiteY157" fmla="*/ 527268 h 1415491"/>
              <a:gd name="connsiteX158" fmla="*/ 221787 w 2014148"/>
              <a:gd name="connsiteY158" fmla="*/ 530811 h 1415491"/>
              <a:gd name="connsiteX159" fmla="*/ 224854 w 2014148"/>
              <a:gd name="connsiteY159" fmla="*/ 534088 h 1415491"/>
              <a:gd name="connsiteX160" fmla="*/ 236170 w 2014148"/>
              <a:gd name="connsiteY160" fmla="*/ 545728 h 1415491"/>
              <a:gd name="connsiteX161" fmla="*/ 237694 w 2014148"/>
              <a:gd name="connsiteY161" fmla="*/ 547194 h 1415491"/>
              <a:gd name="connsiteX162" fmla="*/ 245895 w 2014148"/>
              <a:gd name="connsiteY162" fmla="*/ 555205 h 1415491"/>
              <a:gd name="connsiteX163" fmla="*/ 248057 w 2014148"/>
              <a:gd name="connsiteY163" fmla="*/ 557234 h 1415491"/>
              <a:gd name="connsiteX164" fmla="*/ 249762 w 2014148"/>
              <a:gd name="connsiteY164" fmla="*/ 558815 h 1415491"/>
              <a:gd name="connsiteX165" fmla="*/ 251534 w 2014148"/>
              <a:gd name="connsiteY165" fmla="*/ 560453 h 1415491"/>
              <a:gd name="connsiteX166" fmla="*/ 258287 w 2014148"/>
              <a:gd name="connsiteY166" fmla="*/ 566711 h 1415491"/>
              <a:gd name="connsiteX167" fmla="*/ 268202 w 2014148"/>
              <a:gd name="connsiteY167" fmla="*/ 575417 h 1415491"/>
              <a:gd name="connsiteX168" fmla="*/ 275965 w 2014148"/>
              <a:gd name="connsiteY168" fmla="*/ 581970 h 1415491"/>
              <a:gd name="connsiteX169" fmla="*/ 282195 w 2014148"/>
              <a:gd name="connsiteY169" fmla="*/ 587057 h 1415491"/>
              <a:gd name="connsiteX170" fmla="*/ 283738 w 2014148"/>
              <a:gd name="connsiteY170" fmla="*/ 588314 h 1415491"/>
              <a:gd name="connsiteX171" fmla="*/ 284986 w 2014148"/>
              <a:gd name="connsiteY171" fmla="*/ 589343 h 1415491"/>
              <a:gd name="connsiteX172" fmla="*/ 294139 w 2014148"/>
              <a:gd name="connsiteY172" fmla="*/ 596467 h 1415491"/>
              <a:gd name="connsiteX173" fmla="*/ 303616 w 2014148"/>
              <a:gd name="connsiteY173" fmla="*/ 603582 h 1415491"/>
              <a:gd name="connsiteX174" fmla="*/ 314170 w 2014148"/>
              <a:gd name="connsiteY174" fmla="*/ 611088 h 1415491"/>
              <a:gd name="connsiteX175" fmla="*/ 316047 w 2014148"/>
              <a:gd name="connsiteY175" fmla="*/ 612326 h 1415491"/>
              <a:gd name="connsiteX176" fmla="*/ 321752 w 2014148"/>
              <a:gd name="connsiteY176" fmla="*/ 616070 h 1415491"/>
              <a:gd name="connsiteX177" fmla="*/ 336106 w 2014148"/>
              <a:gd name="connsiteY177" fmla="*/ 625528 h 1415491"/>
              <a:gd name="connsiteX178" fmla="*/ 343221 w 2014148"/>
              <a:gd name="connsiteY178" fmla="*/ 629910 h 1415491"/>
              <a:gd name="connsiteX179" fmla="*/ 346155 w 2014148"/>
              <a:gd name="connsiteY179" fmla="*/ 631691 h 1415491"/>
              <a:gd name="connsiteX180" fmla="*/ 353585 w 2014148"/>
              <a:gd name="connsiteY180" fmla="*/ 636015 h 1415491"/>
              <a:gd name="connsiteX181" fmla="*/ 363891 w 2014148"/>
              <a:gd name="connsiteY181" fmla="*/ 641730 h 1415491"/>
              <a:gd name="connsiteX182" fmla="*/ 373101 w 2014148"/>
              <a:gd name="connsiteY182" fmla="*/ 646512 h 1415491"/>
              <a:gd name="connsiteX183" fmla="*/ 378569 w 2014148"/>
              <a:gd name="connsiteY183" fmla="*/ 649236 h 1415491"/>
              <a:gd name="connsiteX184" fmla="*/ 388294 w 2014148"/>
              <a:gd name="connsiteY184" fmla="*/ 653941 h 1415491"/>
              <a:gd name="connsiteX185" fmla="*/ 392494 w 2014148"/>
              <a:gd name="connsiteY185" fmla="*/ 655913 h 1415491"/>
              <a:gd name="connsiteX186" fmla="*/ 418050 w 2014148"/>
              <a:gd name="connsiteY186" fmla="*/ 666981 h 1415491"/>
              <a:gd name="connsiteX187" fmla="*/ 418450 w 2014148"/>
              <a:gd name="connsiteY187" fmla="*/ 667133 h 1415491"/>
              <a:gd name="connsiteX188" fmla="*/ 445463 w 2014148"/>
              <a:gd name="connsiteY188" fmla="*/ 678830 h 1415491"/>
              <a:gd name="connsiteX189" fmla="*/ 447453 w 2014148"/>
              <a:gd name="connsiteY189" fmla="*/ 679763 h 1415491"/>
              <a:gd name="connsiteX190" fmla="*/ 471523 w 2014148"/>
              <a:gd name="connsiteY190" fmla="*/ 691927 h 1415491"/>
              <a:gd name="connsiteX191" fmla="*/ 473276 w 2014148"/>
              <a:gd name="connsiteY191" fmla="*/ 692927 h 1415491"/>
              <a:gd name="connsiteX192" fmla="*/ 496774 w 2014148"/>
              <a:gd name="connsiteY192" fmla="*/ 708624 h 1415491"/>
              <a:gd name="connsiteX193" fmla="*/ 517700 w 2014148"/>
              <a:gd name="connsiteY193" fmla="*/ 728703 h 1415491"/>
              <a:gd name="connsiteX194" fmla="*/ 517891 w 2014148"/>
              <a:gd name="connsiteY194" fmla="*/ 728903 h 1415491"/>
              <a:gd name="connsiteX195" fmla="*/ 518110 w 2014148"/>
              <a:gd name="connsiteY195" fmla="*/ 729189 h 1415491"/>
              <a:gd name="connsiteX196" fmla="*/ 534998 w 2014148"/>
              <a:gd name="connsiteY196" fmla="*/ 752753 h 1415491"/>
              <a:gd name="connsiteX197" fmla="*/ 528245 w 2014148"/>
              <a:gd name="connsiteY197" fmla="*/ 786967 h 1415491"/>
              <a:gd name="connsiteX198" fmla="*/ 527121 w 2014148"/>
              <a:gd name="connsiteY198" fmla="*/ 794616 h 1415491"/>
              <a:gd name="connsiteX199" fmla="*/ 513566 w 2014148"/>
              <a:gd name="connsiteY199" fmla="*/ 844508 h 1415491"/>
              <a:gd name="connsiteX200" fmla="*/ 499708 w 2014148"/>
              <a:gd name="connsiteY200" fmla="*/ 915526 h 1415491"/>
              <a:gd name="connsiteX201" fmla="*/ 469571 w 2014148"/>
              <a:gd name="connsiteY201" fmla="*/ 1015853 h 1415491"/>
              <a:gd name="connsiteX202" fmla="*/ 447444 w 2014148"/>
              <a:gd name="connsiteY202" fmla="*/ 1065964 h 1415491"/>
              <a:gd name="connsiteX203" fmla="*/ 383607 w 2014148"/>
              <a:gd name="connsiteY203" fmla="*/ 1118933 h 1415491"/>
              <a:gd name="connsiteX204" fmla="*/ 363576 w 2014148"/>
              <a:gd name="connsiteY204" fmla="*/ 1134506 h 1415491"/>
              <a:gd name="connsiteX205" fmla="*/ 352642 w 2014148"/>
              <a:gd name="connsiteY205" fmla="*/ 1161976 h 1415491"/>
              <a:gd name="connsiteX206" fmla="*/ 318247 w 2014148"/>
              <a:gd name="connsiteY206" fmla="*/ 1306299 h 1415491"/>
              <a:gd name="connsiteX207" fmla="*/ 313160 w 2014148"/>
              <a:gd name="connsiteY207" fmla="*/ 1327540 h 1415491"/>
              <a:gd name="connsiteX208" fmla="*/ 307760 w 2014148"/>
              <a:gd name="connsiteY208" fmla="*/ 1366773 h 1415491"/>
              <a:gd name="connsiteX209" fmla="*/ 324610 w 2014148"/>
              <a:gd name="connsiteY209" fmla="*/ 1401425 h 1415491"/>
              <a:gd name="connsiteX210" fmla="*/ 350422 w 2014148"/>
              <a:gd name="connsiteY210" fmla="*/ 1410198 h 1415491"/>
              <a:gd name="connsiteX211" fmla="*/ 404219 w 2014148"/>
              <a:gd name="connsiteY211" fmla="*/ 1388709 h 1415491"/>
              <a:gd name="connsiteX212" fmla="*/ 399133 w 2014148"/>
              <a:gd name="connsiteY212" fmla="*/ 1349228 h 1415491"/>
              <a:gd name="connsiteX213" fmla="*/ 397219 w 2014148"/>
              <a:gd name="connsiteY213" fmla="*/ 1337655 h 1415491"/>
              <a:gd name="connsiteX214" fmla="*/ 428946 w 2014148"/>
              <a:gd name="connsiteY214" fmla="*/ 1249206 h 1415491"/>
              <a:gd name="connsiteX215" fmla="*/ 516567 w 2014148"/>
              <a:gd name="connsiteY215" fmla="*/ 1186646 h 1415491"/>
              <a:gd name="connsiteX216" fmla="*/ 547676 w 2014148"/>
              <a:gd name="connsiteY216" fmla="*/ 1170549 h 1415491"/>
              <a:gd name="connsiteX217" fmla="*/ 540789 w 2014148"/>
              <a:gd name="connsiteY217" fmla="*/ 1192494 h 1415491"/>
              <a:gd name="connsiteX218" fmla="*/ 539198 w 2014148"/>
              <a:gd name="connsiteY218" fmla="*/ 1214878 h 1415491"/>
              <a:gd name="connsiteX219" fmla="*/ 541484 w 2014148"/>
              <a:gd name="connsiteY219" fmla="*/ 1226384 h 1415491"/>
              <a:gd name="connsiteX220" fmla="*/ 553190 w 2014148"/>
              <a:gd name="connsiteY220" fmla="*/ 1253654 h 1415491"/>
              <a:gd name="connsiteX221" fmla="*/ 554076 w 2014148"/>
              <a:gd name="connsiteY221" fmla="*/ 1255435 h 1415491"/>
              <a:gd name="connsiteX222" fmla="*/ 563859 w 2014148"/>
              <a:gd name="connsiteY222" fmla="*/ 1274009 h 1415491"/>
              <a:gd name="connsiteX223" fmla="*/ 576451 w 2014148"/>
              <a:gd name="connsiteY223" fmla="*/ 1297145 h 1415491"/>
              <a:gd name="connsiteX224" fmla="*/ 591271 w 2014148"/>
              <a:gd name="connsiteY224" fmla="*/ 1323977 h 1415491"/>
              <a:gd name="connsiteX225" fmla="*/ 623190 w 2014148"/>
              <a:gd name="connsiteY225" fmla="*/ 1379422 h 1415491"/>
              <a:gd name="connsiteX226" fmla="*/ 640163 w 2014148"/>
              <a:gd name="connsiteY226" fmla="*/ 1401806 h 1415491"/>
              <a:gd name="connsiteX227" fmla="*/ 694913 w 2014148"/>
              <a:gd name="connsiteY227" fmla="*/ 1415484 h 1415491"/>
              <a:gd name="connsiteX228" fmla="*/ 731975 w 2014148"/>
              <a:gd name="connsiteY228" fmla="*/ 1409121 h 1415491"/>
              <a:gd name="connsiteX229" fmla="*/ 749720 w 2014148"/>
              <a:gd name="connsiteY229" fmla="*/ 1378479 h 1415491"/>
              <a:gd name="connsiteX230" fmla="*/ 707372 w 2014148"/>
              <a:gd name="connsiteY230" fmla="*/ 1338227 h 1415491"/>
              <a:gd name="connsiteX231" fmla="*/ 698342 w 2014148"/>
              <a:gd name="connsiteY231" fmla="*/ 1322329 h 1415491"/>
              <a:gd name="connsiteX232" fmla="*/ 694399 w 2014148"/>
              <a:gd name="connsiteY232" fmla="*/ 1310690 h 1415491"/>
              <a:gd name="connsiteX233" fmla="*/ 673101 w 2014148"/>
              <a:gd name="connsiteY233" fmla="*/ 1243234 h 1415491"/>
              <a:gd name="connsiteX234" fmla="*/ 670558 w 2014148"/>
              <a:gd name="connsiteY234" fmla="*/ 1226765 h 1415491"/>
              <a:gd name="connsiteX235" fmla="*/ 704886 w 2014148"/>
              <a:gd name="connsiteY235" fmla="*/ 1200124 h 1415491"/>
              <a:gd name="connsiteX236" fmla="*/ 806117 w 2014148"/>
              <a:gd name="connsiteY236" fmla="*/ 1126181 h 1415491"/>
              <a:gd name="connsiteX237" fmla="*/ 823662 w 2014148"/>
              <a:gd name="connsiteY237" fmla="*/ 1108627 h 1415491"/>
              <a:gd name="connsiteX238" fmla="*/ 826720 w 2014148"/>
              <a:gd name="connsiteY238" fmla="*/ 1108369 h 1415491"/>
              <a:gd name="connsiteX239" fmla="*/ 827787 w 2014148"/>
              <a:gd name="connsiteY239" fmla="*/ 1108274 h 1415491"/>
              <a:gd name="connsiteX240" fmla="*/ 831340 w 2014148"/>
              <a:gd name="connsiteY240" fmla="*/ 1107969 h 1415491"/>
              <a:gd name="connsiteX241" fmla="*/ 836378 w 2014148"/>
              <a:gd name="connsiteY241" fmla="*/ 1107541 h 1415491"/>
              <a:gd name="connsiteX242" fmla="*/ 849751 w 2014148"/>
              <a:gd name="connsiteY242" fmla="*/ 1106388 h 1415491"/>
              <a:gd name="connsiteX243" fmla="*/ 851256 w 2014148"/>
              <a:gd name="connsiteY243" fmla="*/ 1106245 h 1415491"/>
              <a:gd name="connsiteX244" fmla="*/ 893290 w 2014148"/>
              <a:gd name="connsiteY244" fmla="*/ 1102454 h 1415491"/>
              <a:gd name="connsiteX245" fmla="*/ 908864 w 2014148"/>
              <a:gd name="connsiteY245" fmla="*/ 1100997 h 1415491"/>
              <a:gd name="connsiteX246" fmla="*/ 916884 w 2014148"/>
              <a:gd name="connsiteY246" fmla="*/ 1100235 h 1415491"/>
              <a:gd name="connsiteX247" fmla="*/ 933152 w 2014148"/>
              <a:gd name="connsiteY247" fmla="*/ 1098644 h 1415491"/>
              <a:gd name="connsiteX248" fmla="*/ 941744 w 2014148"/>
              <a:gd name="connsiteY248" fmla="*/ 1097768 h 1415491"/>
              <a:gd name="connsiteX249" fmla="*/ 987540 w 2014148"/>
              <a:gd name="connsiteY249" fmla="*/ 1093072 h 1415491"/>
              <a:gd name="connsiteX250" fmla="*/ 1005285 w 2014148"/>
              <a:gd name="connsiteY250" fmla="*/ 1091167 h 1415491"/>
              <a:gd name="connsiteX251" fmla="*/ 1023926 w 2014148"/>
              <a:gd name="connsiteY251" fmla="*/ 1089138 h 1415491"/>
              <a:gd name="connsiteX252" fmla="*/ 1040108 w 2014148"/>
              <a:gd name="connsiteY252" fmla="*/ 1087300 h 1415491"/>
              <a:gd name="connsiteX253" fmla="*/ 1064083 w 2014148"/>
              <a:gd name="connsiteY253" fmla="*/ 1084538 h 1415491"/>
              <a:gd name="connsiteX254" fmla="*/ 1070512 w 2014148"/>
              <a:gd name="connsiteY254" fmla="*/ 1083776 h 1415491"/>
              <a:gd name="connsiteX255" fmla="*/ 1145169 w 2014148"/>
              <a:gd name="connsiteY255" fmla="*/ 1074460 h 1415491"/>
              <a:gd name="connsiteX256" fmla="*/ 1149398 w 2014148"/>
              <a:gd name="connsiteY256" fmla="*/ 1073917 h 1415491"/>
              <a:gd name="connsiteX257" fmla="*/ 1157885 w 2014148"/>
              <a:gd name="connsiteY257" fmla="*/ 1072755 h 1415491"/>
              <a:gd name="connsiteX258" fmla="*/ 1237467 w 2014148"/>
              <a:gd name="connsiteY258" fmla="*/ 1061335 h 1415491"/>
              <a:gd name="connsiteX259" fmla="*/ 1239810 w 2014148"/>
              <a:gd name="connsiteY259" fmla="*/ 1061002 h 1415491"/>
              <a:gd name="connsiteX260" fmla="*/ 1241657 w 2014148"/>
              <a:gd name="connsiteY260" fmla="*/ 1060706 h 1415491"/>
              <a:gd name="connsiteX261" fmla="*/ 1308199 w 2014148"/>
              <a:gd name="connsiteY261" fmla="*/ 1049753 h 1415491"/>
              <a:gd name="connsiteX262" fmla="*/ 1310142 w 2014148"/>
              <a:gd name="connsiteY262" fmla="*/ 1049429 h 1415491"/>
              <a:gd name="connsiteX263" fmla="*/ 1313819 w 2014148"/>
              <a:gd name="connsiteY263" fmla="*/ 1048800 h 1415491"/>
              <a:gd name="connsiteX264" fmla="*/ 1320429 w 2014148"/>
              <a:gd name="connsiteY264" fmla="*/ 1047581 h 1415491"/>
              <a:gd name="connsiteX265" fmla="*/ 1324830 w 2014148"/>
              <a:gd name="connsiteY265" fmla="*/ 1046790 h 1415491"/>
              <a:gd name="connsiteX266" fmla="*/ 1311028 w 2014148"/>
              <a:gd name="connsiteY266" fmla="*/ 1082490 h 1415491"/>
              <a:gd name="connsiteX267" fmla="*/ 1283501 w 2014148"/>
              <a:gd name="connsiteY267" fmla="*/ 1298041 h 1415491"/>
              <a:gd name="connsiteX268" fmla="*/ 1295760 w 2014148"/>
              <a:gd name="connsiteY268" fmla="*/ 1363792 h 1415491"/>
              <a:gd name="connsiteX269" fmla="*/ 1302884 w 2014148"/>
              <a:gd name="connsiteY269" fmla="*/ 1382413 h 1415491"/>
              <a:gd name="connsiteX270" fmla="*/ 1360777 w 2014148"/>
              <a:gd name="connsiteY270" fmla="*/ 1408816 h 141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2014148" h="1415491">
                <a:moveTo>
                  <a:pt x="1360777" y="1408816"/>
                </a:moveTo>
                <a:cubicBezTo>
                  <a:pt x="1372036" y="1410340"/>
                  <a:pt x="1383790" y="1411864"/>
                  <a:pt x="1394600" y="1408426"/>
                </a:cubicBezTo>
                <a:cubicBezTo>
                  <a:pt x="1405478" y="1404930"/>
                  <a:pt x="1415079" y="1394948"/>
                  <a:pt x="1414251" y="1383642"/>
                </a:cubicBezTo>
                <a:cubicBezTo>
                  <a:pt x="1413298" y="1370402"/>
                  <a:pt x="1400325" y="1363039"/>
                  <a:pt x="1389514" y="1354314"/>
                </a:cubicBezTo>
                <a:cubicBezTo>
                  <a:pt x="1387228" y="1352543"/>
                  <a:pt x="1385066" y="1350638"/>
                  <a:pt x="1383094" y="1348666"/>
                </a:cubicBezTo>
                <a:cubicBezTo>
                  <a:pt x="1368854" y="1334102"/>
                  <a:pt x="1366616" y="1311271"/>
                  <a:pt x="1370321" y="1291183"/>
                </a:cubicBezTo>
                <a:cubicBezTo>
                  <a:pt x="1375846" y="1260855"/>
                  <a:pt x="1392438" y="1233890"/>
                  <a:pt x="1408650" y="1207763"/>
                </a:cubicBezTo>
                <a:cubicBezTo>
                  <a:pt x="1428005" y="1176540"/>
                  <a:pt x="1447378" y="1145326"/>
                  <a:pt x="1466743" y="1114103"/>
                </a:cubicBezTo>
                <a:cubicBezTo>
                  <a:pt x="1468124" y="1115142"/>
                  <a:pt x="1469591" y="1116075"/>
                  <a:pt x="1471000" y="1117094"/>
                </a:cubicBezTo>
                <a:cubicBezTo>
                  <a:pt x="1474010" y="1119247"/>
                  <a:pt x="1477011" y="1121371"/>
                  <a:pt x="1480078" y="1123447"/>
                </a:cubicBezTo>
                <a:cubicBezTo>
                  <a:pt x="1484297" y="1126295"/>
                  <a:pt x="1488498" y="1129124"/>
                  <a:pt x="1492765" y="1131887"/>
                </a:cubicBezTo>
                <a:cubicBezTo>
                  <a:pt x="1493584" y="1132411"/>
                  <a:pt x="1494384" y="1132972"/>
                  <a:pt x="1495194" y="1133496"/>
                </a:cubicBezTo>
                <a:cubicBezTo>
                  <a:pt x="1497670" y="1135087"/>
                  <a:pt x="1500214" y="1136744"/>
                  <a:pt x="1502700" y="1138335"/>
                </a:cubicBezTo>
                <a:cubicBezTo>
                  <a:pt x="1525512" y="1153080"/>
                  <a:pt x="1547982" y="1168358"/>
                  <a:pt x="1570099" y="1184103"/>
                </a:cubicBezTo>
                <a:cubicBezTo>
                  <a:pt x="1571623" y="1185188"/>
                  <a:pt x="1573108" y="1186312"/>
                  <a:pt x="1574632" y="1187398"/>
                </a:cubicBezTo>
                <a:cubicBezTo>
                  <a:pt x="1596064" y="1202753"/>
                  <a:pt x="1617209" y="1218507"/>
                  <a:pt x="1637936" y="1234785"/>
                </a:cubicBezTo>
                <a:cubicBezTo>
                  <a:pt x="1644489" y="1239929"/>
                  <a:pt x="1651032" y="1245215"/>
                  <a:pt x="1657395" y="1250806"/>
                </a:cubicBezTo>
                <a:cubicBezTo>
                  <a:pt x="1660291" y="1253330"/>
                  <a:pt x="1663072" y="1255978"/>
                  <a:pt x="1665834" y="1258626"/>
                </a:cubicBezTo>
                <a:cubicBezTo>
                  <a:pt x="1667187" y="1259931"/>
                  <a:pt x="1668530" y="1261236"/>
                  <a:pt x="1669854" y="1262570"/>
                </a:cubicBezTo>
                <a:cubicBezTo>
                  <a:pt x="1671883" y="1264636"/>
                  <a:pt x="1673835" y="1266761"/>
                  <a:pt x="1675750" y="1268913"/>
                </a:cubicBezTo>
                <a:cubicBezTo>
                  <a:pt x="1676940" y="1270237"/>
                  <a:pt x="1678150" y="1271561"/>
                  <a:pt x="1679293" y="1272923"/>
                </a:cubicBezTo>
                <a:cubicBezTo>
                  <a:pt x="1681332" y="1275371"/>
                  <a:pt x="1683198" y="1277895"/>
                  <a:pt x="1685027" y="1280458"/>
                </a:cubicBezTo>
                <a:cubicBezTo>
                  <a:pt x="1685865" y="1281620"/>
                  <a:pt x="1686780" y="1282744"/>
                  <a:pt x="1687570" y="1283934"/>
                </a:cubicBezTo>
                <a:cubicBezTo>
                  <a:pt x="1690123" y="1287754"/>
                  <a:pt x="1692457" y="1291668"/>
                  <a:pt x="1694457" y="1295764"/>
                </a:cubicBezTo>
                <a:cubicBezTo>
                  <a:pt x="1696876" y="1300470"/>
                  <a:pt x="1698781" y="1305356"/>
                  <a:pt x="1700305" y="1310509"/>
                </a:cubicBezTo>
                <a:cubicBezTo>
                  <a:pt x="1703868" y="1322911"/>
                  <a:pt x="1704573" y="1336007"/>
                  <a:pt x="1707811" y="1348476"/>
                </a:cubicBezTo>
                <a:cubicBezTo>
                  <a:pt x="1715507" y="1378165"/>
                  <a:pt x="1743416" y="1405378"/>
                  <a:pt x="1773686" y="1400168"/>
                </a:cubicBezTo>
                <a:cubicBezTo>
                  <a:pt x="1787097" y="1377460"/>
                  <a:pt x="1786659" y="1349171"/>
                  <a:pt x="1781887" y="1323225"/>
                </a:cubicBezTo>
                <a:cubicBezTo>
                  <a:pt x="1780620" y="1316233"/>
                  <a:pt x="1779029" y="1309366"/>
                  <a:pt x="1777248" y="1302632"/>
                </a:cubicBezTo>
                <a:cubicBezTo>
                  <a:pt x="1770762" y="1278086"/>
                  <a:pt x="1760970" y="1254683"/>
                  <a:pt x="1748883" y="1232366"/>
                </a:cubicBezTo>
                <a:cubicBezTo>
                  <a:pt x="1723832" y="1186208"/>
                  <a:pt x="1688866" y="1144488"/>
                  <a:pt x="1651861" y="1106093"/>
                </a:cubicBezTo>
                <a:cubicBezTo>
                  <a:pt x="1646841" y="1100873"/>
                  <a:pt x="1641803" y="1095787"/>
                  <a:pt x="1636793" y="1090700"/>
                </a:cubicBezTo>
                <a:cubicBezTo>
                  <a:pt x="1618600" y="1072460"/>
                  <a:pt x="1598712" y="1051791"/>
                  <a:pt x="1598321" y="1025978"/>
                </a:cubicBezTo>
                <a:cubicBezTo>
                  <a:pt x="1597807" y="996222"/>
                  <a:pt x="1623820" y="971362"/>
                  <a:pt x="1624963" y="941596"/>
                </a:cubicBezTo>
                <a:cubicBezTo>
                  <a:pt x="1625153" y="936081"/>
                  <a:pt x="1624515" y="930661"/>
                  <a:pt x="1623248" y="925518"/>
                </a:cubicBezTo>
                <a:cubicBezTo>
                  <a:pt x="1659291" y="891695"/>
                  <a:pt x="1696810" y="858948"/>
                  <a:pt x="1737948" y="833068"/>
                </a:cubicBezTo>
                <a:cubicBezTo>
                  <a:pt x="1756398" y="821495"/>
                  <a:pt x="1775467" y="811256"/>
                  <a:pt x="1795489" y="802864"/>
                </a:cubicBezTo>
                <a:cubicBezTo>
                  <a:pt x="1837970" y="790787"/>
                  <a:pt x="1881204" y="781624"/>
                  <a:pt x="1924762" y="774442"/>
                </a:cubicBezTo>
                <a:cubicBezTo>
                  <a:pt x="1945746" y="771013"/>
                  <a:pt x="1967929" y="767517"/>
                  <a:pt x="1984084" y="753782"/>
                </a:cubicBezTo>
                <a:cubicBezTo>
                  <a:pt x="1992532" y="746591"/>
                  <a:pt x="1998581" y="737313"/>
                  <a:pt x="2003029" y="727074"/>
                </a:cubicBezTo>
                <a:cubicBezTo>
                  <a:pt x="2004429" y="723826"/>
                  <a:pt x="2005696" y="720454"/>
                  <a:pt x="2006782" y="717025"/>
                </a:cubicBezTo>
                <a:cubicBezTo>
                  <a:pt x="2008944" y="710358"/>
                  <a:pt x="2010592" y="703423"/>
                  <a:pt x="2011935" y="696623"/>
                </a:cubicBezTo>
                <a:cubicBezTo>
                  <a:pt x="2012059" y="695918"/>
                  <a:pt x="2012182" y="695223"/>
                  <a:pt x="2012316" y="694518"/>
                </a:cubicBezTo>
                <a:cubicBezTo>
                  <a:pt x="2012506" y="693317"/>
                  <a:pt x="2012754" y="692108"/>
                  <a:pt x="2012887" y="690832"/>
                </a:cubicBezTo>
                <a:cubicBezTo>
                  <a:pt x="2014602" y="680278"/>
                  <a:pt x="2015049" y="669400"/>
                  <a:pt x="2011106" y="659485"/>
                </a:cubicBezTo>
                <a:cubicBezTo>
                  <a:pt x="2009706" y="656046"/>
                  <a:pt x="2007925" y="652874"/>
                  <a:pt x="2005696" y="650017"/>
                </a:cubicBezTo>
                <a:cubicBezTo>
                  <a:pt x="2005381" y="649560"/>
                  <a:pt x="2005067" y="649179"/>
                  <a:pt x="2004743" y="648750"/>
                </a:cubicBezTo>
                <a:cubicBezTo>
                  <a:pt x="1992599" y="633358"/>
                  <a:pt x="1971234" y="624395"/>
                  <a:pt x="1960424" y="607345"/>
                </a:cubicBezTo>
                <a:cubicBezTo>
                  <a:pt x="1960052" y="606773"/>
                  <a:pt x="1959728" y="606202"/>
                  <a:pt x="1959414" y="605630"/>
                </a:cubicBezTo>
                <a:cubicBezTo>
                  <a:pt x="1957756" y="602773"/>
                  <a:pt x="1956423" y="599849"/>
                  <a:pt x="1955280" y="596791"/>
                </a:cubicBezTo>
                <a:cubicBezTo>
                  <a:pt x="1952603" y="589990"/>
                  <a:pt x="1950641" y="582866"/>
                  <a:pt x="1947832" y="576122"/>
                </a:cubicBezTo>
                <a:cubicBezTo>
                  <a:pt x="1933849" y="542432"/>
                  <a:pt x="1900083" y="521448"/>
                  <a:pt x="1866450" y="507456"/>
                </a:cubicBezTo>
                <a:cubicBezTo>
                  <a:pt x="1858697" y="504218"/>
                  <a:pt x="1850743" y="501227"/>
                  <a:pt x="1842733" y="498617"/>
                </a:cubicBezTo>
                <a:cubicBezTo>
                  <a:pt x="1842656" y="498598"/>
                  <a:pt x="1842580" y="498569"/>
                  <a:pt x="1842504" y="498550"/>
                </a:cubicBezTo>
                <a:cubicBezTo>
                  <a:pt x="1837161" y="465298"/>
                  <a:pt x="1829941" y="432351"/>
                  <a:pt x="1820444" y="400043"/>
                </a:cubicBezTo>
                <a:cubicBezTo>
                  <a:pt x="1819711" y="397576"/>
                  <a:pt x="1818396" y="394613"/>
                  <a:pt x="1815825" y="394499"/>
                </a:cubicBezTo>
                <a:cubicBezTo>
                  <a:pt x="1813672" y="394394"/>
                  <a:pt x="1812091" y="396385"/>
                  <a:pt x="1810891" y="398185"/>
                </a:cubicBezTo>
                <a:cubicBezTo>
                  <a:pt x="1799375" y="415416"/>
                  <a:pt x="1787907" y="432799"/>
                  <a:pt x="1777505" y="450735"/>
                </a:cubicBezTo>
                <a:cubicBezTo>
                  <a:pt x="1777505" y="450735"/>
                  <a:pt x="1777496" y="450697"/>
                  <a:pt x="1777496" y="450678"/>
                </a:cubicBezTo>
                <a:cubicBezTo>
                  <a:pt x="1773305" y="433123"/>
                  <a:pt x="1768409" y="415768"/>
                  <a:pt x="1762551" y="398738"/>
                </a:cubicBezTo>
                <a:cubicBezTo>
                  <a:pt x="1757351" y="398414"/>
                  <a:pt x="1753331" y="402862"/>
                  <a:pt x="1750159" y="406996"/>
                </a:cubicBezTo>
                <a:cubicBezTo>
                  <a:pt x="1740234" y="419845"/>
                  <a:pt x="1730900" y="433199"/>
                  <a:pt x="1722184" y="446925"/>
                </a:cubicBezTo>
                <a:cubicBezTo>
                  <a:pt x="1708830" y="467851"/>
                  <a:pt x="1696876" y="489721"/>
                  <a:pt x="1686570" y="512285"/>
                </a:cubicBezTo>
                <a:lnTo>
                  <a:pt x="1686513" y="512285"/>
                </a:lnTo>
                <a:cubicBezTo>
                  <a:pt x="1685999" y="512666"/>
                  <a:pt x="1685427" y="513047"/>
                  <a:pt x="1684922" y="513495"/>
                </a:cubicBezTo>
                <a:cubicBezTo>
                  <a:pt x="1673978" y="521639"/>
                  <a:pt x="1664568" y="531621"/>
                  <a:pt x="1657395" y="543261"/>
                </a:cubicBezTo>
                <a:cubicBezTo>
                  <a:pt x="1655871" y="545670"/>
                  <a:pt x="1654471" y="548156"/>
                  <a:pt x="1653195" y="550700"/>
                </a:cubicBezTo>
                <a:cubicBezTo>
                  <a:pt x="1652233" y="552538"/>
                  <a:pt x="1651356" y="554452"/>
                  <a:pt x="1650461" y="556357"/>
                </a:cubicBezTo>
                <a:cubicBezTo>
                  <a:pt x="1641241" y="561691"/>
                  <a:pt x="1632087" y="567035"/>
                  <a:pt x="1622867" y="572369"/>
                </a:cubicBezTo>
                <a:cubicBezTo>
                  <a:pt x="1614923" y="577017"/>
                  <a:pt x="1606970" y="581656"/>
                  <a:pt x="1599016" y="586237"/>
                </a:cubicBezTo>
                <a:cubicBezTo>
                  <a:pt x="1587072" y="593229"/>
                  <a:pt x="1575118" y="600163"/>
                  <a:pt x="1563164" y="607097"/>
                </a:cubicBezTo>
                <a:cubicBezTo>
                  <a:pt x="1560869" y="608431"/>
                  <a:pt x="1558650" y="609698"/>
                  <a:pt x="1556354" y="611040"/>
                </a:cubicBezTo>
                <a:cubicBezTo>
                  <a:pt x="1552792" y="613069"/>
                  <a:pt x="1549172" y="615165"/>
                  <a:pt x="1545486" y="617137"/>
                </a:cubicBezTo>
                <a:cubicBezTo>
                  <a:pt x="1538809" y="620832"/>
                  <a:pt x="1531875" y="624204"/>
                  <a:pt x="1524693" y="626614"/>
                </a:cubicBezTo>
                <a:cubicBezTo>
                  <a:pt x="1519483" y="628328"/>
                  <a:pt x="1514082" y="629538"/>
                  <a:pt x="1508605" y="630052"/>
                </a:cubicBezTo>
                <a:cubicBezTo>
                  <a:pt x="1495061" y="631129"/>
                  <a:pt x="1481707" y="627700"/>
                  <a:pt x="1468295" y="625919"/>
                </a:cubicBezTo>
                <a:cubicBezTo>
                  <a:pt x="1467086" y="625718"/>
                  <a:pt x="1465809" y="625595"/>
                  <a:pt x="1464609" y="625471"/>
                </a:cubicBezTo>
                <a:cubicBezTo>
                  <a:pt x="1453094" y="624328"/>
                  <a:pt x="1441644" y="624966"/>
                  <a:pt x="1430148" y="626166"/>
                </a:cubicBezTo>
                <a:cubicBezTo>
                  <a:pt x="1417051" y="627443"/>
                  <a:pt x="1403945" y="629605"/>
                  <a:pt x="1390848" y="630814"/>
                </a:cubicBezTo>
                <a:cubicBezTo>
                  <a:pt x="1390152" y="630881"/>
                  <a:pt x="1389447" y="630938"/>
                  <a:pt x="1388752" y="631005"/>
                </a:cubicBezTo>
                <a:cubicBezTo>
                  <a:pt x="1374188" y="632272"/>
                  <a:pt x="1359568" y="632462"/>
                  <a:pt x="1345004" y="631957"/>
                </a:cubicBezTo>
                <a:cubicBezTo>
                  <a:pt x="1328668" y="631386"/>
                  <a:pt x="1312390" y="629986"/>
                  <a:pt x="1296112" y="628271"/>
                </a:cubicBezTo>
                <a:cubicBezTo>
                  <a:pt x="1287406" y="627376"/>
                  <a:pt x="1278757" y="626423"/>
                  <a:pt x="1270109" y="625471"/>
                </a:cubicBezTo>
                <a:cubicBezTo>
                  <a:pt x="1264384" y="624776"/>
                  <a:pt x="1258660" y="624137"/>
                  <a:pt x="1252935" y="623566"/>
                </a:cubicBezTo>
                <a:cubicBezTo>
                  <a:pt x="1243658" y="622613"/>
                  <a:pt x="1234371" y="621718"/>
                  <a:pt x="1225094" y="620889"/>
                </a:cubicBezTo>
                <a:cubicBezTo>
                  <a:pt x="1219302" y="620385"/>
                  <a:pt x="1213521" y="619880"/>
                  <a:pt x="1207729" y="619432"/>
                </a:cubicBezTo>
                <a:cubicBezTo>
                  <a:pt x="1193680" y="618346"/>
                  <a:pt x="1179631" y="617394"/>
                  <a:pt x="1165515" y="616698"/>
                </a:cubicBezTo>
                <a:cubicBezTo>
                  <a:pt x="1155142" y="616127"/>
                  <a:pt x="1144788" y="615679"/>
                  <a:pt x="1134425" y="615365"/>
                </a:cubicBezTo>
                <a:cubicBezTo>
                  <a:pt x="1114584" y="614593"/>
                  <a:pt x="1094744" y="614279"/>
                  <a:pt x="1074913" y="614279"/>
                </a:cubicBezTo>
                <a:cubicBezTo>
                  <a:pt x="1061492" y="614279"/>
                  <a:pt x="1048071" y="614469"/>
                  <a:pt x="1034594" y="614784"/>
                </a:cubicBezTo>
                <a:cubicBezTo>
                  <a:pt x="1012019" y="615365"/>
                  <a:pt x="989455" y="616317"/>
                  <a:pt x="966937" y="617775"/>
                </a:cubicBezTo>
                <a:cubicBezTo>
                  <a:pt x="955879" y="618480"/>
                  <a:pt x="944811" y="619299"/>
                  <a:pt x="933810" y="620318"/>
                </a:cubicBezTo>
                <a:cubicBezTo>
                  <a:pt x="916645" y="621718"/>
                  <a:pt x="899481" y="623433"/>
                  <a:pt x="882375" y="625404"/>
                </a:cubicBezTo>
                <a:cubicBezTo>
                  <a:pt x="876145" y="626109"/>
                  <a:pt x="869973" y="626862"/>
                  <a:pt x="863753" y="627633"/>
                </a:cubicBezTo>
                <a:cubicBezTo>
                  <a:pt x="860000" y="628138"/>
                  <a:pt x="856238" y="628586"/>
                  <a:pt x="852495" y="629090"/>
                </a:cubicBezTo>
                <a:cubicBezTo>
                  <a:pt x="839331" y="630814"/>
                  <a:pt x="826044" y="632653"/>
                  <a:pt x="812690" y="634567"/>
                </a:cubicBezTo>
                <a:cubicBezTo>
                  <a:pt x="801183" y="636158"/>
                  <a:pt x="789544" y="637739"/>
                  <a:pt x="777981" y="639273"/>
                </a:cubicBezTo>
                <a:cubicBezTo>
                  <a:pt x="764179" y="641111"/>
                  <a:pt x="750377" y="642768"/>
                  <a:pt x="736575" y="644226"/>
                </a:cubicBezTo>
                <a:cubicBezTo>
                  <a:pt x="720621" y="645940"/>
                  <a:pt x="704733" y="647350"/>
                  <a:pt x="688836" y="648236"/>
                </a:cubicBezTo>
                <a:cubicBezTo>
                  <a:pt x="677835" y="648798"/>
                  <a:pt x="666890" y="649179"/>
                  <a:pt x="655956" y="649245"/>
                </a:cubicBezTo>
                <a:cubicBezTo>
                  <a:pt x="619656" y="649436"/>
                  <a:pt x="583975" y="646197"/>
                  <a:pt x="549457" y="637225"/>
                </a:cubicBezTo>
                <a:cubicBezTo>
                  <a:pt x="542713" y="635453"/>
                  <a:pt x="535979" y="633481"/>
                  <a:pt x="529302" y="631195"/>
                </a:cubicBezTo>
                <a:cubicBezTo>
                  <a:pt x="520720" y="628395"/>
                  <a:pt x="512195" y="625090"/>
                  <a:pt x="503803" y="621404"/>
                </a:cubicBezTo>
                <a:cubicBezTo>
                  <a:pt x="496745" y="618289"/>
                  <a:pt x="489887" y="614974"/>
                  <a:pt x="483210" y="611288"/>
                </a:cubicBezTo>
                <a:cubicBezTo>
                  <a:pt x="475895" y="607411"/>
                  <a:pt x="468837" y="603211"/>
                  <a:pt x="461912" y="598696"/>
                </a:cubicBezTo>
                <a:cubicBezTo>
                  <a:pt x="451225" y="591771"/>
                  <a:pt x="440986" y="584142"/>
                  <a:pt x="431194" y="575998"/>
                </a:cubicBezTo>
                <a:cubicBezTo>
                  <a:pt x="425536" y="571302"/>
                  <a:pt x="420012" y="566406"/>
                  <a:pt x="414592" y="561187"/>
                </a:cubicBezTo>
                <a:cubicBezTo>
                  <a:pt x="405258" y="552481"/>
                  <a:pt x="396285" y="543070"/>
                  <a:pt x="387703" y="533269"/>
                </a:cubicBezTo>
                <a:cubicBezTo>
                  <a:pt x="380769" y="525258"/>
                  <a:pt x="374035" y="516991"/>
                  <a:pt x="367672" y="508532"/>
                </a:cubicBezTo>
                <a:cubicBezTo>
                  <a:pt x="361824" y="500903"/>
                  <a:pt x="356223" y="493092"/>
                  <a:pt x="350889" y="485072"/>
                </a:cubicBezTo>
                <a:cubicBezTo>
                  <a:pt x="347841" y="480634"/>
                  <a:pt x="344917" y="476119"/>
                  <a:pt x="342050" y="471537"/>
                </a:cubicBezTo>
                <a:cubicBezTo>
                  <a:pt x="335763" y="461679"/>
                  <a:pt x="329724" y="451573"/>
                  <a:pt x="324000" y="441334"/>
                </a:cubicBezTo>
                <a:cubicBezTo>
                  <a:pt x="315989" y="427027"/>
                  <a:pt x="308417" y="412406"/>
                  <a:pt x="301359" y="397719"/>
                </a:cubicBezTo>
                <a:cubicBezTo>
                  <a:pt x="297101" y="388746"/>
                  <a:pt x="292967" y="379783"/>
                  <a:pt x="288957" y="370753"/>
                </a:cubicBezTo>
                <a:cubicBezTo>
                  <a:pt x="287110" y="366496"/>
                  <a:pt x="285214" y="362228"/>
                  <a:pt x="283423" y="357971"/>
                </a:cubicBezTo>
                <a:cubicBezTo>
                  <a:pt x="275480" y="339473"/>
                  <a:pt x="266983" y="325814"/>
                  <a:pt x="259611" y="307050"/>
                </a:cubicBezTo>
                <a:cubicBezTo>
                  <a:pt x="255163" y="295858"/>
                  <a:pt x="247771" y="283990"/>
                  <a:pt x="243390" y="272798"/>
                </a:cubicBezTo>
                <a:cubicBezTo>
                  <a:pt x="236208" y="254434"/>
                  <a:pt x="231007" y="240518"/>
                  <a:pt x="223568" y="222335"/>
                </a:cubicBezTo>
                <a:cubicBezTo>
                  <a:pt x="214729" y="201037"/>
                  <a:pt x="201928" y="172757"/>
                  <a:pt x="192022" y="152040"/>
                </a:cubicBezTo>
                <a:cubicBezTo>
                  <a:pt x="177715" y="122151"/>
                  <a:pt x="167333" y="91566"/>
                  <a:pt x="148635" y="64029"/>
                </a:cubicBezTo>
                <a:cubicBezTo>
                  <a:pt x="135853" y="45151"/>
                  <a:pt x="121175" y="26586"/>
                  <a:pt x="102353" y="14185"/>
                </a:cubicBezTo>
                <a:cubicBezTo>
                  <a:pt x="98343" y="11451"/>
                  <a:pt x="94152" y="9099"/>
                  <a:pt x="89761" y="7060"/>
                </a:cubicBezTo>
                <a:cubicBezTo>
                  <a:pt x="64653" y="-4636"/>
                  <a:pt x="31268" y="-2474"/>
                  <a:pt x="13399" y="18633"/>
                </a:cubicBezTo>
                <a:cubicBezTo>
                  <a:pt x="-6889" y="42541"/>
                  <a:pt x="-269" y="78336"/>
                  <a:pt x="8122" y="108540"/>
                </a:cubicBezTo>
                <a:cubicBezTo>
                  <a:pt x="15371" y="134667"/>
                  <a:pt x="23191" y="160803"/>
                  <a:pt x="31649" y="186683"/>
                </a:cubicBezTo>
                <a:cubicBezTo>
                  <a:pt x="38707" y="208266"/>
                  <a:pt x="46289" y="229698"/>
                  <a:pt x="54385" y="250891"/>
                </a:cubicBezTo>
                <a:cubicBezTo>
                  <a:pt x="56100" y="255406"/>
                  <a:pt x="57824" y="259949"/>
                  <a:pt x="59634" y="264445"/>
                </a:cubicBezTo>
                <a:cubicBezTo>
                  <a:pt x="61215" y="268579"/>
                  <a:pt x="62872" y="272713"/>
                  <a:pt x="64587" y="276770"/>
                </a:cubicBezTo>
                <a:cubicBezTo>
                  <a:pt x="66177" y="280714"/>
                  <a:pt x="67768" y="284600"/>
                  <a:pt x="69482" y="288467"/>
                </a:cubicBezTo>
                <a:cubicBezTo>
                  <a:pt x="71768" y="294001"/>
                  <a:pt x="74121" y="299468"/>
                  <a:pt x="76540" y="304936"/>
                </a:cubicBezTo>
                <a:cubicBezTo>
                  <a:pt x="76988" y="305926"/>
                  <a:pt x="77436" y="306898"/>
                  <a:pt x="77883" y="307888"/>
                </a:cubicBezTo>
                <a:cubicBezTo>
                  <a:pt x="78598" y="309508"/>
                  <a:pt x="79350" y="311117"/>
                  <a:pt x="80074" y="312727"/>
                </a:cubicBezTo>
                <a:cubicBezTo>
                  <a:pt x="81703" y="316347"/>
                  <a:pt x="83332" y="319976"/>
                  <a:pt x="84999" y="323566"/>
                </a:cubicBezTo>
                <a:cubicBezTo>
                  <a:pt x="87475" y="329034"/>
                  <a:pt x="90085" y="334501"/>
                  <a:pt x="92695" y="339911"/>
                </a:cubicBezTo>
                <a:cubicBezTo>
                  <a:pt x="92885" y="340292"/>
                  <a:pt x="93142" y="340740"/>
                  <a:pt x="93333" y="341178"/>
                </a:cubicBezTo>
                <a:cubicBezTo>
                  <a:pt x="96200" y="346960"/>
                  <a:pt x="99058" y="352818"/>
                  <a:pt x="102048" y="358533"/>
                </a:cubicBezTo>
                <a:cubicBezTo>
                  <a:pt x="103372" y="361105"/>
                  <a:pt x="104782" y="363610"/>
                  <a:pt x="106125" y="366162"/>
                </a:cubicBezTo>
                <a:cubicBezTo>
                  <a:pt x="107259" y="368305"/>
                  <a:pt x="108411" y="370429"/>
                  <a:pt x="109554" y="372554"/>
                </a:cubicBezTo>
                <a:cubicBezTo>
                  <a:pt x="111840" y="376821"/>
                  <a:pt x="114050" y="381145"/>
                  <a:pt x="116412" y="385374"/>
                </a:cubicBezTo>
                <a:cubicBezTo>
                  <a:pt x="121384" y="394271"/>
                  <a:pt x="126461" y="403053"/>
                  <a:pt x="131738" y="411692"/>
                </a:cubicBezTo>
                <a:cubicBezTo>
                  <a:pt x="132243" y="412587"/>
                  <a:pt x="132824" y="413540"/>
                  <a:pt x="133395" y="414435"/>
                </a:cubicBezTo>
                <a:cubicBezTo>
                  <a:pt x="135815" y="418369"/>
                  <a:pt x="138291" y="422312"/>
                  <a:pt x="140777" y="426246"/>
                </a:cubicBezTo>
                <a:cubicBezTo>
                  <a:pt x="144082" y="431475"/>
                  <a:pt x="147521" y="436676"/>
                  <a:pt x="151016" y="441829"/>
                </a:cubicBezTo>
                <a:cubicBezTo>
                  <a:pt x="151969" y="443353"/>
                  <a:pt x="152988" y="444820"/>
                  <a:pt x="154074" y="446277"/>
                </a:cubicBezTo>
                <a:cubicBezTo>
                  <a:pt x="155598" y="448630"/>
                  <a:pt x="157189" y="450925"/>
                  <a:pt x="158779" y="453211"/>
                </a:cubicBezTo>
                <a:cubicBezTo>
                  <a:pt x="159903" y="454811"/>
                  <a:pt x="161122" y="456335"/>
                  <a:pt x="162256" y="457936"/>
                </a:cubicBezTo>
                <a:cubicBezTo>
                  <a:pt x="165018" y="461812"/>
                  <a:pt x="167885" y="465603"/>
                  <a:pt x="170724" y="469432"/>
                </a:cubicBezTo>
                <a:cubicBezTo>
                  <a:pt x="173562" y="473252"/>
                  <a:pt x="176267" y="477167"/>
                  <a:pt x="179201" y="480938"/>
                </a:cubicBezTo>
                <a:cubicBezTo>
                  <a:pt x="181296" y="483663"/>
                  <a:pt x="183401" y="486406"/>
                  <a:pt x="185621" y="489140"/>
                </a:cubicBezTo>
                <a:lnTo>
                  <a:pt x="190202" y="494855"/>
                </a:lnTo>
                <a:cubicBezTo>
                  <a:pt x="190555" y="495293"/>
                  <a:pt x="190917" y="495712"/>
                  <a:pt x="191279" y="496150"/>
                </a:cubicBezTo>
                <a:cubicBezTo>
                  <a:pt x="191450" y="496359"/>
                  <a:pt x="191621" y="496569"/>
                  <a:pt x="191793" y="496769"/>
                </a:cubicBezTo>
                <a:cubicBezTo>
                  <a:pt x="192917" y="498150"/>
                  <a:pt x="194050" y="499550"/>
                  <a:pt x="195222" y="500893"/>
                </a:cubicBezTo>
                <a:cubicBezTo>
                  <a:pt x="195298" y="501027"/>
                  <a:pt x="195346" y="501084"/>
                  <a:pt x="195412" y="501151"/>
                </a:cubicBezTo>
                <a:cubicBezTo>
                  <a:pt x="198603" y="504970"/>
                  <a:pt x="201832" y="508713"/>
                  <a:pt x="205090" y="512466"/>
                </a:cubicBezTo>
                <a:cubicBezTo>
                  <a:pt x="205214" y="512657"/>
                  <a:pt x="205337" y="512790"/>
                  <a:pt x="205461" y="512914"/>
                </a:cubicBezTo>
                <a:cubicBezTo>
                  <a:pt x="208643" y="516600"/>
                  <a:pt x="211881" y="520229"/>
                  <a:pt x="215186" y="523792"/>
                </a:cubicBezTo>
                <a:cubicBezTo>
                  <a:pt x="216263" y="524973"/>
                  <a:pt x="217368" y="526106"/>
                  <a:pt x="218463" y="527268"/>
                </a:cubicBezTo>
                <a:cubicBezTo>
                  <a:pt x="219558" y="528459"/>
                  <a:pt x="220673" y="529640"/>
                  <a:pt x="221787" y="530811"/>
                </a:cubicBezTo>
                <a:cubicBezTo>
                  <a:pt x="222816" y="531907"/>
                  <a:pt x="223806" y="533021"/>
                  <a:pt x="224854" y="534088"/>
                </a:cubicBezTo>
                <a:cubicBezTo>
                  <a:pt x="228540" y="538031"/>
                  <a:pt x="232293" y="541908"/>
                  <a:pt x="236170" y="545728"/>
                </a:cubicBezTo>
                <a:cubicBezTo>
                  <a:pt x="236675" y="546232"/>
                  <a:pt x="237189" y="546747"/>
                  <a:pt x="237694" y="547194"/>
                </a:cubicBezTo>
                <a:cubicBezTo>
                  <a:pt x="240361" y="549928"/>
                  <a:pt x="243104" y="552595"/>
                  <a:pt x="245895" y="555205"/>
                </a:cubicBezTo>
                <a:cubicBezTo>
                  <a:pt x="246590" y="555900"/>
                  <a:pt x="247295" y="556529"/>
                  <a:pt x="248057" y="557234"/>
                </a:cubicBezTo>
                <a:cubicBezTo>
                  <a:pt x="248619" y="557767"/>
                  <a:pt x="249200" y="558291"/>
                  <a:pt x="249762" y="558815"/>
                </a:cubicBezTo>
                <a:cubicBezTo>
                  <a:pt x="250353" y="559367"/>
                  <a:pt x="250943" y="559910"/>
                  <a:pt x="251534" y="560453"/>
                </a:cubicBezTo>
                <a:cubicBezTo>
                  <a:pt x="253782" y="562549"/>
                  <a:pt x="256020" y="564654"/>
                  <a:pt x="258287" y="566711"/>
                </a:cubicBezTo>
                <a:cubicBezTo>
                  <a:pt x="261583" y="569635"/>
                  <a:pt x="264888" y="572550"/>
                  <a:pt x="268202" y="575417"/>
                </a:cubicBezTo>
                <a:cubicBezTo>
                  <a:pt x="270755" y="577646"/>
                  <a:pt x="273356" y="579808"/>
                  <a:pt x="275965" y="581970"/>
                </a:cubicBezTo>
                <a:cubicBezTo>
                  <a:pt x="277975" y="583685"/>
                  <a:pt x="280099" y="585371"/>
                  <a:pt x="282195" y="587057"/>
                </a:cubicBezTo>
                <a:cubicBezTo>
                  <a:pt x="282709" y="587476"/>
                  <a:pt x="283214" y="587904"/>
                  <a:pt x="283738" y="588314"/>
                </a:cubicBezTo>
                <a:cubicBezTo>
                  <a:pt x="284157" y="588657"/>
                  <a:pt x="284566" y="589009"/>
                  <a:pt x="284986" y="589343"/>
                </a:cubicBezTo>
                <a:cubicBezTo>
                  <a:pt x="288034" y="591762"/>
                  <a:pt x="291091" y="594172"/>
                  <a:pt x="294139" y="596467"/>
                </a:cubicBezTo>
                <a:cubicBezTo>
                  <a:pt x="297254" y="598877"/>
                  <a:pt x="300435" y="601230"/>
                  <a:pt x="303616" y="603582"/>
                </a:cubicBezTo>
                <a:cubicBezTo>
                  <a:pt x="307112" y="606126"/>
                  <a:pt x="310608" y="608678"/>
                  <a:pt x="314170" y="611088"/>
                </a:cubicBezTo>
                <a:cubicBezTo>
                  <a:pt x="314780" y="611517"/>
                  <a:pt x="315427" y="611898"/>
                  <a:pt x="316047" y="612326"/>
                </a:cubicBezTo>
                <a:cubicBezTo>
                  <a:pt x="317923" y="613622"/>
                  <a:pt x="319866" y="614812"/>
                  <a:pt x="321752" y="616070"/>
                </a:cubicBezTo>
                <a:cubicBezTo>
                  <a:pt x="326505" y="619270"/>
                  <a:pt x="331239" y="622528"/>
                  <a:pt x="336106" y="625528"/>
                </a:cubicBezTo>
                <a:cubicBezTo>
                  <a:pt x="338449" y="627052"/>
                  <a:pt x="340878" y="628509"/>
                  <a:pt x="343221" y="629910"/>
                </a:cubicBezTo>
                <a:cubicBezTo>
                  <a:pt x="344183" y="630548"/>
                  <a:pt x="345193" y="631119"/>
                  <a:pt x="346155" y="631691"/>
                </a:cubicBezTo>
                <a:cubicBezTo>
                  <a:pt x="348632" y="633158"/>
                  <a:pt x="351118" y="634558"/>
                  <a:pt x="353585" y="636015"/>
                </a:cubicBezTo>
                <a:cubicBezTo>
                  <a:pt x="356956" y="637930"/>
                  <a:pt x="360395" y="639825"/>
                  <a:pt x="363891" y="641730"/>
                </a:cubicBezTo>
                <a:cubicBezTo>
                  <a:pt x="366939" y="643321"/>
                  <a:pt x="369987" y="644911"/>
                  <a:pt x="373101" y="646512"/>
                </a:cubicBezTo>
                <a:cubicBezTo>
                  <a:pt x="374882" y="647464"/>
                  <a:pt x="376730" y="648350"/>
                  <a:pt x="378569" y="649236"/>
                </a:cubicBezTo>
                <a:cubicBezTo>
                  <a:pt x="381807" y="650893"/>
                  <a:pt x="385055" y="652417"/>
                  <a:pt x="388294" y="653941"/>
                </a:cubicBezTo>
                <a:cubicBezTo>
                  <a:pt x="389694" y="654646"/>
                  <a:pt x="391094" y="655275"/>
                  <a:pt x="392494" y="655913"/>
                </a:cubicBezTo>
                <a:cubicBezTo>
                  <a:pt x="400952" y="659732"/>
                  <a:pt x="409477" y="663352"/>
                  <a:pt x="418050" y="666981"/>
                </a:cubicBezTo>
                <a:cubicBezTo>
                  <a:pt x="418193" y="667038"/>
                  <a:pt x="418307" y="667086"/>
                  <a:pt x="418450" y="667133"/>
                </a:cubicBezTo>
                <a:cubicBezTo>
                  <a:pt x="427499" y="670953"/>
                  <a:pt x="436538" y="674782"/>
                  <a:pt x="445463" y="678830"/>
                </a:cubicBezTo>
                <a:cubicBezTo>
                  <a:pt x="446139" y="679135"/>
                  <a:pt x="446787" y="679459"/>
                  <a:pt x="447453" y="679763"/>
                </a:cubicBezTo>
                <a:cubicBezTo>
                  <a:pt x="455645" y="683526"/>
                  <a:pt x="463713" y="687526"/>
                  <a:pt x="471523" y="691927"/>
                </a:cubicBezTo>
                <a:cubicBezTo>
                  <a:pt x="472104" y="692260"/>
                  <a:pt x="472695" y="692584"/>
                  <a:pt x="473276" y="692927"/>
                </a:cubicBezTo>
                <a:cubicBezTo>
                  <a:pt x="481439" y="697632"/>
                  <a:pt x="489344" y="702747"/>
                  <a:pt x="496774" y="708624"/>
                </a:cubicBezTo>
                <a:cubicBezTo>
                  <a:pt x="504384" y="714634"/>
                  <a:pt x="511366" y="721388"/>
                  <a:pt x="517700" y="728703"/>
                </a:cubicBezTo>
                <a:cubicBezTo>
                  <a:pt x="517767" y="728769"/>
                  <a:pt x="517824" y="728836"/>
                  <a:pt x="517891" y="728903"/>
                </a:cubicBezTo>
                <a:cubicBezTo>
                  <a:pt x="517967" y="728998"/>
                  <a:pt x="518043" y="729093"/>
                  <a:pt x="518110" y="729189"/>
                </a:cubicBezTo>
                <a:cubicBezTo>
                  <a:pt x="524406" y="736513"/>
                  <a:pt x="530064" y="744400"/>
                  <a:pt x="534998" y="752753"/>
                </a:cubicBezTo>
                <a:cubicBezTo>
                  <a:pt x="532140" y="764022"/>
                  <a:pt x="530016" y="775461"/>
                  <a:pt x="528245" y="786967"/>
                </a:cubicBezTo>
                <a:cubicBezTo>
                  <a:pt x="527854" y="789520"/>
                  <a:pt x="527463" y="792054"/>
                  <a:pt x="527121" y="794616"/>
                </a:cubicBezTo>
                <a:cubicBezTo>
                  <a:pt x="521910" y="811037"/>
                  <a:pt x="517234" y="827649"/>
                  <a:pt x="513566" y="844508"/>
                </a:cubicBezTo>
                <a:cubicBezTo>
                  <a:pt x="508480" y="868101"/>
                  <a:pt x="504994" y="891999"/>
                  <a:pt x="499708" y="915526"/>
                </a:cubicBezTo>
                <a:cubicBezTo>
                  <a:pt x="492088" y="949607"/>
                  <a:pt x="480829" y="982801"/>
                  <a:pt x="469571" y="1015853"/>
                </a:cubicBezTo>
                <a:cubicBezTo>
                  <a:pt x="463722" y="1033217"/>
                  <a:pt x="457740" y="1050829"/>
                  <a:pt x="447444" y="1065964"/>
                </a:cubicBezTo>
                <a:cubicBezTo>
                  <a:pt x="431737" y="1088976"/>
                  <a:pt x="407515" y="1104559"/>
                  <a:pt x="383607" y="1118933"/>
                </a:cubicBezTo>
                <a:cubicBezTo>
                  <a:pt x="376359" y="1123314"/>
                  <a:pt x="368853" y="1127762"/>
                  <a:pt x="363576" y="1134506"/>
                </a:cubicBezTo>
                <a:cubicBezTo>
                  <a:pt x="357414" y="1142326"/>
                  <a:pt x="354994" y="1152308"/>
                  <a:pt x="352642" y="1161976"/>
                </a:cubicBezTo>
                <a:cubicBezTo>
                  <a:pt x="341202" y="1210106"/>
                  <a:pt x="329696" y="1258169"/>
                  <a:pt x="318247" y="1306299"/>
                </a:cubicBezTo>
                <a:cubicBezTo>
                  <a:pt x="316532" y="1313357"/>
                  <a:pt x="314875" y="1320482"/>
                  <a:pt x="313160" y="1327540"/>
                </a:cubicBezTo>
                <a:cubicBezTo>
                  <a:pt x="310046" y="1340456"/>
                  <a:pt x="306988" y="1353552"/>
                  <a:pt x="307760" y="1366773"/>
                </a:cubicBezTo>
                <a:cubicBezTo>
                  <a:pt x="308588" y="1380061"/>
                  <a:pt x="313865" y="1393605"/>
                  <a:pt x="324610" y="1401425"/>
                </a:cubicBezTo>
                <a:cubicBezTo>
                  <a:pt x="332049" y="1406769"/>
                  <a:pt x="341335" y="1408931"/>
                  <a:pt x="350422" y="1410198"/>
                </a:cubicBezTo>
                <a:cubicBezTo>
                  <a:pt x="371215" y="1413131"/>
                  <a:pt x="397666" y="1408740"/>
                  <a:pt x="404219" y="1388709"/>
                </a:cubicBezTo>
                <a:cubicBezTo>
                  <a:pt x="408420" y="1375927"/>
                  <a:pt x="402248" y="1362325"/>
                  <a:pt x="399133" y="1349228"/>
                </a:cubicBezTo>
                <a:cubicBezTo>
                  <a:pt x="398238" y="1345409"/>
                  <a:pt x="397609" y="1341532"/>
                  <a:pt x="397219" y="1337655"/>
                </a:cubicBezTo>
                <a:cubicBezTo>
                  <a:pt x="394047" y="1305985"/>
                  <a:pt x="407849" y="1273495"/>
                  <a:pt x="428946" y="1249206"/>
                </a:cubicBezTo>
                <a:cubicBezTo>
                  <a:pt x="452606" y="1221936"/>
                  <a:pt x="484525" y="1203305"/>
                  <a:pt x="516567" y="1186646"/>
                </a:cubicBezTo>
                <a:cubicBezTo>
                  <a:pt x="526911" y="1181274"/>
                  <a:pt x="537322" y="1175949"/>
                  <a:pt x="547676" y="1170549"/>
                </a:cubicBezTo>
                <a:cubicBezTo>
                  <a:pt x="544913" y="1177807"/>
                  <a:pt x="542380" y="1185084"/>
                  <a:pt x="540789" y="1192494"/>
                </a:cubicBezTo>
                <a:cubicBezTo>
                  <a:pt x="539198" y="1199809"/>
                  <a:pt x="538436" y="1207248"/>
                  <a:pt x="539198" y="1214878"/>
                </a:cubicBezTo>
                <a:cubicBezTo>
                  <a:pt x="539579" y="1218821"/>
                  <a:pt x="540408" y="1222631"/>
                  <a:pt x="541484" y="1226384"/>
                </a:cubicBezTo>
                <a:cubicBezTo>
                  <a:pt x="544151" y="1235852"/>
                  <a:pt x="548609" y="1244891"/>
                  <a:pt x="553190" y="1253654"/>
                </a:cubicBezTo>
                <a:cubicBezTo>
                  <a:pt x="553448" y="1254235"/>
                  <a:pt x="553762" y="1254864"/>
                  <a:pt x="554076" y="1255435"/>
                </a:cubicBezTo>
                <a:cubicBezTo>
                  <a:pt x="557315" y="1261674"/>
                  <a:pt x="560630" y="1267837"/>
                  <a:pt x="563859" y="1274009"/>
                </a:cubicBezTo>
                <a:cubicBezTo>
                  <a:pt x="568059" y="1281705"/>
                  <a:pt x="572250" y="1289459"/>
                  <a:pt x="576451" y="1297145"/>
                </a:cubicBezTo>
                <a:cubicBezTo>
                  <a:pt x="581346" y="1306108"/>
                  <a:pt x="586242" y="1315081"/>
                  <a:pt x="591271" y="1323977"/>
                </a:cubicBezTo>
                <a:cubicBezTo>
                  <a:pt x="601692" y="1342551"/>
                  <a:pt x="612312" y="1361058"/>
                  <a:pt x="623190" y="1379422"/>
                </a:cubicBezTo>
                <a:cubicBezTo>
                  <a:pt x="628019" y="1387499"/>
                  <a:pt x="632981" y="1395701"/>
                  <a:pt x="640163" y="1401806"/>
                </a:cubicBezTo>
                <a:cubicBezTo>
                  <a:pt x="654784" y="1414274"/>
                  <a:pt x="675644" y="1415608"/>
                  <a:pt x="694913" y="1415484"/>
                </a:cubicBezTo>
                <a:cubicBezTo>
                  <a:pt x="707562" y="1415417"/>
                  <a:pt x="720659" y="1414846"/>
                  <a:pt x="731975" y="1409121"/>
                </a:cubicBezTo>
                <a:cubicBezTo>
                  <a:pt x="743233" y="1403330"/>
                  <a:pt x="752072" y="1390871"/>
                  <a:pt x="749720" y="1378479"/>
                </a:cubicBezTo>
                <a:cubicBezTo>
                  <a:pt x="746024" y="1358829"/>
                  <a:pt x="720526" y="1353229"/>
                  <a:pt x="707372" y="1338227"/>
                </a:cubicBezTo>
                <a:cubicBezTo>
                  <a:pt x="703371" y="1333588"/>
                  <a:pt x="700571" y="1328111"/>
                  <a:pt x="698342" y="1322329"/>
                </a:cubicBezTo>
                <a:cubicBezTo>
                  <a:pt x="696885" y="1318510"/>
                  <a:pt x="695608" y="1314567"/>
                  <a:pt x="694399" y="1310690"/>
                </a:cubicBezTo>
                <a:cubicBezTo>
                  <a:pt x="687283" y="1288249"/>
                  <a:pt x="680225" y="1265741"/>
                  <a:pt x="673101" y="1243234"/>
                </a:cubicBezTo>
                <a:cubicBezTo>
                  <a:pt x="671443" y="1237890"/>
                  <a:pt x="669729" y="1232356"/>
                  <a:pt x="670558" y="1226765"/>
                </a:cubicBezTo>
                <a:cubicBezTo>
                  <a:pt x="672720" y="1211630"/>
                  <a:pt x="690589" y="1205467"/>
                  <a:pt x="704886" y="1200124"/>
                </a:cubicBezTo>
                <a:cubicBezTo>
                  <a:pt x="744376" y="1185436"/>
                  <a:pt x="775971" y="1155556"/>
                  <a:pt x="806117" y="1126181"/>
                </a:cubicBezTo>
                <a:cubicBezTo>
                  <a:pt x="811966" y="1120457"/>
                  <a:pt x="817881" y="1114599"/>
                  <a:pt x="823662" y="1108627"/>
                </a:cubicBezTo>
                <a:cubicBezTo>
                  <a:pt x="824682" y="1108560"/>
                  <a:pt x="825701" y="1108436"/>
                  <a:pt x="826720" y="1108369"/>
                </a:cubicBezTo>
                <a:cubicBezTo>
                  <a:pt x="827053" y="1108341"/>
                  <a:pt x="827425" y="1108303"/>
                  <a:pt x="827787" y="1108274"/>
                </a:cubicBezTo>
                <a:cubicBezTo>
                  <a:pt x="828930" y="1108179"/>
                  <a:pt x="830177" y="1108065"/>
                  <a:pt x="831340" y="1107969"/>
                </a:cubicBezTo>
                <a:cubicBezTo>
                  <a:pt x="833016" y="1107836"/>
                  <a:pt x="834654" y="1107712"/>
                  <a:pt x="836378" y="1107541"/>
                </a:cubicBezTo>
                <a:cubicBezTo>
                  <a:pt x="840636" y="1107188"/>
                  <a:pt x="845303" y="1106769"/>
                  <a:pt x="849751" y="1106388"/>
                </a:cubicBezTo>
                <a:cubicBezTo>
                  <a:pt x="850266" y="1106340"/>
                  <a:pt x="850742" y="1106293"/>
                  <a:pt x="851256" y="1106245"/>
                </a:cubicBezTo>
                <a:cubicBezTo>
                  <a:pt x="864563" y="1105093"/>
                  <a:pt x="878431" y="1103845"/>
                  <a:pt x="893290" y="1102454"/>
                </a:cubicBezTo>
                <a:cubicBezTo>
                  <a:pt x="898377" y="1101949"/>
                  <a:pt x="903587" y="1101502"/>
                  <a:pt x="908864" y="1100997"/>
                </a:cubicBezTo>
                <a:cubicBezTo>
                  <a:pt x="911540" y="1100740"/>
                  <a:pt x="914198" y="1100483"/>
                  <a:pt x="916884" y="1100235"/>
                </a:cubicBezTo>
                <a:cubicBezTo>
                  <a:pt x="922218" y="1099721"/>
                  <a:pt x="927618" y="1099149"/>
                  <a:pt x="933152" y="1098644"/>
                </a:cubicBezTo>
                <a:cubicBezTo>
                  <a:pt x="935981" y="1098368"/>
                  <a:pt x="938877" y="1098063"/>
                  <a:pt x="941744" y="1097768"/>
                </a:cubicBezTo>
                <a:cubicBezTo>
                  <a:pt x="956574" y="1096292"/>
                  <a:pt x="971843" y="1094730"/>
                  <a:pt x="987540" y="1093072"/>
                </a:cubicBezTo>
                <a:cubicBezTo>
                  <a:pt x="993379" y="1092463"/>
                  <a:pt x="999341" y="1091805"/>
                  <a:pt x="1005285" y="1091167"/>
                </a:cubicBezTo>
                <a:cubicBezTo>
                  <a:pt x="1011486" y="1090491"/>
                  <a:pt x="1017629" y="1089834"/>
                  <a:pt x="1023926" y="1089138"/>
                </a:cubicBezTo>
                <a:cubicBezTo>
                  <a:pt x="1029279" y="1088538"/>
                  <a:pt x="1034698" y="1087910"/>
                  <a:pt x="1040108" y="1087300"/>
                </a:cubicBezTo>
                <a:cubicBezTo>
                  <a:pt x="1048062" y="1086395"/>
                  <a:pt x="1056015" y="1085490"/>
                  <a:pt x="1064083" y="1084538"/>
                </a:cubicBezTo>
                <a:cubicBezTo>
                  <a:pt x="1066217" y="1084290"/>
                  <a:pt x="1068369" y="1084033"/>
                  <a:pt x="1070512" y="1083776"/>
                </a:cubicBezTo>
                <a:cubicBezTo>
                  <a:pt x="1095106" y="1080871"/>
                  <a:pt x="1120061" y="1077765"/>
                  <a:pt x="1145169" y="1074460"/>
                </a:cubicBezTo>
                <a:cubicBezTo>
                  <a:pt x="1146569" y="1074279"/>
                  <a:pt x="1147989" y="1074108"/>
                  <a:pt x="1149398" y="1073917"/>
                </a:cubicBezTo>
                <a:cubicBezTo>
                  <a:pt x="1152237" y="1073556"/>
                  <a:pt x="1155066" y="1073155"/>
                  <a:pt x="1157885" y="1072755"/>
                </a:cubicBezTo>
                <a:cubicBezTo>
                  <a:pt x="1184546" y="1069174"/>
                  <a:pt x="1211158" y="1065374"/>
                  <a:pt x="1237467" y="1061335"/>
                </a:cubicBezTo>
                <a:cubicBezTo>
                  <a:pt x="1238238" y="1061221"/>
                  <a:pt x="1239038" y="1061125"/>
                  <a:pt x="1239810" y="1061002"/>
                </a:cubicBezTo>
                <a:cubicBezTo>
                  <a:pt x="1240438" y="1060906"/>
                  <a:pt x="1241038" y="1060802"/>
                  <a:pt x="1241657" y="1060706"/>
                </a:cubicBezTo>
                <a:cubicBezTo>
                  <a:pt x="1264251" y="1057211"/>
                  <a:pt x="1286473" y="1053562"/>
                  <a:pt x="1308199" y="1049753"/>
                </a:cubicBezTo>
                <a:cubicBezTo>
                  <a:pt x="1308828" y="1049638"/>
                  <a:pt x="1309504" y="1049543"/>
                  <a:pt x="1310142" y="1049429"/>
                </a:cubicBezTo>
                <a:cubicBezTo>
                  <a:pt x="1311409" y="1049238"/>
                  <a:pt x="1312619" y="1049048"/>
                  <a:pt x="1313819" y="1048800"/>
                </a:cubicBezTo>
                <a:cubicBezTo>
                  <a:pt x="1316038" y="1048390"/>
                  <a:pt x="1318229" y="1047981"/>
                  <a:pt x="1320429" y="1047581"/>
                </a:cubicBezTo>
                <a:cubicBezTo>
                  <a:pt x="1321887" y="1047314"/>
                  <a:pt x="1323382" y="1047066"/>
                  <a:pt x="1324830" y="1046790"/>
                </a:cubicBezTo>
                <a:cubicBezTo>
                  <a:pt x="1320467" y="1058792"/>
                  <a:pt x="1315648" y="1070622"/>
                  <a:pt x="1311028" y="1082490"/>
                </a:cubicBezTo>
                <a:cubicBezTo>
                  <a:pt x="1284644" y="1150727"/>
                  <a:pt x="1275233" y="1225365"/>
                  <a:pt x="1283501" y="1298041"/>
                </a:cubicBezTo>
                <a:cubicBezTo>
                  <a:pt x="1285911" y="1320234"/>
                  <a:pt x="1289987" y="1342227"/>
                  <a:pt x="1295760" y="1363792"/>
                </a:cubicBezTo>
                <a:cubicBezTo>
                  <a:pt x="1297484" y="1370212"/>
                  <a:pt x="1299389" y="1376689"/>
                  <a:pt x="1302884" y="1382413"/>
                </a:cubicBezTo>
                <a:cubicBezTo>
                  <a:pt x="1314362" y="1401120"/>
                  <a:pt x="1339032" y="1405883"/>
                  <a:pt x="1360777" y="1408816"/>
                </a:cubicBezTo>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52" name="Grafik 20">
            <a:extLst>
              <a:ext uri="{FF2B5EF4-FFF2-40B4-BE49-F238E27FC236}">
                <a16:creationId xmlns:a16="http://schemas.microsoft.com/office/drawing/2014/main" id="{2CDB09AD-8D86-EB8A-AEFC-ECCAC6D37150}"/>
              </a:ext>
            </a:extLst>
          </p:cNvPr>
          <p:cNvSpPr>
            <a:spLocks noChangeAspect="1"/>
          </p:cNvSpPr>
          <p:nvPr/>
        </p:nvSpPr>
        <p:spPr>
          <a:xfrm>
            <a:off x="8715470" y="5674360"/>
            <a:ext cx="2361747" cy="1209042"/>
          </a:xfrm>
          <a:custGeom>
            <a:avLst/>
            <a:gdLst>
              <a:gd name="connsiteX0" fmla="*/ 1564463 w 2020021"/>
              <a:gd name="connsiteY0" fmla="*/ 80296 h 1034103"/>
              <a:gd name="connsiteX1" fmla="*/ 1556652 w 2020021"/>
              <a:gd name="connsiteY1" fmla="*/ 68199 h 1034103"/>
              <a:gd name="connsiteX2" fmla="*/ 1558939 w 2020021"/>
              <a:gd name="connsiteY2" fmla="*/ 69152 h 1034103"/>
              <a:gd name="connsiteX3" fmla="*/ 1563225 w 2020021"/>
              <a:gd name="connsiteY3" fmla="*/ 52578 h 1034103"/>
              <a:gd name="connsiteX4" fmla="*/ 1571607 w 2020021"/>
              <a:gd name="connsiteY4" fmla="*/ 40195 h 1034103"/>
              <a:gd name="connsiteX5" fmla="*/ 1593800 w 2020021"/>
              <a:gd name="connsiteY5" fmla="*/ 22574 h 1034103"/>
              <a:gd name="connsiteX6" fmla="*/ 1592181 w 2020021"/>
              <a:gd name="connsiteY6" fmla="*/ 19050 h 1034103"/>
              <a:gd name="connsiteX7" fmla="*/ 1597991 w 2020021"/>
              <a:gd name="connsiteY7" fmla="*/ 20384 h 1034103"/>
              <a:gd name="connsiteX8" fmla="*/ 1599325 w 2020021"/>
              <a:gd name="connsiteY8" fmla="*/ 16764 h 1034103"/>
              <a:gd name="connsiteX9" fmla="*/ 1621137 w 2020021"/>
              <a:gd name="connsiteY9" fmla="*/ 20955 h 1034103"/>
              <a:gd name="connsiteX10" fmla="*/ 1617803 w 2020021"/>
              <a:gd name="connsiteY10" fmla="*/ 16478 h 1034103"/>
              <a:gd name="connsiteX11" fmla="*/ 1649712 w 2020021"/>
              <a:gd name="connsiteY11" fmla="*/ 40291 h 1034103"/>
              <a:gd name="connsiteX12" fmla="*/ 1650664 w 2020021"/>
              <a:gd name="connsiteY12" fmla="*/ 34385 h 1034103"/>
              <a:gd name="connsiteX13" fmla="*/ 1666857 w 2020021"/>
              <a:gd name="connsiteY13" fmla="*/ 73724 h 1034103"/>
              <a:gd name="connsiteX14" fmla="*/ 1689050 w 2020021"/>
              <a:gd name="connsiteY14" fmla="*/ 85439 h 1034103"/>
              <a:gd name="connsiteX15" fmla="*/ 1790110 w 2020021"/>
              <a:gd name="connsiteY15" fmla="*/ 123539 h 1034103"/>
              <a:gd name="connsiteX16" fmla="*/ 1871454 w 2020021"/>
              <a:gd name="connsiteY16" fmla="*/ 198787 h 1034103"/>
              <a:gd name="connsiteX17" fmla="*/ 1914983 w 2020021"/>
              <a:gd name="connsiteY17" fmla="*/ 242411 h 1034103"/>
              <a:gd name="connsiteX18" fmla="*/ 1998613 w 2020021"/>
              <a:gd name="connsiteY18" fmla="*/ 293370 h 1034103"/>
              <a:gd name="connsiteX19" fmla="*/ 2016615 w 2020021"/>
              <a:gd name="connsiteY19" fmla="*/ 326231 h 1034103"/>
              <a:gd name="connsiteX20" fmla="*/ 1995184 w 2020021"/>
              <a:gd name="connsiteY20" fmla="*/ 343186 h 1034103"/>
              <a:gd name="connsiteX21" fmla="*/ 1986135 w 2020021"/>
              <a:gd name="connsiteY21" fmla="*/ 362236 h 1034103"/>
              <a:gd name="connsiteX22" fmla="*/ 1955083 w 2020021"/>
              <a:gd name="connsiteY22" fmla="*/ 377571 h 1034103"/>
              <a:gd name="connsiteX23" fmla="*/ 1944864 w 2020021"/>
              <a:gd name="connsiteY23" fmla="*/ 399707 h 1034103"/>
              <a:gd name="connsiteX24" fmla="*/ 1937557 w 2020021"/>
              <a:gd name="connsiteY24" fmla="*/ 400717 h 1034103"/>
              <a:gd name="connsiteX25" fmla="*/ 1889932 w 2020021"/>
              <a:gd name="connsiteY25" fmla="*/ 388811 h 1034103"/>
              <a:gd name="connsiteX26" fmla="*/ 1887075 w 2020021"/>
              <a:gd name="connsiteY26" fmla="*/ 398336 h 1034103"/>
              <a:gd name="connsiteX27" fmla="*/ 1881455 w 2020021"/>
              <a:gd name="connsiteY27" fmla="*/ 421576 h 1034103"/>
              <a:gd name="connsiteX28" fmla="*/ 1882027 w 2020021"/>
              <a:gd name="connsiteY28" fmla="*/ 406337 h 1034103"/>
              <a:gd name="connsiteX29" fmla="*/ 1877550 w 2020021"/>
              <a:gd name="connsiteY29" fmla="*/ 423863 h 1034103"/>
              <a:gd name="connsiteX30" fmla="*/ 1874692 w 2020021"/>
              <a:gd name="connsiteY30" fmla="*/ 409575 h 1034103"/>
              <a:gd name="connsiteX31" fmla="*/ 1867358 w 2020021"/>
              <a:gd name="connsiteY31" fmla="*/ 427768 h 1034103"/>
              <a:gd name="connsiteX32" fmla="*/ 1869549 w 2020021"/>
              <a:gd name="connsiteY32" fmla="*/ 416433 h 1034103"/>
              <a:gd name="connsiteX33" fmla="*/ 1858881 w 2020021"/>
              <a:gd name="connsiteY33" fmla="*/ 430530 h 1034103"/>
              <a:gd name="connsiteX34" fmla="*/ 1862786 w 2020021"/>
              <a:gd name="connsiteY34" fmla="*/ 415290 h 1034103"/>
              <a:gd name="connsiteX35" fmla="*/ 1852690 w 2020021"/>
              <a:gd name="connsiteY35" fmla="*/ 433388 h 1034103"/>
              <a:gd name="connsiteX36" fmla="*/ 1854880 w 2020021"/>
              <a:gd name="connsiteY36" fmla="*/ 420910 h 1034103"/>
              <a:gd name="connsiteX37" fmla="*/ 1846975 w 2020021"/>
              <a:gd name="connsiteY37" fmla="*/ 431673 h 1034103"/>
              <a:gd name="connsiteX38" fmla="*/ 1849261 w 2020021"/>
              <a:gd name="connsiteY38" fmla="*/ 422148 h 1034103"/>
              <a:gd name="connsiteX39" fmla="*/ 1838307 w 2020021"/>
              <a:gd name="connsiteY39" fmla="*/ 434245 h 1034103"/>
              <a:gd name="connsiteX40" fmla="*/ 1843450 w 2020021"/>
              <a:gd name="connsiteY40" fmla="*/ 421196 h 1034103"/>
              <a:gd name="connsiteX41" fmla="*/ 1832877 w 2020021"/>
              <a:gd name="connsiteY41" fmla="*/ 428625 h 1034103"/>
              <a:gd name="connsiteX42" fmla="*/ 1832306 w 2020021"/>
              <a:gd name="connsiteY42" fmla="*/ 445103 h 1034103"/>
              <a:gd name="connsiteX43" fmla="*/ 1826115 w 2020021"/>
              <a:gd name="connsiteY43" fmla="*/ 428625 h 1034103"/>
              <a:gd name="connsiteX44" fmla="*/ 1823829 w 2020021"/>
              <a:gd name="connsiteY44" fmla="*/ 440531 h 1034103"/>
              <a:gd name="connsiteX45" fmla="*/ 1819924 w 2020021"/>
              <a:gd name="connsiteY45" fmla="*/ 425863 h 1034103"/>
              <a:gd name="connsiteX46" fmla="*/ 1817066 w 2020021"/>
              <a:gd name="connsiteY46" fmla="*/ 437769 h 1034103"/>
              <a:gd name="connsiteX47" fmla="*/ 1811446 w 2020021"/>
              <a:gd name="connsiteY47" fmla="*/ 424148 h 1034103"/>
              <a:gd name="connsiteX48" fmla="*/ 1812589 w 2020021"/>
              <a:gd name="connsiteY48" fmla="*/ 433197 h 1034103"/>
              <a:gd name="connsiteX49" fmla="*/ 1806874 w 2020021"/>
              <a:gd name="connsiteY49" fmla="*/ 426434 h 1034103"/>
              <a:gd name="connsiteX50" fmla="*/ 1810303 w 2020021"/>
              <a:gd name="connsiteY50" fmla="*/ 451295 h 1034103"/>
              <a:gd name="connsiteX51" fmla="*/ 1796206 w 2020021"/>
              <a:gd name="connsiteY51" fmla="*/ 428149 h 1034103"/>
              <a:gd name="connsiteX52" fmla="*/ 1801826 w 2020021"/>
              <a:gd name="connsiteY52" fmla="*/ 441674 h 1034103"/>
              <a:gd name="connsiteX53" fmla="*/ 1788301 w 2020021"/>
              <a:gd name="connsiteY53" fmla="*/ 429768 h 1034103"/>
              <a:gd name="connsiteX54" fmla="*/ 1792206 w 2020021"/>
              <a:gd name="connsiteY54" fmla="*/ 442246 h 1034103"/>
              <a:gd name="connsiteX55" fmla="*/ 1780395 w 2020021"/>
              <a:gd name="connsiteY55" fmla="*/ 429768 h 1034103"/>
              <a:gd name="connsiteX56" fmla="*/ 1777537 w 2020021"/>
              <a:gd name="connsiteY56" fmla="*/ 439293 h 1034103"/>
              <a:gd name="connsiteX57" fmla="*/ 1773537 w 2020021"/>
              <a:gd name="connsiteY57" fmla="*/ 428054 h 1034103"/>
              <a:gd name="connsiteX58" fmla="*/ 1769060 w 2020021"/>
              <a:gd name="connsiteY58" fmla="*/ 429673 h 1034103"/>
              <a:gd name="connsiteX59" fmla="*/ 1756106 w 2020021"/>
              <a:gd name="connsiteY59" fmla="*/ 427482 h 1034103"/>
              <a:gd name="connsiteX60" fmla="*/ 1750963 w 2020021"/>
              <a:gd name="connsiteY60" fmla="*/ 437007 h 1034103"/>
              <a:gd name="connsiteX61" fmla="*/ 1747057 w 2020021"/>
              <a:gd name="connsiteY61" fmla="*/ 423386 h 1034103"/>
              <a:gd name="connsiteX62" fmla="*/ 1742485 w 2020021"/>
              <a:gd name="connsiteY62" fmla="*/ 427958 h 1034103"/>
              <a:gd name="connsiteX63" fmla="*/ 1740771 w 2020021"/>
              <a:gd name="connsiteY63" fmla="*/ 421100 h 1034103"/>
              <a:gd name="connsiteX64" fmla="*/ 1729531 w 2020021"/>
              <a:gd name="connsiteY64" fmla="*/ 420529 h 1034103"/>
              <a:gd name="connsiteX65" fmla="*/ 1712005 w 2020021"/>
              <a:gd name="connsiteY65" fmla="*/ 413195 h 1034103"/>
              <a:gd name="connsiteX66" fmla="*/ 1690574 w 2020021"/>
              <a:gd name="connsiteY66" fmla="*/ 416052 h 1034103"/>
              <a:gd name="connsiteX67" fmla="*/ 1675810 w 2020021"/>
              <a:gd name="connsiteY67" fmla="*/ 420529 h 1034103"/>
              <a:gd name="connsiteX68" fmla="*/ 1669048 w 2020021"/>
              <a:gd name="connsiteY68" fmla="*/ 413766 h 1034103"/>
              <a:gd name="connsiteX69" fmla="*/ 1658951 w 2020021"/>
              <a:gd name="connsiteY69" fmla="*/ 421100 h 1034103"/>
              <a:gd name="connsiteX70" fmla="*/ 1660570 w 2020021"/>
              <a:gd name="connsiteY70" fmla="*/ 414338 h 1034103"/>
              <a:gd name="connsiteX71" fmla="*/ 1651045 w 2020021"/>
              <a:gd name="connsiteY71" fmla="*/ 420529 h 1034103"/>
              <a:gd name="connsiteX72" fmla="*/ 1652093 w 2020021"/>
              <a:gd name="connsiteY72" fmla="*/ 411480 h 1034103"/>
              <a:gd name="connsiteX73" fmla="*/ 1645330 w 2020021"/>
              <a:gd name="connsiteY73" fmla="*/ 419386 h 1034103"/>
              <a:gd name="connsiteX74" fmla="*/ 1644187 w 2020021"/>
              <a:gd name="connsiteY74" fmla="*/ 427958 h 1034103"/>
              <a:gd name="connsiteX75" fmla="*/ 1639139 w 2020021"/>
              <a:gd name="connsiteY75" fmla="*/ 422815 h 1034103"/>
              <a:gd name="connsiteX76" fmla="*/ 1632948 w 2020021"/>
              <a:gd name="connsiteY76" fmla="*/ 428435 h 1034103"/>
              <a:gd name="connsiteX77" fmla="*/ 1635139 w 2020021"/>
              <a:gd name="connsiteY77" fmla="*/ 437007 h 1034103"/>
              <a:gd name="connsiteX78" fmla="*/ 1627233 w 2020021"/>
              <a:gd name="connsiteY78" fmla="*/ 419100 h 1034103"/>
              <a:gd name="connsiteX79" fmla="*/ 1626756 w 2020021"/>
              <a:gd name="connsiteY79" fmla="*/ 433864 h 1034103"/>
              <a:gd name="connsiteX80" fmla="*/ 1621613 w 2020021"/>
              <a:gd name="connsiteY80" fmla="*/ 419100 h 1034103"/>
              <a:gd name="connsiteX81" fmla="*/ 1620470 w 2020021"/>
              <a:gd name="connsiteY81" fmla="*/ 432149 h 1034103"/>
              <a:gd name="connsiteX82" fmla="*/ 1614850 w 2020021"/>
              <a:gd name="connsiteY82" fmla="*/ 422624 h 1034103"/>
              <a:gd name="connsiteX83" fmla="*/ 1611421 w 2020021"/>
              <a:gd name="connsiteY83" fmla="*/ 437388 h 1034103"/>
              <a:gd name="connsiteX84" fmla="*/ 1608088 w 2020021"/>
              <a:gd name="connsiteY84" fmla="*/ 429959 h 1034103"/>
              <a:gd name="connsiteX85" fmla="*/ 1596181 w 2020021"/>
              <a:gd name="connsiteY85" fmla="*/ 436817 h 1034103"/>
              <a:gd name="connsiteX86" fmla="*/ 1586656 w 2020021"/>
              <a:gd name="connsiteY86" fmla="*/ 455867 h 1034103"/>
              <a:gd name="connsiteX87" fmla="*/ 1588942 w 2020021"/>
              <a:gd name="connsiteY87" fmla="*/ 437769 h 1034103"/>
              <a:gd name="connsiteX88" fmla="*/ 1582180 w 2020021"/>
              <a:gd name="connsiteY88" fmla="*/ 450723 h 1034103"/>
              <a:gd name="connsiteX89" fmla="*/ 1580370 w 2020021"/>
              <a:gd name="connsiteY89" fmla="*/ 438150 h 1034103"/>
              <a:gd name="connsiteX90" fmla="*/ 1575322 w 2020021"/>
              <a:gd name="connsiteY90" fmla="*/ 446627 h 1034103"/>
              <a:gd name="connsiteX91" fmla="*/ 1570750 w 2020021"/>
              <a:gd name="connsiteY91" fmla="*/ 434721 h 1034103"/>
              <a:gd name="connsiteX92" fmla="*/ 1562844 w 2020021"/>
              <a:gd name="connsiteY92" fmla="*/ 437579 h 1034103"/>
              <a:gd name="connsiteX93" fmla="*/ 1560653 w 2020021"/>
              <a:gd name="connsiteY93" fmla="*/ 434150 h 1034103"/>
              <a:gd name="connsiteX94" fmla="*/ 1556652 w 2020021"/>
              <a:gd name="connsiteY94" fmla="*/ 446627 h 1034103"/>
              <a:gd name="connsiteX95" fmla="*/ 1558939 w 2020021"/>
              <a:gd name="connsiteY95" fmla="*/ 459581 h 1034103"/>
              <a:gd name="connsiteX96" fmla="*/ 1552557 w 2020021"/>
              <a:gd name="connsiteY96" fmla="*/ 459105 h 1034103"/>
              <a:gd name="connsiteX97" fmla="*/ 1566654 w 2020021"/>
              <a:gd name="connsiteY97" fmla="*/ 482346 h 1034103"/>
              <a:gd name="connsiteX98" fmla="*/ 1579131 w 2020021"/>
              <a:gd name="connsiteY98" fmla="*/ 495300 h 1034103"/>
              <a:gd name="connsiteX99" fmla="*/ 1575702 w 2020021"/>
              <a:gd name="connsiteY99" fmla="*/ 500729 h 1034103"/>
              <a:gd name="connsiteX100" fmla="*/ 1583989 w 2020021"/>
              <a:gd name="connsiteY100" fmla="*/ 509111 h 1034103"/>
              <a:gd name="connsiteX101" fmla="*/ 1579417 w 2020021"/>
              <a:gd name="connsiteY101" fmla="*/ 508349 h 1034103"/>
              <a:gd name="connsiteX102" fmla="*/ 1583989 w 2020021"/>
              <a:gd name="connsiteY102" fmla="*/ 521113 h 1034103"/>
              <a:gd name="connsiteX103" fmla="*/ 1575702 w 2020021"/>
              <a:gd name="connsiteY103" fmla="*/ 518922 h 1034103"/>
              <a:gd name="connsiteX104" fmla="*/ 1587704 w 2020021"/>
              <a:gd name="connsiteY104" fmla="*/ 537972 h 1034103"/>
              <a:gd name="connsiteX105" fmla="*/ 1592276 w 2020021"/>
              <a:gd name="connsiteY105" fmla="*/ 556070 h 1034103"/>
              <a:gd name="connsiteX106" fmla="*/ 1586275 w 2020021"/>
              <a:gd name="connsiteY106" fmla="*/ 547783 h 1034103"/>
              <a:gd name="connsiteX107" fmla="*/ 1590752 w 2020021"/>
              <a:gd name="connsiteY107" fmla="*/ 565880 h 1034103"/>
              <a:gd name="connsiteX108" fmla="*/ 1601325 w 2020021"/>
              <a:gd name="connsiteY108" fmla="*/ 580263 h 1034103"/>
              <a:gd name="connsiteX109" fmla="*/ 1587704 w 2020021"/>
              <a:gd name="connsiteY109" fmla="*/ 574167 h 1034103"/>
              <a:gd name="connsiteX110" fmla="*/ 1596753 w 2020021"/>
              <a:gd name="connsiteY110" fmla="*/ 585502 h 1034103"/>
              <a:gd name="connsiteX111" fmla="*/ 1584751 w 2020021"/>
              <a:gd name="connsiteY111" fmla="*/ 581692 h 1034103"/>
              <a:gd name="connsiteX112" fmla="*/ 1589228 w 2020021"/>
              <a:gd name="connsiteY112" fmla="*/ 589312 h 1034103"/>
              <a:gd name="connsiteX113" fmla="*/ 1603516 w 2020021"/>
              <a:gd name="connsiteY113" fmla="*/ 602075 h 1034103"/>
              <a:gd name="connsiteX114" fmla="*/ 1589228 w 2020021"/>
              <a:gd name="connsiteY114" fmla="*/ 596075 h 1034103"/>
              <a:gd name="connsiteX115" fmla="*/ 1582465 w 2020021"/>
              <a:gd name="connsiteY115" fmla="*/ 602075 h 1034103"/>
              <a:gd name="connsiteX116" fmla="*/ 1602849 w 2020021"/>
              <a:gd name="connsiteY116" fmla="*/ 613410 h 1034103"/>
              <a:gd name="connsiteX117" fmla="*/ 1589990 w 2020021"/>
              <a:gd name="connsiteY117" fmla="*/ 617982 h 1034103"/>
              <a:gd name="connsiteX118" fmla="*/ 1605802 w 2020021"/>
              <a:gd name="connsiteY118" fmla="*/ 638175 h 1034103"/>
              <a:gd name="connsiteX119" fmla="*/ 1592276 w 2020021"/>
              <a:gd name="connsiteY119" fmla="*/ 631412 h 1034103"/>
              <a:gd name="connsiteX120" fmla="*/ 1601801 w 2020021"/>
              <a:gd name="connsiteY120" fmla="*/ 647986 h 1034103"/>
              <a:gd name="connsiteX121" fmla="*/ 1594276 w 2020021"/>
              <a:gd name="connsiteY121" fmla="*/ 645700 h 1034103"/>
              <a:gd name="connsiteX122" fmla="*/ 1601039 w 2020021"/>
              <a:gd name="connsiteY122" fmla="*/ 660845 h 1034103"/>
              <a:gd name="connsiteX123" fmla="*/ 1608564 w 2020021"/>
              <a:gd name="connsiteY123" fmla="*/ 689420 h 1034103"/>
              <a:gd name="connsiteX124" fmla="*/ 1597991 w 2020021"/>
              <a:gd name="connsiteY124" fmla="*/ 673513 h 1034103"/>
              <a:gd name="connsiteX125" fmla="*/ 1617613 w 2020021"/>
              <a:gd name="connsiteY125" fmla="*/ 712756 h 1034103"/>
              <a:gd name="connsiteX126" fmla="*/ 1631900 w 2020021"/>
              <a:gd name="connsiteY126" fmla="*/ 739997 h 1034103"/>
              <a:gd name="connsiteX127" fmla="*/ 1615327 w 2020021"/>
              <a:gd name="connsiteY127" fmla="*/ 721900 h 1034103"/>
              <a:gd name="connsiteX128" fmla="*/ 1627328 w 2020021"/>
              <a:gd name="connsiteY128" fmla="*/ 749808 h 1034103"/>
              <a:gd name="connsiteX129" fmla="*/ 1640949 w 2020021"/>
              <a:gd name="connsiteY129" fmla="*/ 770954 h 1034103"/>
              <a:gd name="connsiteX130" fmla="*/ 1657332 w 2020021"/>
              <a:gd name="connsiteY130" fmla="*/ 806006 h 1034103"/>
              <a:gd name="connsiteX131" fmla="*/ 1672381 w 2020021"/>
              <a:gd name="connsiteY131" fmla="*/ 834581 h 1034103"/>
              <a:gd name="connsiteX132" fmla="*/ 1691431 w 2020021"/>
              <a:gd name="connsiteY132" fmla="*/ 877634 h 1034103"/>
              <a:gd name="connsiteX133" fmla="*/ 1720006 w 2020021"/>
              <a:gd name="connsiteY133" fmla="*/ 898779 h 1034103"/>
              <a:gd name="connsiteX134" fmla="*/ 1741057 w 2020021"/>
              <a:gd name="connsiteY134" fmla="*/ 906304 h 1034103"/>
              <a:gd name="connsiteX135" fmla="*/ 1787062 w 2020021"/>
              <a:gd name="connsiteY135" fmla="*/ 919925 h 1034103"/>
              <a:gd name="connsiteX136" fmla="*/ 1773442 w 2020021"/>
              <a:gd name="connsiteY136" fmla="*/ 917638 h 1034103"/>
              <a:gd name="connsiteX137" fmla="*/ 1814113 w 2020021"/>
              <a:gd name="connsiteY137" fmla="*/ 947071 h 1034103"/>
              <a:gd name="connsiteX138" fmla="*/ 1822400 w 2020021"/>
              <a:gd name="connsiteY138" fmla="*/ 977265 h 1034103"/>
              <a:gd name="connsiteX139" fmla="*/ 1804398 w 2020021"/>
              <a:gd name="connsiteY139" fmla="*/ 963740 h 1034103"/>
              <a:gd name="connsiteX140" fmla="*/ 1799826 w 2020021"/>
              <a:gd name="connsiteY140" fmla="*/ 989362 h 1034103"/>
              <a:gd name="connsiteX141" fmla="*/ 1774966 w 2020021"/>
              <a:gd name="connsiteY141" fmla="*/ 968216 h 1034103"/>
              <a:gd name="connsiteX142" fmla="*/ 1770489 w 2020021"/>
              <a:gd name="connsiteY142" fmla="*/ 993934 h 1034103"/>
              <a:gd name="connsiteX143" fmla="*/ 1759916 w 2020021"/>
              <a:gd name="connsiteY143" fmla="*/ 990124 h 1034103"/>
              <a:gd name="connsiteX144" fmla="*/ 1747152 w 2020021"/>
              <a:gd name="connsiteY144" fmla="*/ 975741 h 1034103"/>
              <a:gd name="connsiteX145" fmla="*/ 1750867 w 2020021"/>
              <a:gd name="connsiteY145" fmla="*/ 996125 h 1034103"/>
              <a:gd name="connsiteX146" fmla="*/ 1735818 w 2020021"/>
              <a:gd name="connsiteY146" fmla="*/ 999173 h 1034103"/>
              <a:gd name="connsiteX147" fmla="*/ 1710958 w 2020021"/>
              <a:gd name="connsiteY147" fmla="*/ 1002983 h 1034103"/>
              <a:gd name="connsiteX148" fmla="*/ 1700385 w 2020021"/>
              <a:gd name="connsiteY148" fmla="*/ 1000697 h 1034103"/>
              <a:gd name="connsiteX149" fmla="*/ 1694384 w 2020021"/>
              <a:gd name="connsiteY149" fmla="*/ 998411 h 1034103"/>
              <a:gd name="connsiteX150" fmla="*/ 1686859 w 2020021"/>
              <a:gd name="connsiteY150" fmla="*/ 1004507 h 1034103"/>
              <a:gd name="connsiteX151" fmla="*/ 1684573 w 2020021"/>
              <a:gd name="connsiteY151" fmla="*/ 999173 h 1034103"/>
              <a:gd name="connsiteX152" fmla="*/ 1675525 w 2020021"/>
              <a:gd name="connsiteY152" fmla="*/ 1004507 h 1034103"/>
              <a:gd name="connsiteX153" fmla="*/ 1678573 w 2020021"/>
              <a:gd name="connsiteY153" fmla="*/ 996125 h 1034103"/>
              <a:gd name="connsiteX154" fmla="*/ 1668000 w 2020021"/>
              <a:gd name="connsiteY154" fmla="*/ 1000697 h 1034103"/>
              <a:gd name="connsiteX155" fmla="*/ 1672572 w 2020021"/>
              <a:gd name="connsiteY155" fmla="*/ 994696 h 1034103"/>
              <a:gd name="connsiteX156" fmla="*/ 1655236 w 2020021"/>
              <a:gd name="connsiteY156" fmla="*/ 996125 h 1034103"/>
              <a:gd name="connsiteX157" fmla="*/ 1655236 w 2020021"/>
              <a:gd name="connsiteY157" fmla="*/ 987838 h 1034103"/>
              <a:gd name="connsiteX158" fmla="*/ 1642473 w 2020021"/>
              <a:gd name="connsiteY158" fmla="*/ 986314 h 1034103"/>
              <a:gd name="connsiteX159" fmla="*/ 1633424 w 2020021"/>
              <a:gd name="connsiteY159" fmla="*/ 976789 h 1034103"/>
              <a:gd name="connsiteX160" fmla="*/ 1622851 w 2020021"/>
              <a:gd name="connsiteY160" fmla="*/ 969264 h 1034103"/>
              <a:gd name="connsiteX161" fmla="*/ 1601801 w 2020021"/>
              <a:gd name="connsiteY161" fmla="*/ 959739 h 1034103"/>
              <a:gd name="connsiteX162" fmla="*/ 1582751 w 2020021"/>
              <a:gd name="connsiteY162" fmla="*/ 957453 h 1034103"/>
              <a:gd name="connsiteX163" fmla="*/ 1547318 w 2020021"/>
              <a:gd name="connsiteY163" fmla="*/ 955167 h 1034103"/>
              <a:gd name="connsiteX164" fmla="*/ 1565415 w 2020021"/>
              <a:gd name="connsiteY164" fmla="*/ 949928 h 1034103"/>
              <a:gd name="connsiteX165" fmla="*/ 1548842 w 2020021"/>
              <a:gd name="connsiteY165" fmla="*/ 946118 h 1034103"/>
              <a:gd name="connsiteX166" fmla="*/ 1558367 w 2020021"/>
              <a:gd name="connsiteY166" fmla="*/ 941642 h 1034103"/>
              <a:gd name="connsiteX167" fmla="*/ 1529030 w 2020021"/>
              <a:gd name="connsiteY167" fmla="*/ 945356 h 1034103"/>
              <a:gd name="connsiteX168" fmla="*/ 1548080 w 2020021"/>
              <a:gd name="connsiteY168" fmla="*/ 937832 h 1034103"/>
              <a:gd name="connsiteX169" fmla="*/ 1511218 w 2020021"/>
              <a:gd name="connsiteY169" fmla="*/ 945356 h 1034103"/>
              <a:gd name="connsiteX170" fmla="*/ 1493883 w 2020021"/>
              <a:gd name="connsiteY170" fmla="*/ 945356 h 1034103"/>
              <a:gd name="connsiteX171" fmla="*/ 1482548 w 2020021"/>
              <a:gd name="connsiteY171" fmla="*/ 939356 h 1034103"/>
              <a:gd name="connsiteX172" fmla="*/ 1473023 w 2020021"/>
              <a:gd name="connsiteY172" fmla="*/ 919734 h 1034103"/>
              <a:gd name="connsiteX173" fmla="*/ 1467784 w 2020021"/>
              <a:gd name="connsiteY173" fmla="*/ 902399 h 1034103"/>
              <a:gd name="connsiteX174" fmla="*/ 1466832 w 2020021"/>
              <a:gd name="connsiteY174" fmla="*/ 914400 h 1034103"/>
              <a:gd name="connsiteX175" fmla="*/ 1463117 w 2020021"/>
              <a:gd name="connsiteY175" fmla="*/ 892588 h 1034103"/>
              <a:gd name="connsiteX176" fmla="*/ 1460831 w 2020021"/>
              <a:gd name="connsiteY176" fmla="*/ 903923 h 1034103"/>
              <a:gd name="connsiteX177" fmla="*/ 1454830 w 2020021"/>
              <a:gd name="connsiteY177" fmla="*/ 879729 h 1034103"/>
              <a:gd name="connsiteX178" fmla="*/ 1454068 w 2020021"/>
              <a:gd name="connsiteY178" fmla="*/ 894017 h 1034103"/>
              <a:gd name="connsiteX179" fmla="*/ 1439781 w 2020021"/>
              <a:gd name="connsiteY179" fmla="*/ 866108 h 1034103"/>
              <a:gd name="connsiteX180" fmla="*/ 1445781 w 2020021"/>
              <a:gd name="connsiteY180" fmla="*/ 886492 h 1034103"/>
              <a:gd name="connsiteX181" fmla="*/ 1426731 w 2020021"/>
              <a:gd name="connsiteY181" fmla="*/ 843534 h 1034103"/>
              <a:gd name="connsiteX182" fmla="*/ 1428732 w 2020021"/>
              <a:gd name="connsiteY182" fmla="*/ 868680 h 1034103"/>
              <a:gd name="connsiteX183" fmla="*/ 1408444 w 2020021"/>
              <a:gd name="connsiteY183" fmla="*/ 827151 h 1034103"/>
              <a:gd name="connsiteX184" fmla="*/ 1410634 w 2020021"/>
              <a:gd name="connsiteY184" fmla="*/ 851345 h 1034103"/>
              <a:gd name="connsiteX185" fmla="*/ 1397871 w 2020021"/>
              <a:gd name="connsiteY185" fmla="*/ 804482 h 1034103"/>
              <a:gd name="connsiteX186" fmla="*/ 1384345 w 2020021"/>
              <a:gd name="connsiteY186" fmla="*/ 769049 h 1034103"/>
              <a:gd name="connsiteX187" fmla="*/ 1367772 w 2020021"/>
              <a:gd name="connsiteY187" fmla="*/ 719995 h 1034103"/>
              <a:gd name="connsiteX188" fmla="*/ 1350436 w 2020021"/>
              <a:gd name="connsiteY188" fmla="*/ 672370 h 1034103"/>
              <a:gd name="connsiteX189" fmla="*/ 1352627 w 2020021"/>
              <a:gd name="connsiteY189" fmla="*/ 700945 h 1034103"/>
              <a:gd name="connsiteX190" fmla="*/ 1343102 w 2020021"/>
              <a:gd name="connsiteY190" fmla="*/ 662845 h 1034103"/>
              <a:gd name="connsiteX191" fmla="*/ 1342340 w 2020021"/>
              <a:gd name="connsiteY191" fmla="*/ 677990 h 1034103"/>
              <a:gd name="connsiteX192" fmla="*/ 1334815 w 2020021"/>
              <a:gd name="connsiteY192" fmla="*/ 641033 h 1034103"/>
              <a:gd name="connsiteX193" fmla="*/ 1334815 w 2020021"/>
              <a:gd name="connsiteY193" fmla="*/ 668179 h 1034103"/>
              <a:gd name="connsiteX194" fmla="*/ 1326529 w 2020021"/>
              <a:gd name="connsiteY194" fmla="*/ 614553 h 1034103"/>
              <a:gd name="connsiteX195" fmla="*/ 1327291 w 2020021"/>
              <a:gd name="connsiteY195" fmla="*/ 651605 h 1034103"/>
              <a:gd name="connsiteX196" fmla="*/ 1317766 w 2020021"/>
              <a:gd name="connsiteY196" fmla="*/ 615315 h 1034103"/>
              <a:gd name="connsiteX197" fmla="*/ 1317766 w 2020021"/>
              <a:gd name="connsiteY197" fmla="*/ 638175 h 1034103"/>
              <a:gd name="connsiteX198" fmla="*/ 1309479 w 2020021"/>
              <a:gd name="connsiteY198" fmla="*/ 587597 h 1034103"/>
              <a:gd name="connsiteX199" fmla="*/ 1299954 w 2020021"/>
              <a:gd name="connsiteY199" fmla="*/ 602647 h 1034103"/>
              <a:gd name="connsiteX200" fmla="*/ 1302240 w 2020021"/>
              <a:gd name="connsiteY200" fmla="*/ 585311 h 1034103"/>
              <a:gd name="connsiteX201" fmla="*/ 1296144 w 2020021"/>
              <a:gd name="connsiteY201" fmla="*/ 576263 h 1034103"/>
              <a:gd name="connsiteX202" fmla="*/ 1295382 w 2020021"/>
              <a:gd name="connsiteY202" fmla="*/ 593122 h 1034103"/>
              <a:gd name="connsiteX203" fmla="*/ 1287095 w 2020021"/>
              <a:gd name="connsiteY203" fmla="*/ 574072 h 1034103"/>
              <a:gd name="connsiteX204" fmla="*/ 1282523 w 2020021"/>
              <a:gd name="connsiteY204" fmla="*/ 597503 h 1034103"/>
              <a:gd name="connsiteX205" fmla="*/ 1279570 w 2020021"/>
              <a:gd name="connsiteY205" fmla="*/ 577882 h 1034103"/>
              <a:gd name="connsiteX206" fmla="*/ 1276332 w 2020021"/>
              <a:gd name="connsiteY206" fmla="*/ 602933 h 1034103"/>
              <a:gd name="connsiteX207" fmla="*/ 1273665 w 2020021"/>
              <a:gd name="connsiteY207" fmla="*/ 590550 h 1034103"/>
              <a:gd name="connsiteX208" fmla="*/ 1267664 w 2020021"/>
              <a:gd name="connsiteY208" fmla="*/ 616934 h 1034103"/>
              <a:gd name="connsiteX209" fmla="*/ 1264616 w 2020021"/>
              <a:gd name="connsiteY209" fmla="*/ 597313 h 1034103"/>
              <a:gd name="connsiteX210" fmla="*/ 1260711 w 2020021"/>
              <a:gd name="connsiteY210" fmla="*/ 623126 h 1034103"/>
              <a:gd name="connsiteX211" fmla="*/ 1259473 w 2020021"/>
              <a:gd name="connsiteY211" fmla="*/ 608457 h 1034103"/>
              <a:gd name="connsiteX212" fmla="*/ 1252138 w 2020021"/>
              <a:gd name="connsiteY212" fmla="*/ 631031 h 1034103"/>
              <a:gd name="connsiteX213" fmla="*/ 1252138 w 2020021"/>
              <a:gd name="connsiteY213" fmla="*/ 614839 h 1034103"/>
              <a:gd name="connsiteX214" fmla="*/ 1247757 w 2020021"/>
              <a:gd name="connsiteY214" fmla="*/ 641699 h 1034103"/>
              <a:gd name="connsiteX215" fmla="*/ 1245280 w 2020021"/>
              <a:gd name="connsiteY215" fmla="*/ 622078 h 1034103"/>
              <a:gd name="connsiteX216" fmla="*/ 1236803 w 2020021"/>
              <a:gd name="connsiteY216" fmla="*/ 648367 h 1034103"/>
              <a:gd name="connsiteX217" fmla="*/ 1236136 w 2020021"/>
              <a:gd name="connsiteY217" fmla="*/ 633127 h 1034103"/>
              <a:gd name="connsiteX218" fmla="*/ 1230040 w 2020021"/>
              <a:gd name="connsiteY218" fmla="*/ 653891 h 1034103"/>
              <a:gd name="connsiteX219" fmla="*/ 1230707 w 2020021"/>
              <a:gd name="connsiteY219" fmla="*/ 637985 h 1034103"/>
              <a:gd name="connsiteX220" fmla="*/ 1224611 w 2020021"/>
              <a:gd name="connsiteY220" fmla="*/ 662464 h 1034103"/>
              <a:gd name="connsiteX221" fmla="*/ 1223944 w 2020021"/>
              <a:gd name="connsiteY221" fmla="*/ 643414 h 1034103"/>
              <a:gd name="connsiteX222" fmla="*/ 1214419 w 2020021"/>
              <a:gd name="connsiteY222" fmla="*/ 671989 h 1034103"/>
              <a:gd name="connsiteX223" fmla="*/ 1215086 w 2020021"/>
              <a:gd name="connsiteY223" fmla="*/ 651891 h 1034103"/>
              <a:gd name="connsiteX224" fmla="*/ 1208990 w 2020021"/>
              <a:gd name="connsiteY224" fmla="*/ 668369 h 1034103"/>
              <a:gd name="connsiteX225" fmla="*/ 1207752 w 2020021"/>
              <a:gd name="connsiteY225" fmla="*/ 680561 h 1034103"/>
              <a:gd name="connsiteX226" fmla="*/ 1204704 w 2020021"/>
              <a:gd name="connsiteY226" fmla="*/ 671036 h 1034103"/>
              <a:gd name="connsiteX227" fmla="*/ 1203466 w 2020021"/>
              <a:gd name="connsiteY227" fmla="*/ 686372 h 1034103"/>
              <a:gd name="connsiteX228" fmla="*/ 1198036 w 2020021"/>
              <a:gd name="connsiteY228" fmla="*/ 669227 h 1034103"/>
              <a:gd name="connsiteX229" fmla="*/ 1191940 w 2020021"/>
              <a:gd name="connsiteY229" fmla="*/ 694944 h 1034103"/>
              <a:gd name="connsiteX230" fmla="*/ 1191940 w 2020021"/>
              <a:gd name="connsiteY230" fmla="*/ 673989 h 1034103"/>
              <a:gd name="connsiteX231" fmla="*/ 1184035 w 2020021"/>
              <a:gd name="connsiteY231" fmla="*/ 698468 h 1034103"/>
              <a:gd name="connsiteX232" fmla="*/ 1183368 w 2020021"/>
              <a:gd name="connsiteY232" fmla="*/ 681323 h 1034103"/>
              <a:gd name="connsiteX233" fmla="*/ 1172986 w 2020021"/>
              <a:gd name="connsiteY233" fmla="*/ 713708 h 1034103"/>
              <a:gd name="connsiteX234" fmla="*/ 1176034 w 2020021"/>
              <a:gd name="connsiteY234" fmla="*/ 693611 h 1034103"/>
              <a:gd name="connsiteX235" fmla="*/ 1163842 w 2020021"/>
              <a:gd name="connsiteY235" fmla="*/ 721043 h 1034103"/>
              <a:gd name="connsiteX236" fmla="*/ 1163270 w 2020021"/>
              <a:gd name="connsiteY236" fmla="*/ 701993 h 1034103"/>
              <a:gd name="connsiteX237" fmla="*/ 1156603 w 2020021"/>
              <a:gd name="connsiteY237" fmla="*/ 725234 h 1034103"/>
              <a:gd name="connsiteX238" fmla="*/ 1156603 w 2020021"/>
              <a:gd name="connsiteY238" fmla="*/ 709994 h 1034103"/>
              <a:gd name="connsiteX239" fmla="*/ 1143744 w 2020021"/>
              <a:gd name="connsiteY239" fmla="*/ 731996 h 1034103"/>
              <a:gd name="connsiteX240" fmla="*/ 1143744 w 2020021"/>
              <a:gd name="connsiteY240" fmla="*/ 720376 h 1034103"/>
              <a:gd name="connsiteX241" fmla="*/ 1131552 w 2020021"/>
              <a:gd name="connsiteY241" fmla="*/ 735616 h 1034103"/>
              <a:gd name="connsiteX242" fmla="*/ 1133457 w 2020021"/>
              <a:gd name="connsiteY242" fmla="*/ 723900 h 1034103"/>
              <a:gd name="connsiteX243" fmla="*/ 1123932 w 2020021"/>
              <a:gd name="connsiteY243" fmla="*/ 736759 h 1034103"/>
              <a:gd name="connsiteX244" fmla="*/ 1108025 w 2020021"/>
              <a:gd name="connsiteY244" fmla="*/ 748379 h 1034103"/>
              <a:gd name="connsiteX245" fmla="*/ 1094023 w 2020021"/>
              <a:gd name="connsiteY245" fmla="*/ 757904 h 1034103"/>
              <a:gd name="connsiteX246" fmla="*/ 1084498 w 2020021"/>
              <a:gd name="connsiteY246" fmla="*/ 770763 h 1034103"/>
              <a:gd name="connsiteX247" fmla="*/ 1089356 w 2020021"/>
              <a:gd name="connsiteY247" fmla="*/ 756666 h 1034103"/>
              <a:gd name="connsiteX248" fmla="*/ 1075354 w 2020021"/>
              <a:gd name="connsiteY248" fmla="*/ 778669 h 1034103"/>
              <a:gd name="connsiteX249" fmla="*/ 1075926 w 2020021"/>
              <a:gd name="connsiteY249" fmla="*/ 760952 h 1034103"/>
              <a:gd name="connsiteX250" fmla="*/ 1056876 w 2020021"/>
              <a:gd name="connsiteY250" fmla="*/ 787813 h 1034103"/>
              <a:gd name="connsiteX251" fmla="*/ 1061734 w 2020021"/>
              <a:gd name="connsiteY251" fmla="*/ 770096 h 1034103"/>
              <a:gd name="connsiteX252" fmla="*/ 1045255 w 2020021"/>
              <a:gd name="connsiteY252" fmla="*/ 791432 h 1034103"/>
              <a:gd name="connsiteX253" fmla="*/ 1047160 w 2020021"/>
              <a:gd name="connsiteY253" fmla="*/ 777431 h 1034103"/>
              <a:gd name="connsiteX254" fmla="*/ 1030682 w 2020021"/>
              <a:gd name="connsiteY254" fmla="*/ 793909 h 1034103"/>
              <a:gd name="connsiteX255" fmla="*/ 1031920 w 2020021"/>
              <a:gd name="connsiteY255" fmla="*/ 785336 h 1034103"/>
              <a:gd name="connsiteX256" fmla="*/ 1021538 w 2020021"/>
              <a:gd name="connsiteY256" fmla="*/ 798862 h 1034103"/>
              <a:gd name="connsiteX257" fmla="*/ 1017919 w 2020021"/>
              <a:gd name="connsiteY257" fmla="*/ 793909 h 1034103"/>
              <a:gd name="connsiteX258" fmla="*/ 995344 w 2020021"/>
              <a:gd name="connsiteY258" fmla="*/ 847058 h 1034103"/>
              <a:gd name="connsiteX259" fmla="*/ 979533 w 2020021"/>
              <a:gd name="connsiteY259" fmla="*/ 881825 h 1034103"/>
              <a:gd name="connsiteX260" fmla="*/ 950577 w 2020021"/>
              <a:gd name="connsiteY260" fmla="*/ 943928 h 1034103"/>
              <a:gd name="connsiteX261" fmla="*/ 963912 w 2020021"/>
              <a:gd name="connsiteY261" fmla="*/ 948214 h 1034103"/>
              <a:gd name="connsiteX262" fmla="*/ 996868 w 2020021"/>
              <a:gd name="connsiteY262" fmla="*/ 951262 h 1034103"/>
              <a:gd name="connsiteX263" fmla="*/ 989534 w 2020021"/>
              <a:gd name="connsiteY263" fmla="*/ 951929 h 1034103"/>
              <a:gd name="connsiteX264" fmla="*/ 1018109 w 2020021"/>
              <a:gd name="connsiteY264" fmla="*/ 966597 h 1034103"/>
              <a:gd name="connsiteX265" fmla="*/ 1009537 w 2020021"/>
              <a:gd name="connsiteY265" fmla="*/ 964692 h 1034103"/>
              <a:gd name="connsiteX266" fmla="*/ 1029634 w 2020021"/>
              <a:gd name="connsiteY266" fmla="*/ 984885 h 1034103"/>
              <a:gd name="connsiteX267" fmla="*/ 1027253 w 2020021"/>
              <a:gd name="connsiteY267" fmla="*/ 994410 h 1034103"/>
              <a:gd name="connsiteX268" fmla="*/ 1025348 w 2020021"/>
              <a:gd name="connsiteY268" fmla="*/ 1001649 h 1034103"/>
              <a:gd name="connsiteX269" fmla="*/ 1022967 w 2020021"/>
              <a:gd name="connsiteY269" fmla="*/ 1018794 h 1034103"/>
              <a:gd name="connsiteX270" fmla="*/ 1001059 w 2020021"/>
              <a:gd name="connsiteY270" fmla="*/ 1024890 h 1034103"/>
              <a:gd name="connsiteX271" fmla="*/ 964483 w 2020021"/>
              <a:gd name="connsiteY271" fmla="*/ 1029748 h 1034103"/>
              <a:gd name="connsiteX272" fmla="*/ 929717 w 2020021"/>
              <a:gd name="connsiteY272" fmla="*/ 1027938 h 1034103"/>
              <a:gd name="connsiteX273" fmla="*/ 887712 w 2020021"/>
              <a:gd name="connsiteY273" fmla="*/ 1029176 h 1034103"/>
              <a:gd name="connsiteX274" fmla="*/ 866947 w 2020021"/>
              <a:gd name="connsiteY274" fmla="*/ 1030986 h 1034103"/>
              <a:gd name="connsiteX275" fmla="*/ 842563 w 2020021"/>
              <a:gd name="connsiteY275" fmla="*/ 1032224 h 1034103"/>
              <a:gd name="connsiteX276" fmla="*/ 853517 w 2020021"/>
              <a:gd name="connsiteY276" fmla="*/ 1029748 h 1034103"/>
              <a:gd name="connsiteX277" fmla="*/ 845040 w 2020021"/>
              <a:gd name="connsiteY277" fmla="*/ 1024319 h 1034103"/>
              <a:gd name="connsiteX278" fmla="*/ 840182 w 2020021"/>
              <a:gd name="connsiteY278" fmla="*/ 1022413 h 1034103"/>
              <a:gd name="connsiteX279" fmla="*/ 823132 w 2020021"/>
              <a:gd name="connsiteY279" fmla="*/ 1023080 h 1034103"/>
              <a:gd name="connsiteX280" fmla="*/ 835229 w 2020021"/>
              <a:gd name="connsiteY280" fmla="*/ 1017556 h 1034103"/>
              <a:gd name="connsiteX281" fmla="*/ 823132 w 2020021"/>
              <a:gd name="connsiteY281" fmla="*/ 1014508 h 1034103"/>
              <a:gd name="connsiteX282" fmla="*/ 835229 w 2020021"/>
              <a:gd name="connsiteY282" fmla="*/ 1008412 h 1034103"/>
              <a:gd name="connsiteX283" fmla="*/ 825704 w 2020021"/>
              <a:gd name="connsiteY283" fmla="*/ 1005364 h 1034103"/>
              <a:gd name="connsiteX284" fmla="*/ 833610 w 2020021"/>
              <a:gd name="connsiteY284" fmla="*/ 1001078 h 1034103"/>
              <a:gd name="connsiteX285" fmla="*/ 842182 w 2020021"/>
              <a:gd name="connsiteY285" fmla="*/ 983361 h 1034103"/>
              <a:gd name="connsiteX286" fmla="*/ 832657 w 2020021"/>
              <a:gd name="connsiteY286" fmla="*/ 988886 h 1034103"/>
              <a:gd name="connsiteX287" fmla="*/ 822275 w 2020021"/>
              <a:gd name="connsiteY287" fmla="*/ 995553 h 1034103"/>
              <a:gd name="connsiteX288" fmla="*/ 825895 w 2020021"/>
              <a:gd name="connsiteY288" fmla="*/ 982123 h 1034103"/>
              <a:gd name="connsiteX289" fmla="*/ 815608 w 2020021"/>
              <a:gd name="connsiteY289" fmla="*/ 983933 h 1034103"/>
              <a:gd name="connsiteX290" fmla="*/ 825133 w 2020021"/>
              <a:gd name="connsiteY290" fmla="*/ 973550 h 1034103"/>
              <a:gd name="connsiteX291" fmla="*/ 828181 w 2020021"/>
              <a:gd name="connsiteY291" fmla="*/ 965645 h 1034103"/>
              <a:gd name="connsiteX292" fmla="*/ 814179 w 2020021"/>
              <a:gd name="connsiteY292" fmla="*/ 964406 h 1034103"/>
              <a:gd name="connsiteX293" fmla="*/ 826942 w 2020021"/>
              <a:gd name="connsiteY293" fmla="*/ 956786 h 1034103"/>
              <a:gd name="connsiteX294" fmla="*/ 812083 w 2020021"/>
              <a:gd name="connsiteY294" fmla="*/ 958977 h 1034103"/>
              <a:gd name="connsiteX295" fmla="*/ 825133 w 2020021"/>
              <a:gd name="connsiteY295" fmla="*/ 950881 h 1034103"/>
              <a:gd name="connsiteX296" fmla="*/ 801225 w 2020021"/>
              <a:gd name="connsiteY296" fmla="*/ 957167 h 1034103"/>
              <a:gd name="connsiteX297" fmla="*/ 822466 w 2020021"/>
              <a:gd name="connsiteY297" fmla="*/ 941356 h 1034103"/>
              <a:gd name="connsiteX298" fmla="*/ 809607 w 2020021"/>
              <a:gd name="connsiteY298" fmla="*/ 944880 h 1034103"/>
              <a:gd name="connsiteX299" fmla="*/ 817703 w 2020021"/>
              <a:gd name="connsiteY299" fmla="*/ 932212 h 1034103"/>
              <a:gd name="connsiteX300" fmla="*/ 808654 w 2020021"/>
              <a:gd name="connsiteY300" fmla="*/ 937165 h 1034103"/>
              <a:gd name="connsiteX301" fmla="*/ 814084 w 2020021"/>
              <a:gd name="connsiteY301" fmla="*/ 920020 h 1034103"/>
              <a:gd name="connsiteX302" fmla="*/ 803701 w 2020021"/>
              <a:gd name="connsiteY302" fmla="*/ 931259 h 1034103"/>
              <a:gd name="connsiteX303" fmla="*/ 813226 w 2020021"/>
              <a:gd name="connsiteY303" fmla="*/ 902684 h 1034103"/>
              <a:gd name="connsiteX304" fmla="*/ 801511 w 2020021"/>
              <a:gd name="connsiteY304" fmla="*/ 918496 h 1034103"/>
              <a:gd name="connsiteX305" fmla="*/ 809607 w 2020021"/>
              <a:gd name="connsiteY305" fmla="*/ 895350 h 1034103"/>
              <a:gd name="connsiteX306" fmla="*/ 802368 w 2020021"/>
              <a:gd name="connsiteY306" fmla="*/ 899351 h 1034103"/>
              <a:gd name="connsiteX307" fmla="*/ 814560 w 2020021"/>
              <a:gd name="connsiteY307" fmla="*/ 878586 h 1034103"/>
              <a:gd name="connsiteX308" fmla="*/ 822180 w 2020021"/>
              <a:gd name="connsiteY308" fmla="*/ 858298 h 1034103"/>
              <a:gd name="connsiteX309" fmla="*/ 813607 w 2020021"/>
              <a:gd name="connsiteY309" fmla="*/ 865918 h 1034103"/>
              <a:gd name="connsiteX310" fmla="*/ 823132 w 2020021"/>
              <a:gd name="connsiteY310" fmla="*/ 851059 h 1034103"/>
              <a:gd name="connsiteX311" fmla="*/ 809607 w 2020021"/>
              <a:gd name="connsiteY311" fmla="*/ 859822 h 1034103"/>
              <a:gd name="connsiteX312" fmla="*/ 820846 w 2020021"/>
              <a:gd name="connsiteY312" fmla="*/ 844010 h 1034103"/>
              <a:gd name="connsiteX313" fmla="*/ 806368 w 2020021"/>
              <a:gd name="connsiteY313" fmla="*/ 853535 h 1034103"/>
              <a:gd name="connsiteX314" fmla="*/ 816751 w 2020021"/>
              <a:gd name="connsiteY314" fmla="*/ 834485 h 1034103"/>
              <a:gd name="connsiteX315" fmla="*/ 807797 w 2020021"/>
              <a:gd name="connsiteY315" fmla="*/ 834485 h 1034103"/>
              <a:gd name="connsiteX316" fmla="*/ 791509 w 2020021"/>
              <a:gd name="connsiteY316" fmla="*/ 842201 h 1034103"/>
              <a:gd name="connsiteX317" fmla="*/ 805511 w 2020021"/>
              <a:gd name="connsiteY317" fmla="*/ 827723 h 1034103"/>
              <a:gd name="connsiteX318" fmla="*/ 795986 w 2020021"/>
              <a:gd name="connsiteY318" fmla="*/ 824579 h 1034103"/>
              <a:gd name="connsiteX319" fmla="*/ 774078 w 2020021"/>
              <a:gd name="connsiteY319" fmla="*/ 838200 h 1034103"/>
              <a:gd name="connsiteX320" fmla="*/ 787604 w 2020021"/>
              <a:gd name="connsiteY320" fmla="*/ 823246 h 1034103"/>
              <a:gd name="connsiteX321" fmla="*/ 765982 w 2020021"/>
              <a:gd name="connsiteY321" fmla="*/ 834581 h 1034103"/>
              <a:gd name="connsiteX322" fmla="*/ 777222 w 2020021"/>
              <a:gd name="connsiteY322" fmla="*/ 817436 h 1034103"/>
              <a:gd name="connsiteX323" fmla="*/ 769126 w 2020021"/>
              <a:gd name="connsiteY323" fmla="*/ 817436 h 1034103"/>
              <a:gd name="connsiteX324" fmla="*/ 775412 w 2020021"/>
              <a:gd name="connsiteY324" fmla="*/ 803910 h 1034103"/>
              <a:gd name="connsiteX325" fmla="*/ 765887 w 2020021"/>
              <a:gd name="connsiteY325" fmla="*/ 810292 h 1034103"/>
              <a:gd name="connsiteX326" fmla="*/ 774460 w 2020021"/>
              <a:gd name="connsiteY326" fmla="*/ 784479 h 1034103"/>
              <a:gd name="connsiteX327" fmla="*/ 763220 w 2020021"/>
              <a:gd name="connsiteY327" fmla="*/ 798957 h 1034103"/>
              <a:gd name="connsiteX328" fmla="*/ 773602 w 2020021"/>
              <a:gd name="connsiteY328" fmla="*/ 768191 h 1034103"/>
              <a:gd name="connsiteX329" fmla="*/ 790271 w 2020021"/>
              <a:gd name="connsiteY329" fmla="*/ 739616 h 1034103"/>
              <a:gd name="connsiteX330" fmla="*/ 777222 w 2020021"/>
              <a:gd name="connsiteY330" fmla="*/ 749141 h 1034103"/>
              <a:gd name="connsiteX331" fmla="*/ 794748 w 2020021"/>
              <a:gd name="connsiteY331" fmla="*/ 721995 h 1034103"/>
              <a:gd name="connsiteX332" fmla="*/ 806083 w 2020021"/>
              <a:gd name="connsiteY332" fmla="*/ 702945 h 1034103"/>
              <a:gd name="connsiteX333" fmla="*/ 797510 w 2020021"/>
              <a:gd name="connsiteY333" fmla="*/ 710660 h 1034103"/>
              <a:gd name="connsiteX334" fmla="*/ 824561 w 2020021"/>
              <a:gd name="connsiteY334" fmla="*/ 678561 h 1034103"/>
              <a:gd name="connsiteX335" fmla="*/ 810559 w 2020021"/>
              <a:gd name="connsiteY335" fmla="*/ 676275 h 1034103"/>
              <a:gd name="connsiteX336" fmla="*/ 825609 w 2020021"/>
              <a:gd name="connsiteY336" fmla="*/ 664940 h 1034103"/>
              <a:gd name="connsiteX337" fmla="*/ 861709 w 2020021"/>
              <a:gd name="connsiteY337" fmla="*/ 621887 h 1034103"/>
              <a:gd name="connsiteX338" fmla="*/ 821799 w 2020021"/>
              <a:gd name="connsiteY338" fmla="*/ 633222 h 1034103"/>
              <a:gd name="connsiteX339" fmla="*/ 835324 w 2020021"/>
              <a:gd name="connsiteY339" fmla="*/ 624935 h 1034103"/>
              <a:gd name="connsiteX340" fmla="*/ 785699 w 2020021"/>
              <a:gd name="connsiteY340" fmla="*/ 630936 h 1034103"/>
              <a:gd name="connsiteX341" fmla="*/ 795224 w 2020021"/>
              <a:gd name="connsiteY341" fmla="*/ 625697 h 1034103"/>
              <a:gd name="connsiteX342" fmla="*/ 766649 w 2020021"/>
              <a:gd name="connsiteY342" fmla="*/ 629507 h 1034103"/>
              <a:gd name="connsiteX343" fmla="*/ 743313 w 2020021"/>
              <a:gd name="connsiteY343" fmla="*/ 636270 h 1034103"/>
              <a:gd name="connsiteX344" fmla="*/ 698926 w 2020021"/>
              <a:gd name="connsiteY344" fmla="*/ 655987 h 1034103"/>
              <a:gd name="connsiteX345" fmla="*/ 700260 w 2020021"/>
              <a:gd name="connsiteY345" fmla="*/ 647224 h 1034103"/>
              <a:gd name="connsiteX346" fmla="*/ 689592 w 2020021"/>
              <a:gd name="connsiteY346" fmla="*/ 664464 h 1034103"/>
              <a:gd name="connsiteX347" fmla="*/ 687973 w 2020021"/>
              <a:gd name="connsiteY347" fmla="*/ 654939 h 1034103"/>
              <a:gd name="connsiteX348" fmla="*/ 676257 w 2020021"/>
              <a:gd name="connsiteY348" fmla="*/ 681038 h 1034103"/>
              <a:gd name="connsiteX349" fmla="*/ 675495 w 2020021"/>
              <a:gd name="connsiteY349" fmla="*/ 664750 h 1034103"/>
              <a:gd name="connsiteX350" fmla="*/ 670732 w 2020021"/>
              <a:gd name="connsiteY350" fmla="*/ 687705 h 1034103"/>
              <a:gd name="connsiteX351" fmla="*/ 668922 w 2020021"/>
              <a:gd name="connsiteY351" fmla="*/ 714375 h 1034103"/>
              <a:gd name="connsiteX352" fmla="*/ 663684 w 2020021"/>
              <a:gd name="connsiteY352" fmla="*/ 700088 h 1034103"/>
              <a:gd name="connsiteX353" fmla="*/ 662160 w 2020021"/>
              <a:gd name="connsiteY353" fmla="*/ 724948 h 1034103"/>
              <a:gd name="connsiteX354" fmla="*/ 655397 w 2020021"/>
              <a:gd name="connsiteY354" fmla="*/ 706850 h 1034103"/>
              <a:gd name="connsiteX355" fmla="*/ 659112 w 2020021"/>
              <a:gd name="connsiteY355" fmla="*/ 744950 h 1034103"/>
              <a:gd name="connsiteX356" fmla="*/ 649587 w 2020021"/>
              <a:gd name="connsiteY356" fmla="*/ 729139 h 1034103"/>
              <a:gd name="connsiteX357" fmla="*/ 653397 w 2020021"/>
              <a:gd name="connsiteY357" fmla="*/ 763048 h 1034103"/>
              <a:gd name="connsiteX358" fmla="*/ 645872 w 2020021"/>
              <a:gd name="connsiteY358" fmla="*/ 741998 h 1034103"/>
              <a:gd name="connsiteX359" fmla="*/ 639871 w 2020021"/>
              <a:gd name="connsiteY359" fmla="*/ 793337 h 1034103"/>
              <a:gd name="connsiteX360" fmla="*/ 639871 w 2020021"/>
              <a:gd name="connsiteY360" fmla="*/ 764762 h 1034103"/>
              <a:gd name="connsiteX361" fmla="*/ 632347 w 2020021"/>
              <a:gd name="connsiteY361" fmla="*/ 819150 h 1034103"/>
              <a:gd name="connsiteX362" fmla="*/ 633109 w 2020021"/>
              <a:gd name="connsiteY362" fmla="*/ 793528 h 1034103"/>
              <a:gd name="connsiteX363" fmla="*/ 623584 w 2020021"/>
              <a:gd name="connsiteY363" fmla="*/ 834961 h 1034103"/>
              <a:gd name="connsiteX364" fmla="*/ 615297 w 2020021"/>
              <a:gd name="connsiteY364" fmla="*/ 863536 h 1034103"/>
              <a:gd name="connsiteX365" fmla="*/ 610725 w 2020021"/>
              <a:gd name="connsiteY365" fmla="*/ 887635 h 1034103"/>
              <a:gd name="connsiteX366" fmla="*/ 626536 w 2020021"/>
              <a:gd name="connsiteY366" fmla="*/ 910304 h 1034103"/>
              <a:gd name="connsiteX367" fmla="*/ 659683 w 2020021"/>
              <a:gd name="connsiteY367" fmla="*/ 914781 h 1034103"/>
              <a:gd name="connsiteX368" fmla="*/ 701879 w 2020021"/>
              <a:gd name="connsiteY368" fmla="*/ 925354 h 1034103"/>
              <a:gd name="connsiteX369" fmla="*/ 695878 w 2020021"/>
              <a:gd name="connsiteY369" fmla="*/ 930688 h 1034103"/>
              <a:gd name="connsiteX370" fmla="*/ 727501 w 2020021"/>
              <a:gd name="connsiteY370" fmla="*/ 958596 h 1034103"/>
              <a:gd name="connsiteX371" fmla="*/ 721405 w 2020021"/>
              <a:gd name="connsiteY371" fmla="*/ 977646 h 1034103"/>
              <a:gd name="connsiteX372" fmla="*/ 683305 w 2020021"/>
              <a:gd name="connsiteY372" fmla="*/ 995744 h 1034103"/>
              <a:gd name="connsiteX373" fmla="*/ 653968 w 2020021"/>
              <a:gd name="connsiteY373" fmla="*/ 998792 h 1034103"/>
              <a:gd name="connsiteX374" fmla="*/ 568815 w 2020021"/>
              <a:gd name="connsiteY374" fmla="*/ 1005650 h 1034103"/>
              <a:gd name="connsiteX375" fmla="*/ 461944 w 2020021"/>
              <a:gd name="connsiteY375" fmla="*/ 992029 h 1034103"/>
              <a:gd name="connsiteX376" fmla="*/ 426511 w 2020021"/>
              <a:gd name="connsiteY376" fmla="*/ 972407 h 1034103"/>
              <a:gd name="connsiteX377" fmla="*/ 418987 w 2020021"/>
              <a:gd name="connsiteY377" fmla="*/ 976122 h 1034103"/>
              <a:gd name="connsiteX378" fmla="*/ 419749 w 2020021"/>
              <a:gd name="connsiteY378" fmla="*/ 955738 h 1034103"/>
              <a:gd name="connsiteX379" fmla="*/ 412986 w 2020021"/>
              <a:gd name="connsiteY379" fmla="*/ 959549 h 1034103"/>
              <a:gd name="connsiteX380" fmla="*/ 415177 w 2020021"/>
              <a:gd name="connsiteY380" fmla="*/ 939927 h 1034103"/>
              <a:gd name="connsiteX381" fmla="*/ 408414 w 2020021"/>
              <a:gd name="connsiteY381" fmla="*/ 945928 h 1034103"/>
              <a:gd name="connsiteX382" fmla="*/ 411462 w 2020021"/>
              <a:gd name="connsiteY382" fmla="*/ 920306 h 1034103"/>
              <a:gd name="connsiteX383" fmla="*/ 403937 w 2020021"/>
              <a:gd name="connsiteY383" fmla="*/ 936117 h 1034103"/>
              <a:gd name="connsiteX384" fmla="*/ 404699 w 2020021"/>
              <a:gd name="connsiteY384" fmla="*/ 911257 h 1034103"/>
              <a:gd name="connsiteX385" fmla="*/ 397174 w 2020021"/>
              <a:gd name="connsiteY385" fmla="*/ 925544 h 1034103"/>
              <a:gd name="connsiteX386" fmla="*/ 414414 w 2020021"/>
              <a:gd name="connsiteY386" fmla="*/ 884015 h 1034103"/>
              <a:gd name="connsiteX387" fmla="*/ 397936 w 2020021"/>
              <a:gd name="connsiteY387" fmla="*/ 889349 h 1034103"/>
              <a:gd name="connsiteX388" fmla="*/ 412224 w 2020021"/>
              <a:gd name="connsiteY388" fmla="*/ 873538 h 1034103"/>
              <a:gd name="connsiteX389" fmla="*/ 394126 w 2020021"/>
              <a:gd name="connsiteY389" fmla="*/ 874967 h 1034103"/>
              <a:gd name="connsiteX390" fmla="*/ 409938 w 2020021"/>
              <a:gd name="connsiteY390" fmla="*/ 862203 h 1034103"/>
              <a:gd name="connsiteX391" fmla="*/ 398603 w 2020021"/>
              <a:gd name="connsiteY391" fmla="*/ 856869 h 1034103"/>
              <a:gd name="connsiteX392" fmla="*/ 415938 w 2020021"/>
              <a:gd name="connsiteY392" fmla="*/ 844010 h 1034103"/>
              <a:gd name="connsiteX393" fmla="*/ 401651 w 2020021"/>
              <a:gd name="connsiteY393" fmla="*/ 844010 h 1034103"/>
              <a:gd name="connsiteX394" fmla="*/ 383458 w 2020021"/>
              <a:gd name="connsiteY394" fmla="*/ 862203 h 1034103"/>
              <a:gd name="connsiteX395" fmla="*/ 388030 w 2020021"/>
              <a:gd name="connsiteY395" fmla="*/ 841248 h 1034103"/>
              <a:gd name="connsiteX396" fmla="*/ 374410 w 2020021"/>
              <a:gd name="connsiteY396" fmla="*/ 857250 h 1034103"/>
              <a:gd name="connsiteX397" fmla="*/ 379839 w 2020021"/>
              <a:gd name="connsiteY397" fmla="*/ 840867 h 1034103"/>
              <a:gd name="connsiteX398" fmla="*/ 358027 w 2020021"/>
              <a:gd name="connsiteY398" fmla="*/ 858203 h 1034103"/>
              <a:gd name="connsiteX399" fmla="*/ 369838 w 2020021"/>
              <a:gd name="connsiteY399" fmla="*/ 841820 h 1034103"/>
              <a:gd name="connsiteX400" fmla="*/ 341739 w 2020021"/>
              <a:gd name="connsiteY400" fmla="*/ 862775 h 1034103"/>
              <a:gd name="connsiteX401" fmla="*/ 355360 w 2020021"/>
              <a:gd name="connsiteY401" fmla="*/ 841820 h 1034103"/>
              <a:gd name="connsiteX402" fmla="*/ 325356 w 2020021"/>
              <a:gd name="connsiteY402" fmla="*/ 863632 h 1034103"/>
              <a:gd name="connsiteX403" fmla="*/ 333357 w 2020021"/>
              <a:gd name="connsiteY403" fmla="*/ 848392 h 1034103"/>
              <a:gd name="connsiteX404" fmla="*/ 307925 w 2020021"/>
              <a:gd name="connsiteY404" fmla="*/ 869347 h 1034103"/>
              <a:gd name="connsiteX405" fmla="*/ 316974 w 2020021"/>
              <a:gd name="connsiteY405" fmla="*/ 853821 h 1034103"/>
              <a:gd name="connsiteX406" fmla="*/ 294304 w 2020021"/>
              <a:gd name="connsiteY406" fmla="*/ 875729 h 1034103"/>
              <a:gd name="connsiteX407" fmla="*/ 300686 w 2020021"/>
              <a:gd name="connsiteY407" fmla="*/ 860203 h 1034103"/>
              <a:gd name="connsiteX408" fmla="*/ 268873 w 2020021"/>
              <a:gd name="connsiteY408" fmla="*/ 888778 h 1034103"/>
              <a:gd name="connsiteX409" fmla="*/ 272492 w 2020021"/>
              <a:gd name="connsiteY409" fmla="*/ 876110 h 1034103"/>
              <a:gd name="connsiteX410" fmla="*/ 245251 w 2020021"/>
              <a:gd name="connsiteY410" fmla="*/ 889730 h 1034103"/>
              <a:gd name="connsiteX411" fmla="*/ 255252 w 2020021"/>
              <a:gd name="connsiteY411" fmla="*/ 874205 h 1034103"/>
              <a:gd name="connsiteX412" fmla="*/ 221629 w 2020021"/>
              <a:gd name="connsiteY412" fmla="*/ 899732 h 1034103"/>
              <a:gd name="connsiteX413" fmla="*/ 235249 w 2020021"/>
              <a:gd name="connsiteY413" fmla="*/ 879729 h 1034103"/>
              <a:gd name="connsiteX414" fmla="*/ 188958 w 2020021"/>
              <a:gd name="connsiteY414" fmla="*/ 908876 h 1034103"/>
              <a:gd name="connsiteX415" fmla="*/ 200769 w 2020021"/>
              <a:gd name="connsiteY415" fmla="*/ 893350 h 1034103"/>
              <a:gd name="connsiteX416" fmla="*/ 163526 w 2020021"/>
              <a:gd name="connsiteY416" fmla="*/ 923449 h 1034103"/>
              <a:gd name="connsiteX417" fmla="*/ 171718 w 2020021"/>
              <a:gd name="connsiteY417" fmla="*/ 903351 h 1034103"/>
              <a:gd name="connsiteX418" fmla="*/ 153525 w 2020021"/>
              <a:gd name="connsiteY418" fmla="*/ 927926 h 1034103"/>
              <a:gd name="connsiteX419" fmla="*/ 154477 w 2020021"/>
              <a:gd name="connsiteY419" fmla="*/ 913352 h 1034103"/>
              <a:gd name="connsiteX420" fmla="*/ 143524 w 2020021"/>
              <a:gd name="connsiteY420" fmla="*/ 923449 h 1034103"/>
              <a:gd name="connsiteX421" fmla="*/ 144476 w 2020021"/>
              <a:gd name="connsiteY421" fmla="*/ 911543 h 1034103"/>
              <a:gd name="connsiteX422" fmla="*/ 131713 w 2020021"/>
              <a:gd name="connsiteY422" fmla="*/ 917924 h 1034103"/>
              <a:gd name="connsiteX423" fmla="*/ 131713 w 2020021"/>
              <a:gd name="connsiteY423" fmla="*/ 906685 h 1034103"/>
              <a:gd name="connsiteX424" fmla="*/ 122188 w 2020021"/>
              <a:gd name="connsiteY424" fmla="*/ 929354 h 1034103"/>
              <a:gd name="connsiteX425" fmla="*/ 110377 w 2020021"/>
              <a:gd name="connsiteY425" fmla="*/ 953929 h 1034103"/>
              <a:gd name="connsiteX426" fmla="*/ 112853 w 2020021"/>
              <a:gd name="connsiteY426" fmla="*/ 942975 h 1034103"/>
              <a:gd name="connsiteX427" fmla="*/ 101995 w 2020021"/>
              <a:gd name="connsiteY427" fmla="*/ 964787 h 1034103"/>
              <a:gd name="connsiteX428" fmla="*/ 92470 w 2020021"/>
              <a:gd name="connsiteY428" fmla="*/ 982123 h 1034103"/>
              <a:gd name="connsiteX429" fmla="*/ 92470 w 2020021"/>
              <a:gd name="connsiteY429" fmla="*/ 966597 h 1034103"/>
              <a:gd name="connsiteX430" fmla="*/ 82468 w 2020021"/>
              <a:gd name="connsiteY430" fmla="*/ 995172 h 1034103"/>
              <a:gd name="connsiteX431" fmla="*/ 84373 w 2020021"/>
              <a:gd name="connsiteY431" fmla="*/ 1015270 h 1034103"/>
              <a:gd name="connsiteX432" fmla="*/ 70753 w 2020021"/>
              <a:gd name="connsiteY432" fmla="*/ 1029843 h 1034103"/>
              <a:gd name="connsiteX433" fmla="*/ 37129 w 2020021"/>
              <a:gd name="connsiteY433" fmla="*/ 1032510 h 1034103"/>
              <a:gd name="connsiteX434" fmla="*/ 46178 w 2020021"/>
              <a:gd name="connsiteY434" fmla="*/ 1026128 h 1034103"/>
              <a:gd name="connsiteX435" fmla="*/ 26176 w 2020021"/>
              <a:gd name="connsiteY435" fmla="*/ 1023461 h 1034103"/>
              <a:gd name="connsiteX436" fmla="*/ 11698 w 2020021"/>
              <a:gd name="connsiteY436" fmla="*/ 989743 h 1034103"/>
              <a:gd name="connsiteX437" fmla="*/ 6649 w 2020021"/>
              <a:gd name="connsiteY437" fmla="*/ 945737 h 1034103"/>
              <a:gd name="connsiteX438" fmla="*/ 1125 w 2020021"/>
              <a:gd name="connsiteY438" fmla="*/ 906589 h 1034103"/>
              <a:gd name="connsiteX439" fmla="*/ 5697 w 2020021"/>
              <a:gd name="connsiteY439" fmla="*/ 819150 h 1034103"/>
              <a:gd name="connsiteX440" fmla="*/ 8459 w 2020021"/>
              <a:gd name="connsiteY440" fmla="*/ 776383 h 1034103"/>
              <a:gd name="connsiteX441" fmla="*/ 20270 w 2020021"/>
              <a:gd name="connsiteY441" fmla="*/ 766858 h 1034103"/>
              <a:gd name="connsiteX442" fmla="*/ 28557 w 2020021"/>
              <a:gd name="connsiteY442" fmla="*/ 762000 h 1034103"/>
              <a:gd name="connsiteX443" fmla="*/ 16746 w 2020021"/>
              <a:gd name="connsiteY443" fmla="*/ 761048 h 1034103"/>
              <a:gd name="connsiteX444" fmla="*/ 40368 w 2020021"/>
              <a:gd name="connsiteY444" fmla="*/ 755618 h 1034103"/>
              <a:gd name="connsiteX445" fmla="*/ 28557 w 2020021"/>
              <a:gd name="connsiteY445" fmla="*/ 751904 h 1034103"/>
              <a:gd name="connsiteX446" fmla="*/ 52179 w 2020021"/>
              <a:gd name="connsiteY446" fmla="*/ 745522 h 1034103"/>
              <a:gd name="connsiteX447" fmla="*/ 39511 w 2020021"/>
              <a:gd name="connsiteY447" fmla="*/ 741902 h 1034103"/>
              <a:gd name="connsiteX448" fmla="*/ 77611 w 2020021"/>
              <a:gd name="connsiteY448" fmla="*/ 740950 h 1034103"/>
              <a:gd name="connsiteX449" fmla="*/ 73991 w 2020021"/>
              <a:gd name="connsiteY449" fmla="*/ 734568 h 1034103"/>
              <a:gd name="connsiteX450" fmla="*/ 105805 w 2020021"/>
              <a:gd name="connsiteY450" fmla="*/ 740093 h 1034103"/>
              <a:gd name="connsiteX451" fmla="*/ 113044 w 2020021"/>
              <a:gd name="connsiteY451" fmla="*/ 734568 h 1034103"/>
              <a:gd name="connsiteX452" fmla="*/ 98566 w 2020021"/>
              <a:gd name="connsiteY452" fmla="*/ 729996 h 1034103"/>
              <a:gd name="connsiteX453" fmla="*/ 123807 w 2020021"/>
              <a:gd name="connsiteY453" fmla="*/ 729996 h 1034103"/>
              <a:gd name="connsiteX454" fmla="*/ 110091 w 2020021"/>
              <a:gd name="connsiteY454" fmla="*/ 723900 h 1034103"/>
              <a:gd name="connsiteX455" fmla="*/ 133332 w 2020021"/>
              <a:gd name="connsiteY455" fmla="*/ 719138 h 1034103"/>
              <a:gd name="connsiteX456" fmla="*/ 155144 w 2020021"/>
              <a:gd name="connsiteY456" fmla="*/ 709613 h 1034103"/>
              <a:gd name="connsiteX457" fmla="*/ 140666 w 2020021"/>
              <a:gd name="connsiteY457" fmla="*/ 707803 h 1034103"/>
              <a:gd name="connsiteX458" fmla="*/ 163336 w 2020021"/>
              <a:gd name="connsiteY458" fmla="*/ 695992 h 1034103"/>
              <a:gd name="connsiteX459" fmla="*/ 153334 w 2020021"/>
              <a:gd name="connsiteY459" fmla="*/ 692372 h 1034103"/>
              <a:gd name="connsiteX460" fmla="*/ 178766 w 2020021"/>
              <a:gd name="connsiteY460" fmla="*/ 682847 h 1034103"/>
              <a:gd name="connsiteX461" fmla="*/ 196006 w 2020021"/>
              <a:gd name="connsiteY461" fmla="*/ 663797 h 1034103"/>
              <a:gd name="connsiteX462" fmla="*/ 207817 w 2020021"/>
              <a:gd name="connsiteY462" fmla="*/ 632841 h 1034103"/>
              <a:gd name="connsiteX463" fmla="*/ 196959 w 2020021"/>
              <a:gd name="connsiteY463" fmla="*/ 648367 h 1034103"/>
              <a:gd name="connsiteX464" fmla="*/ 204198 w 2020021"/>
              <a:gd name="connsiteY464" fmla="*/ 602837 h 1034103"/>
              <a:gd name="connsiteX465" fmla="*/ 196006 w 2020021"/>
              <a:gd name="connsiteY465" fmla="*/ 607409 h 1034103"/>
              <a:gd name="connsiteX466" fmla="*/ 203626 w 2020021"/>
              <a:gd name="connsiteY466" fmla="*/ 581025 h 1034103"/>
              <a:gd name="connsiteX467" fmla="*/ 194101 w 2020021"/>
              <a:gd name="connsiteY467" fmla="*/ 592836 h 1034103"/>
              <a:gd name="connsiteX468" fmla="*/ 204960 w 2020021"/>
              <a:gd name="connsiteY468" fmla="*/ 554736 h 1034103"/>
              <a:gd name="connsiteX469" fmla="*/ 189148 w 2020021"/>
              <a:gd name="connsiteY469" fmla="*/ 571500 h 1034103"/>
              <a:gd name="connsiteX470" fmla="*/ 204579 w 2020021"/>
              <a:gd name="connsiteY470" fmla="*/ 531400 h 1034103"/>
              <a:gd name="connsiteX471" fmla="*/ 190958 w 2020021"/>
              <a:gd name="connsiteY471" fmla="*/ 545021 h 1034103"/>
              <a:gd name="connsiteX472" fmla="*/ 205531 w 2020021"/>
              <a:gd name="connsiteY472" fmla="*/ 507778 h 1034103"/>
              <a:gd name="connsiteX473" fmla="*/ 194578 w 2020021"/>
              <a:gd name="connsiteY473" fmla="*/ 523875 h 1034103"/>
              <a:gd name="connsiteX474" fmla="*/ 203626 w 2020021"/>
              <a:gd name="connsiteY474" fmla="*/ 492062 h 1034103"/>
              <a:gd name="connsiteX475" fmla="*/ 192768 w 2020021"/>
              <a:gd name="connsiteY475" fmla="*/ 500253 h 1034103"/>
              <a:gd name="connsiteX476" fmla="*/ 206389 w 2020021"/>
              <a:gd name="connsiteY476" fmla="*/ 472916 h 1034103"/>
              <a:gd name="connsiteX477" fmla="*/ 196864 w 2020021"/>
              <a:gd name="connsiteY477" fmla="*/ 480155 h 1034103"/>
              <a:gd name="connsiteX478" fmla="*/ 218200 w 2020021"/>
              <a:gd name="connsiteY478" fmla="*/ 438150 h 1034103"/>
              <a:gd name="connsiteX479" fmla="*/ 207341 w 2020021"/>
              <a:gd name="connsiteY479" fmla="*/ 447675 h 1034103"/>
              <a:gd name="connsiteX480" fmla="*/ 229058 w 2020021"/>
              <a:gd name="connsiteY480" fmla="*/ 410337 h 1034103"/>
              <a:gd name="connsiteX481" fmla="*/ 211818 w 2020021"/>
              <a:gd name="connsiteY481" fmla="*/ 419862 h 1034103"/>
              <a:gd name="connsiteX482" fmla="*/ 226391 w 2020021"/>
              <a:gd name="connsiteY482" fmla="*/ 390716 h 1034103"/>
              <a:gd name="connsiteX483" fmla="*/ 212770 w 2020021"/>
              <a:gd name="connsiteY483" fmla="*/ 400241 h 1034103"/>
              <a:gd name="connsiteX484" fmla="*/ 231820 w 2020021"/>
              <a:gd name="connsiteY484" fmla="*/ 365665 h 1034103"/>
              <a:gd name="connsiteX485" fmla="*/ 220962 w 2020021"/>
              <a:gd name="connsiteY485" fmla="*/ 373856 h 1034103"/>
              <a:gd name="connsiteX486" fmla="*/ 236392 w 2020021"/>
              <a:gd name="connsiteY486" fmla="*/ 349282 h 1034103"/>
              <a:gd name="connsiteX487" fmla="*/ 225439 w 2020021"/>
              <a:gd name="connsiteY487" fmla="*/ 352425 h 1034103"/>
              <a:gd name="connsiteX488" fmla="*/ 248203 w 2020021"/>
              <a:gd name="connsiteY488" fmla="*/ 328803 h 1034103"/>
              <a:gd name="connsiteX489" fmla="*/ 234582 w 2020021"/>
              <a:gd name="connsiteY489" fmla="*/ 333375 h 1034103"/>
              <a:gd name="connsiteX490" fmla="*/ 260872 w 2020021"/>
              <a:gd name="connsiteY490" fmla="*/ 308800 h 1034103"/>
              <a:gd name="connsiteX491" fmla="*/ 250870 w 2020021"/>
              <a:gd name="connsiteY491" fmla="*/ 311468 h 1034103"/>
              <a:gd name="connsiteX492" fmla="*/ 266682 w 2020021"/>
              <a:gd name="connsiteY492" fmla="*/ 297656 h 1034103"/>
              <a:gd name="connsiteX493" fmla="*/ 278493 w 2020021"/>
              <a:gd name="connsiteY493" fmla="*/ 278606 h 1034103"/>
              <a:gd name="connsiteX494" fmla="*/ 268492 w 2020021"/>
              <a:gd name="connsiteY494" fmla="*/ 277749 h 1034103"/>
              <a:gd name="connsiteX495" fmla="*/ 293923 w 2020021"/>
              <a:gd name="connsiteY495" fmla="*/ 250412 h 1034103"/>
              <a:gd name="connsiteX496" fmla="*/ 280874 w 2020021"/>
              <a:gd name="connsiteY496" fmla="*/ 250412 h 1034103"/>
              <a:gd name="connsiteX497" fmla="*/ 321736 w 2020021"/>
              <a:gd name="connsiteY497" fmla="*/ 223076 h 1034103"/>
              <a:gd name="connsiteX498" fmla="*/ 301734 w 2020021"/>
              <a:gd name="connsiteY498" fmla="*/ 225838 h 1034103"/>
              <a:gd name="connsiteX499" fmla="*/ 350788 w 2020021"/>
              <a:gd name="connsiteY499" fmla="*/ 201263 h 1034103"/>
              <a:gd name="connsiteX500" fmla="*/ 327166 w 2020021"/>
              <a:gd name="connsiteY500" fmla="*/ 205835 h 1034103"/>
              <a:gd name="connsiteX501" fmla="*/ 389840 w 2020021"/>
              <a:gd name="connsiteY501" fmla="*/ 176689 h 1034103"/>
              <a:gd name="connsiteX502" fmla="*/ 368980 w 2020021"/>
              <a:gd name="connsiteY502" fmla="*/ 180308 h 1034103"/>
              <a:gd name="connsiteX503" fmla="*/ 421654 w 2020021"/>
              <a:gd name="connsiteY503" fmla="*/ 152972 h 1034103"/>
              <a:gd name="connsiteX504" fmla="*/ 396222 w 2020021"/>
              <a:gd name="connsiteY504" fmla="*/ 160306 h 1034103"/>
              <a:gd name="connsiteX505" fmla="*/ 457944 w 2020021"/>
              <a:gd name="connsiteY505" fmla="*/ 122206 h 1034103"/>
              <a:gd name="connsiteX506" fmla="*/ 424321 w 2020021"/>
              <a:gd name="connsiteY506" fmla="*/ 129445 h 1034103"/>
              <a:gd name="connsiteX507" fmla="*/ 490996 w 2020021"/>
              <a:gd name="connsiteY507" fmla="*/ 100870 h 1034103"/>
              <a:gd name="connsiteX508" fmla="*/ 460706 w 2020021"/>
              <a:gd name="connsiteY508" fmla="*/ 104775 h 1034103"/>
              <a:gd name="connsiteX509" fmla="*/ 496044 w 2020021"/>
              <a:gd name="connsiteY509" fmla="*/ 91154 h 1034103"/>
              <a:gd name="connsiteX510" fmla="*/ 482423 w 2020021"/>
              <a:gd name="connsiteY510" fmla="*/ 88392 h 1034103"/>
              <a:gd name="connsiteX511" fmla="*/ 510998 w 2020021"/>
              <a:gd name="connsiteY511" fmla="*/ 83820 h 1034103"/>
              <a:gd name="connsiteX512" fmla="*/ 499187 w 2020021"/>
              <a:gd name="connsiteY512" fmla="*/ 78391 h 1034103"/>
              <a:gd name="connsiteX513" fmla="*/ 525476 w 2020021"/>
              <a:gd name="connsiteY513" fmla="*/ 77438 h 1034103"/>
              <a:gd name="connsiteX514" fmla="*/ 518237 w 2020021"/>
              <a:gd name="connsiteY514" fmla="*/ 68390 h 1034103"/>
              <a:gd name="connsiteX515" fmla="*/ 544621 w 2020021"/>
              <a:gd name="connsiteY515" fmla="*/ 62865 h 1034103"/>
              <a:gd name="connsiteX516" fmla="*/ 531477 w 2020021"/>
              <a:gd name="connsiteY516" fmla="*/ 57150 h 1034103"/>
              <a:gd name="connsiteX517" fmla="*/ 555099 w 2020021"/>
              <a:gd name="connsiteY517" fmla="*/ 51721 h 1034103"/>
              <a:gd name="connsiteX518" fmla="*/ 546907 w 2020021"/>
              <a:gd name="connsiteY518" fmla="*/ 46196 h 1034103"/>
              <a:gd name="connsiteX519" fmla="*/ 568720 w 2020021"/>
              <a:gd name="connsiteY519" fmla="*/ 42577 h 1034103"/>
              <a:gd name="connsiteX520" fmla="*/ 557861 w 2020021"/>
              <a:gd name="connsiteY520" fmla="*/ 34385 h 1034103"/>
              <a:gd name="connsiteX521" fmla="*/ 585103 w 2020021"/>
              <a:gd name="connsiteY521" fmla="*/ 36195 h 1034103"/>
              <a:gd name="connsiteX522" fmla="*/ 575578 w 2020021"/>
              <a:gd name="connsiteY522" fmla="*/ 26670 h 1034103"/>
              <a:gd name="connsiteX523" fmla="*/ 599200 w 2020021"/>
              <a:gd name="connsiteY523" fmla="*/ 31242 h 1034103"/>
              <a:gd name="connsiteX524" fmla="*/ 589675 w 2020021"/>
              <a:gd name="connsiteY524" fmla="*/ 20288 h 1034103"/>
              <a:gd name="connsiteX525" fmla="*/ 614249 w 2020021"/>
              <a:gd name="connsiteY525" fmla="*/ 23051 h 1034103"/>
              <a:gd name="connsiteX526" fmla="*/ 613297 w 2020021"/>
              <a:gd name="connsiteY526" fmla="*/ 14859 h 1034103"/>
              <a:gd name="connsiteX527" fmla="*/ 628632 w 2020021"/>
              <a:gd name="connsiteY527" fmla="*/ 19050 h 1034103"/>
              <a:gd name="connsiteX528" fmla="*/ 633204 w 2020021"/>
              <a:gd name="connsiteY528" fmla="*/ 11716 h 1034103"/>
              <a:gd name="connsiteX529" fmla="*/ 649587 w 2020021"/>
              <a:gd name="connsiteY529" fmla="*/ 16288 h 1034103"/>
              <a:gd name="connsiteX530" fmla="*/ 655873 w 2020021"/>
              <a:gd name="connsiteY530" fmla="*/ 8096 h 1034103"/>
              <a:gd name="connsiteX531" fmla="*/ 667684 w 2020021"/>
              <a:gd name="connsiteY531" fmla="*/ 11716 h 1034103"/>
              <a:gd name="connsiteX532" fmla="*/ 668637 w 2020021"/>
              <a:gd name="connsiteY532" fmla="*/ 2191 h 1034103"/>
              <a:gd name="connsiteX533" fmla="*/ 690449 w 2020021"/>
              <a:gd name="connsiteY533" fmla="*/ 7620 h 1034103"/>
              <a:gd name="connsiteX534" fmla="*/ 687687 w 2020021"/>
              <a:gd name="connsiteY534" fmla="*/ 0 h 1034103"/>
              <a:gd name="connsiteX535" fmla="*/ 703117 w 2020021"/>
              <a:gd name="connsiteY535" fmla="*/ 1810 h 1034103"/>
              <a:gd name="connsiteX536" fmla="*/ 728549 w 2020021"/>
              <a:gd name="connsiteY536" fmla="*/ 953 h 1034103"/>
              <a:gd name="connsiteX537" fmla="*/ 773031 w 2020021"/>
              <a:gd name="connsiteY537" fmla="*/ 5429 h 1034103"/>
              <a:gd name="connsiteX538" fmla="*/ 831228 w 2020021"/>
              <a:gd name="connsiteY538" fmla="*/ 18193 h 1034103"/>
              <a:gd name="connsiteX539" fmla="*/ 926478 w 2020021"/>
              <a:gd name="connsiteY539" fmla="*/ 35528 h 1034103"/>
              <a:gd name="connsiteX540" fmla="*/ 1128028 w 2020021"/>
              <a:gd name="connsiteY540" fmla="*/ 41910 h 1034103"/>
              <a:gd name="connsiteX541" fmla="*/ 1174319 w 2020021"/>
              <a:gd name="connsiteY541" fmla="*/ 40958 h 1034103"/>
              <a:gd name="connsiteX542" fmla="*/ 1217944 w 2020021"/>
              <a:gd name="connsiteY542" fmla="*/ 20955 h 1034103"/>
              <a:gd name="connsiteX543" fmla="*/ 1367772 w 2020021"/>
              <a:gd name="connsiteY543" fmla="*/ 45530 h 1034103"/>
              <a:gd name="connsiteX544" fmla="*/ 1564368 w 2020021"/>
              <a:gd name="connsiteY544" fmla="*/ 80296 h 10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Lst>
            <a:rect l="l" t="t" r="r" b="b"/>
            <a:pathLst>
              <a:path w="2020021" h="1034103">
                <a:moveTo>
                  <a:pt x="1564463" y="80296"/>
                </a:moveTo>
                <a:cubicBezTo>
                  <a:pt x="1559751" y="78100"/>
                  <a:pt x="1556715" y="73397"/>
                  <a:pt x="1556652" y="68199"/>
                </a:cubicBezTo>
                <a:lnTo>
                  <a:pt x="1558939" y="69152"/>
                </a:lnTo>
                <a:cubicBezTo>
                  <a:pt x="1557955" y="63269"/>
                  <a:pt x="1559513" y="57246"/>
                  <a:pt x="1563225" y="52578"/>
                </a:cubicBezTo>
                <a:cubicBezTo>
                  <a:pt x="1563225" y="52578"/>
                  <a:pt x="1569321" y="44387"/>
                  <a:pt x="1571607" y="40195"/>
                </a:cubicBezTo>
                <a:cubicBezTo>
                  <a:pt x="1576128" y="31405"/>
                  <a:pt x="1584213" y="24985"/>
                  <a:pt x="1593800" y="22574"/>
                </a:cubicBezTo>
                <a:lnTo>
                  <a:pt x="1592181" y="19050"/>
                </a:lnTo>
                <a:lnTo>
                  <a:pt x="1597991" y="20384"/>
                </a:lnTo>
                <a:lnTo>
                  <a:pt x="1599325" y="16764"/>
                </a:lnTo>
                <a:cubicBezTo>
                  <a:pt x="1606854" y="15860"/>
                  <a:pt x="1614478" y="17325"/>
                  <a:pt x="1621137" y="20955"/>
                </a:cubicBezTo>
                <a:lnTo>
                  <a:pt x="1617803" y="16478"/>
                </a:lnTo>
                <a:cubicBezTo>
                  <a:pt x="1630479" y="21236"/>
                  <a:pt x="1641543" y="29494"/>
                  <a:pt x="1649712" y="40291"/>
                </a:cubicBezTo>
                <a:lnTo>
                  <a:pt x="1650664" y="34385"/>
                </a:lnTo>
                <a:cubicBezTo>
                  <a:pt x="1659242" y="45951"/>
                  <a:pt x="1664807" y="59470"/>
                  <a:pt x="1666857" y="73724"/>
                </a:cubicBezTo>
                <a:cubicBezTo>
                  <a:pt x="1666857" y="73724"/>
                  <a:pt x="1665904" y="76391"/>
                  <a:pt x="1689050" y="85439"/>
                </a:cubicBezTo>
                <a:cubicBezTo>
                  <a:pt x="1721987" y="100047"/>
                  <a:pt x="1755728" y="112767"/>
                  <a:pt x="1790110" y="123539"/>
                </a:cubicBezTo>
                <a:cubicBezTo>
                  <a:pt x="1829163" y="134303"/>
                  <a:pt x="1857928" y="169355"/>
                  <a:pt x="1871454" y="198787"/>
                </a:cubicBezTo>
                <a:cubicBezTo>
                  <a:pt x="1871454" y="198787"/>
                  <a:pt x="1891266" y="229934"/>
                  <a:pt x="1914983" y="242411"/>
                </a:cubicBezTo>
                <a:cubicBezTo>
                  <a:pt x="1941388" y="261702"/>
                  <a:pt x="1969363" y="278748"/>
                  <a:pt x="1998613" y="293370"/>
                </a:cubicBezTo>
                <a:cubicBezTo>
                  <a:pt x="1998613" y="293370"/>
                  <a:pt x="2030236" y="305848"/>
                  <a:pt x="2016615" y="326231"/>
                </a:cubicBezTo>
                <a:cubicBezTo>
                  <a:pt x="2016615" y="326231"/>
                  <a:pt x="2007566" y="350520"/>
                  <a:pt x="1995184" y="343186"/>
                </a:cubicBezTo>
                <a:cubicBezTo>
                  <a:pt x="1995878" y="350713"/>
                  <a:pt x="1992407" y="358018"/>
                  <a:pt x="1986135" y="362236"/>
                </a:cubicBezTo>
                <a:cubicBezTo>
                  <a:pt x="1978315" y="371377"/>
                  <a:pt x="1967095" y="376918"/>
                  <a:pt x="1955083" y="377571"/>
                </a:cubicBezTo>
                <a:cubicBezTo>
                  <a:pt x="1958374" y="386506"/>
                  <a:pt x="1953799" y="396417"/>
                  <a:pt x="1944864" y="399707"/>
                </a:cubicBezTo>
                <a:cubicBezTo>
                  <a:pt x="1942530" y="400567"/>
                  <a:pt x="1940037" y="400911"/>
                  <a:pt x="1937557" y="400717"/>
                </a:cubicBezTo>
                <a:cubicBezTo>
                  <a:pt x="1937557" y="400717"/>
                  <a:pt x="1921174" y="402431"/>
                  <a:pt x="1889932" y="388811"/>
                </a:cubicBezTo>
                <a:cubicBezTo>
                  <a:pt x="1889932" y="388811"/>
                  <a:pt x="1886027" y="388811"/>
                  <a:pt x="1887075" y="398336"/>
                </a:cubicBezTo>
                <a:cubicBezTo>
                  <a:pt x="1887075" y="398336"/>
                  <a:pt x="1888218" y="415385"/>
                  <a:pt x="1881455" y="421576"/>
                </a:cubicBezTo>
                <a:cubicBezTo>
                  <a:pt x="1882743" y="416597"/>
                  <a:pt x="1882938" y="411398"/>
                  <a:pt x="1882027" y="406337"/>
                </a:cubicBezTo>
                <a:cubicBezTo>
                  <a:pt x="1879895" y="411996"/>
                  <a:pt x="1878393" y="417874"/>
                  <a:pt x="1877550" y="423863"/>
                </a:cubicBezTo>
                <a:lnTo>
                  <a:pt x="1874692" y="409575"/>
                </a:lnTo>
                <a:cubicBezTo>
                  <a:pt x="1874692" y="409575"/>
                  <a:pt x="1871263" y="424910"/>
                  <a:pt x="1867358" y="427768"/>
                </a:cubicBezTo>
                <a:lnTo>
                  <a:pt x="1869549" y="416433"/>
                </a:lnTo>
                <a:cubicBezTo>
                  <a:pt x="1865197" y="420473"/>
                  <a:pt x="1861587" y="425244"/>
                  <a:pt x="1858881" y="430530"/>
                </a:cubicBezTo>
                <a:lnTo>
                  <a:pt x="1862786" y="415290"/>
                </a:lnTo>
                <a:lnTo>
                  <a:pt x="1852690" y="433388"/>
                </a:lnTo>
                <a:lnTo>
                  <a:pt x="1854880" y="420910"/>
                </a:lnTo>
                <a:lnTo>
                  <a:pt x="1846975" y="431673"/>
                </a:lnTo>
                <a:lnTo>
                  <a:pt x="1849261" y="422148"/>
                </a:lnTo>
                <a:cubicBezTo>
                  <a:pt x="1844419" y="424916"/>
                  <a:pt x="1840582" y="429153"/>
                  <a:pt x="1838307" y="434245"/>
                </a:cubicBezTo>
                <a:lnTo>
                  <a:pt x="1843450" y="421196"/>
                </a:lnTo>
                <a:cubicBezTo>
                  <a:pt x="1843450" y="421196"/>
                  <a:pt x="1838307" y="419100"/>
                  <a:pt x="1832877" y="428625"/>
                </a:cubicBezTo>
                <a:cubicBezTo>
                  <a:pt x="1829794" y="433632"/>
                  <a:pt x="1829576" y="439894"/>
                  <a:pt x="1832306" y="445103"/>
                </a:cubicBezTo>
                <a:lnTo>
                  <a:pt x="1826115" y="428625"/>
                </a:lnTo>
                <a:lnTo>
                  <a:pt x="1823829" y="440531"/>
                </a:lnTo>
                <a:lnTo>
                  <a:pt x="1819924" y="425863"/>
                </a:lnTo>
                <a:lnTo>
                  <a:pt x="1817066" y="437769"/>
                </a:lnTo>
                <a:lnTo>
                  <a:pt x="1811446" y="424148"/>
                </a:lnTo>
                <a:lnTo>
                  <a:pt x="1812589" y="433197"/>
                </a:lnTo>
                <a:lnTo>
                  <a:pt x="1806874" y="426434"/>
                </a:lnTo>
                <a:cubicBezTo>
                  <a:pt x="1808493" y="434648"/>
                  <a:pt x="1809638" y="442949"/>
                  <a:pt x="1810303" y="451295"/>
                </a:cubicBezTo>
                <a:cubicBezTo>
                  <a:pt x="1808600" y="442112"/>
                  <a:pt x="1803583" y="433876"/>
                  <a:pt x="1796206" y="428149"/>
                </a:cubicBezTo>
                <a:lnTo>
                  <a:pt x="1801826" y="441674"/>
                </a:lnTo>
                <a:lnTo>
                  <a:pt x="1788301" y="429768"/>
                </a:lnTo>
                <a:lnTo>
                  <a:pt x="1792206" y="442246"/>
                </a:lnTo>
                <a:lnTo>
                  <a:pt x="1780395" y="429768"/>
                </a:lnTo>
                <a:lnTo>
                  <a:pt x="1777537" y="439293"/>
                </a:lnTo>
                <a:lnTo>
                  <a:pt x="1773537" y="428054"/>
                </a:lnTo>
                <a:lnTo>
                  <a:pt x="1769060" y="429673"/>
                </a:lnTo>
                <a:cubicBezTo>
                  <a:pt x="1769060" y="429673"/>
                  <a:pt x="1765060" y="431387"/>
                  <a:pt x="1756106" y="427482"/>
                </a:cubicBezTo>
                <a:cubicBezTo>
                  <a:pt x="1747152" y="423577"/>
                  <a:pt x="1750963" y="437007"/>
                  <a:pt x="1750963" y="437007"/>
                </a:cubicBezTo>
                <a:lnTo>
                  <a:pt x="1747057" y="423386"/>
                </a:lnTo>
                <a:lnTo>
                  <a:pt x="1742485" y="427958"/>
                </a:lnTo>
                <a:lnTo>
                  <a:pt x="1740771" y="421100"/>
                </a:lnTo>
                <a:lnTo>
                  <a:pt x="1729531" y="420529"/>
                </a:lnTo>
                <a:cubicBezTo>
                  <a:pt x="1729531" y="420529"/>
                  <a:pt x="1728388" y="416624"/>
                  <a:pt x="1712005" y="413195"/>
                </a:cubicBezTo>
                <a:cubicBezTo>
                  <a:pt x="1695622" y="409766"/>
                  <a:pt x="1696765" y="415481"/>
                  <a:pt x="1690574" y="416052"/>
                </a:cubicBezTo>
                <a:cubicBezTo>
                  <a:pt x="1685473" y="416870"/>
                  <a:pt x="1680507" y="418376"/>
                  <a:pt x="1675810" y="420529"/>
                </a:cubicBezTo>
                <a:lnTo>
                  <a:pt x="1669048" y="413766"/>
                </a:lnTo>
                <a:lnTo>
                  <a:pt x="1658951" y="421100"/>
                </a:lnTo>
                <a:lnTo>
                  <a:pt x="1660570" y="414338"/>
                </a:lnTo>
                <a:lnTo>
                  <a:pt x="1651045" y="420529"/>
                </a:lnTo>
                <a:lnTo>
                  <a:pt x="1652093" y="411480"/>
                </a:lnTo>
                <a:lnTo>
                  <a:pt x="1645330" y="419386"/>
                </a:lnTo>
                <a:cubicBezTo>
                  <a:pt x="1645330" y="419386"/>
                  <a:pt x="1643140" y="421672"/>
                  <a:pt x="1644187" y="427958"/>
                </a:cubicBezTo>
                <a:cubicBezTo>
                  <a:pt x="1645235" y="434245"/>
                  <a:pt x="1639139" y="422815"/>
                  <a:pt x="1639139" y="422815"/>
                </a:cubicBezTo>
                <a:cubicBezTo>
                  <a:pt x="1639139" y="422815"/>
                  <a:pt x="1628947" y="413766"/>
                  <a:pt x="1632948" y="428435"/>
                </a:cubicBezTo>
                <a:lnTo>
                  <a:pt x="1635139" y="437007"/>
                </a:lnTo>
                <a:lnTo>
                  <a:pt x="1627233" y="419100"/>
                </a:lnTo>
                <a:lnTo>
                  <a:pt x="1626756" y="433864"/>
                </a:lnTo>
                <a:lnTo>
                  <a:pt x="1621613" y="419100"/>
                </a:lnTo>
                <a:lnTo>
                  <a:pt x="1620470" y="432149"/>
                </a:lnTo>
                <a:lnTo>
                  <a:pt x="1614850" y="422624"/>
                </a:lnTo>
                <a:lnTo>
                  <a:pt x="1611421" y="437388"/>
                </a:lnTo>
                <a:lnTo>
                  <a:pt x="1608088" y="429959"/>
                </a:lnTo>
                <a:cubicBezTo>
                  <a:pt x="1608088" y="429959"/>
                  <a:pt x="1602468" y="428339"/>
                  <a:pt x="1596181" y="436817"/>
                </a:cubicBezTo>
                <a:cubicBezTo>
                  <a:pt x="1592158" y="442705"/>
                  <a:pt x="1588953" y="449114"/>
                  <a:pt x="1586656" y="455867"/>
                </a:cubicBezTo>
                <a:lnTo>
                  <a:pt x="1588942" y="437769"/>
                </a:lnTo>
                <a:lnTo>
                  <a:pt x="1582180" y="450723"/>
                </a:lnTo>
                <a:lnTo>
                  <a:pt x="1580370" y="438150"/>
                </a:lnTo>
                <a:lnTo>
                  <a:pt x="1575322" y="446627"/>
                </a:lnTo>
                <a:lnTo>
                  <a:pt x="1570750" y="434721"/>
                </a:lnTo>
                <a:lnTo>
                  <a:pt x="1562844" y="437579"/>
                </a:lnTo>
                <a:lnTo>
                  <a:pt x="1560653" y="434150"/>
                </a:lnTo>
                <a:lnTo>
                  <a:pt x="1556652" y="446627"/>
                </a:lnTo>
                <a:cubicBezTo>
                  <a:pt x="1556652" y="446627"/>
                  <a:pt x="1546461" y="444913"/>
                  <a:pt x="1558939" y="459581"/>
                </a:cubicBezTo>
                <a:lnTo>
                  <a:pt x="1552557" y="459105"/>
                </a:lnTo>
                <a:cubicBezTo>
                  <a:pt x="1558416" y="466086"/>
                  <a:pt x="1563170" y="473924"/>
                  <a:pt x="1566654" y="482346"/>
                </a:cubicBezTo>
                <a:cubicBezTo>
                  <a:pt x="1568878" y="488182"/>
                  <a:pt x="1573383" y="492859"/>
                  <a:pt x="1579131" y="495300"/>
                </a:cubicBezTo>
                <a:lnTo>
                  <a:pt x="1575702" y="500729"/>
                </a:lnTo>
                <a:lnTo>
                  <a:pt x="1583989" y="509111"/>
                </a:lnTo>
                <a:lnTo>
                  <a:pt x="1579417" y="508349"/>
                </a:lnTo>
                <a:lnTo>
                  <a:pt x="1583989" y="521113"/>
                </a:lnTo>
                <a:lnTo>
                  <a:pt x="1575702" y="518922"/>
                </a:lnTo>
                <a:cubicBezTo>
                  <a:pt x="1580144" y="524983"/>
                  <a:pt x="1584155" y="531349"/>
                  <a:pt x="1587704" y="537972"/>
                </a:cubicBezTo>
                <a:cubicBezTo>
                  <a:pt x="1590224" y="543708"/>
                  <a:pt x="1591770" y="549825"/>
                  <a:pt x="1592276" y="556070"/>
                </a:cubicBezTo>
                <a:lnTo>
                  <a:pt x="1586275" y="547783"/>
                </a:lnTo>
                <a:cubicBezTo>
                  <a:pt x="1586275" y="547783"/>
                  <a:pt x="1577989" y="545497"/>
                  <a:pt x="1590752" y="565880"/>
                </a:cubicBezTo>
                <a:lnTo>
                  <a:pt x="1601325" y="580263"/>
                </a:lnTo>
                <a:lnTo>
                  <a:pt x="1587704" y="574167"/>
                </a:lnTo>
                <a:lnTo>
                  <a:pt x="1596753" y="585502"/>
                </a:lnTo>
                <a:lnTo>
                  <a:pt x="1584751" y="581692"/>
                </a:lnTo>
                <a:cubicBezTo>
                  <a:pt x="1584751" y="581692"/>
                  <a:pt x="1579417" y="583216"/>
                  <a:pt x="1589228" y="589312"/>
                </a:cubicBezTo>
                <a:cubicBezTo>
                  <a:pt x="1594795" y="592569"/>
                  <a:pt x="1599653" y="596909"/>
                  <a:pt x="1603516" y="602075"/>
                </a:cubicBezTo>
                <a:lnTo>
                  <a:pt x="1589228" y="596075"/>
                </a:lnTo>
                <a:lnTo>
                  <a:pt x="1582465" y="602075"/>
                </a:lnTo>
                <a:lnTo>
                  <a:pt x="1602849" y="613410"/>
                </a:lnTo>
                <a:lnTo>
                  <a:pt x="1589990" y="617982"/>
                </a:lnTo>
                <a:lnTo>
                  <a:pt x="1605802" y="638175"/>
                </a:lnTo>
                <a:lnTo>
                  <a:pt x="1592276" y="631412"/>
                </a:lnTo>
                <a:lnTo>
                  <a:pt x="1601801" y="647986"/>
                </a:lnTo>
                <a:lnTo>
                  <a:pt x="1594276" y="645700"/>
                </a:lnTo>
                <a:cubicBezTo>
                  <a:pt x="1594276" y="645700"/>
                  <a:pt x="1578370" y="637413"/>
                  <a:pt x="1601039" y="660845"/>
                </a:cubicBezTo>
                <a:lnTo>
                  <a:pt x="1608564" y="689420"/>
                </a:lnTo>
                <a:lnTo>
                  <a:pt x="1597991" y="673513"/>
                </a:lnTo>
                <a:cubicBezTo>
                  <a:pt x="1601622" y="687857"/>
                  <a:pt x="1608316" y="701245"/>
                  <a:pt x="1617613" y="712756"/>
                </a:cubicBezTo>
                <a:cubicBezTo>
                  <a:pt x="1625119" y="720110"/>
                  <a:pt x="1630118" y="729641"/>
                  <a:pt x="1631900" y="739997"/>
                </a:cubicBezTo>
                <a:lnTo>
                  <a:pt x="1615327" y="721900"/>
                </a:lnTo>
                <a:lnTo>
                  <a:pt x="1627328" y="749808"/>
                </a:lnTo>
                <a:cubicBezTo>
                  <a:pt x="1631038" y="757358"/>
                  <a:pt x="1635608" y="764454"/>
                  <a:pt x="1640949" y="770954"/>
                </a:cubicBezTo>
                <a:cubicBezTo>
                  <a:pt x="1648490" y="781548"/>
                  <a:pt x="1654041" y="793425"/>
                  <a:pt x="1657332" y="806006"/>
                </a:cubicBezTo>
                <a:cubicBezTo>
                  <a:pt x="1657332" y="806006"/>
                  <a:pt x="1669333" y="827151"/>
                  <a:pt x="1672381" y="834581"/>
                </a:cubicBezTo>
                <a:cubicBezTo>
                  <a:pt x="1675429" y="842010"/>
                  <a:pt x="1679144" y="870109"/>
                  <a:pt x="1691431" y="877634"/>
                </a:cubicBezTo>
                <a:cubicBezTo>
                  <a:pt x="1701461" y="883974"/>
                  <a:pt x="1711011" y="891041"/>
                  <a:pt x="1720006" y="898779"/>
                </a:cubicBezTo>
                <a:cubicBezTo>
                  <a:pt x="1725710" y="904042"/>
                  <a:pt x="1733309" y="906758"/>
                  <a:pt x="1741057" y="906304"/>
                </a:cubicBezTo>
                <a:cubicBezTo>
                  <a:pt x="1755439" y="906304"/>
                  <a:pt x="1774204" y="906304"/>
                  <a:pt x="1787062" y="919925"/>
                </a:cubicBezTo>
                <a:lnTo>
                  <a:pt x="1773442" y="917638"/>
                </a:lnTo>
                <a:cubicBezTo>
                  <a:pt x="1773442" y="917638"/>
                  <a:pt x="1803636" y="928211"/>
                  <a:pt x="1814113" y="947071"/>
                </a:cubicBezTo>
                <a:cubicBezTo>
                  <a:pt x="1814113" y="947071"/>
                  <a:pt x="1832211" y="967454"/>
                  <a:pt x="1822400" y="977265"/>
                </a:cubicBezTo>
                <a:cubicBezTo>
                  <a:pt x="1817436" y="971520"/>
                  <a:pt x="1811297" y="966908"/>
                  <a:pt x="1804398" y="963740"/>
                </a:cubicBezTo>
                <a:cubicBezTo>
                  <a:pt x="1804398" y="963740"/>
                  <a:pt x="1811161" y="989362"/>
                  <a:pt x="1799826" y="989362"/>
                </a:cubicBezTo>
                <a:cubicBezTo>
                  <a:pt x="1795222" y="978873"/>
                  <a:pt x="1786057" y="971078"/>
                  <a:pt x="1774966" y="968216"/>
                </a:cubicBezTo>
                <a:cubicBezTo>
                  <a:pt x="1779647" y="976785"/>
                  <a:pt x="1777790" y="987451"/>
                  <a:pt x="1770489" y="993934"/>
                </a:cubicBezTo>
                <a:cubicBezTo>
                  <a:pt x="1770489" y="993934"/>
                  <a:pt x="1768203" y="1003459"/>
                  <a:pt x="1759916" y="990124"/>
                </a:cubicBezTo>
                <a:cubicBezTo>
                  <a:pt x="1751629" y="976789"/>
                  <a:pt x="1747152" y="975741"/>
                  <a:pt x="1747152" y="975741"/>
                </a:cubicBezTo>
                <a:cubicBezTo>
                  <a:pt x="1747152" y="975741"/>
                  <a:pt x="1747819" y="995363"/>
                  <a:pt x="1750867" y="996125"/>
                </a:cubicBezTo>
                <a:cubicBezTo>
                  <a:pt x="1753915" y="996887"/>
                  <a:pt x="1746391" y="996887"/>
                  <a:pt x="1735818" y="999173"/>
                </a:cubicBezTo>
                <a:cubicBezTo>
                  <a:pt x="1725245" y="1001459"/>
                  <a:pt x="1721530" y="1005269"/>
                  <a:pt x="1710958" y="1002983"/>
                </a:cubicBezTo>
                <a:lnTo>
                  <a:pt x="1700385" y="1000697"/>
                </a:lnTo>
                <a:lnTo>
                  <a:pt x="1694384" y="998411"/>
                </a:lnTo>
                <a:lnTo>
                  <a:pt x="1686859" y="1004507"/>
                </a:lnTo>
                <a:lnTo>
                  <a:pt x="1684573" y="999173"/>
                </a:lnTo>
                <a:lnTo>
                  <a:pt x="1675525" y="1004507"/>
                </a:lnTo>
                <a:lnTo>
                  <a:pt x="1678573" y="996125"/>
                </a:lnTo>
                <a:lnTo>
                  <a:pt x="1668000" y="1000697"/>
                </a:lnTo>
                <a:lnTo>
                  <a:pt x="1672572" y="994696"/>
                </a:lnTo>
                <a:lnTo>
                  <a:pt x="1655236" y="996125"/>
                </a:lnTo>
                <a:lnTo>
                  <a:pt x="1655236" y="987838"/>
                </a:lnTo>
                <a:lnTo>
                  <a:pt x="1642473" y="986314"/>
                </a:lnTo>
                <a:lnTo>
                  <a:pt x="1633424" y="976789"/>
                </a:lnTo>
                <a:cubicBezTo>
                  <a:pt x="1633424" y="976789"/>
                  <a:pt x="1629614" y="968502"/>
                  <a:pt x="1622851" y="969264"/>
                </a:cubicBezTo>
                <a:cubicBezTo>
                  <a:pt x="1616089" y="970026"/>
                  <a:pt x="1601801" y="959739"/>
                  <a:pt x="1601801" y="959739"/>
                </a:cubicBezTo>
                <a:cubicBezTo>
                  <a:pt x="1595542" y="958349"/>
                  <a:pt x="1589161" y="957583"/>
                  <a:pt x="1582751" y="957453"/>
                </a:cubicBezTo>
                <a:cubicBezTo>
                  <a:pt x="1573702" y="957453"/>
                  <a:pt x="1550366" y="959739"/>
                  <a:pt x="1547318" y="955167"/>
                </a:cubicBezTo>
                <a:cubicBezTo>
                  <a:pt x="1553479" y="953898"/>
                  <a:pt x="1559530" y="952147"/>
                  <a:pt x="1565415" y="949928"/>
                </a:cubicBezTo>
                <a:lnTo>
                  <a:pt x="1548842" y="946118"/>
                </a:lnTo>
                <a:lnTo>
                  <a:pt x="1558367" y="941642"/>
                </a:lnTo>
                <a:lnTo>
                  <a:pt x="1529030" y="945356"/>
                </a:lnTo>
                <a:lnTo>
                  <a:pt x="1548080" y="937832"/>
                </a:lnTo>
                <a:lnTo>
                  <a:pt x="1511218" y="945356"/>
                </a:lnTo>
                <a:cubicBezTo>
                  <a:pt x="1505844" y="942298"/>
                  <a:pt x="1499257" y="942298"/>
                  <a:pt x="1493883" y="945356"/>
                </a:cubicBezTo>
                <a:cubicBezTo>
                  <a:pt x="1484834" y="950690"/>
                  <a:pt x="1482548" y="939356"/>
                  <a:pt x="1482548" y="939356"/>
                </a:cubicBezTo>
                <a:lnTo>
                  <a:pt x="1473023" y="919734"/>
                </a:lnTo>
                <a:lnTo>
                  <a:pt x="1467784" y="902399"/>
                </a:lnTo>
                <a:lnTo>
                  <a:pt x="1466832" y="914400"/>
                </a:lnTo>
                <a:lnTo>
                  <a:pt x="1463117" y="892588"/>
                </a:lnTo>
                <a:lnTo>
                  <a:pt x="1460831" y="903923"/>
                </a:lnTo>
                <a:lnTo>
                  <a:pt x="1454830" y="879729"/>
                </a:lnTo>
                <a:lnTo>
                  <a:pt x="1454068" y="894017"/>
                </a:lnTo>
                <a:cubicBezTo>
                  <a:pt x="1448713" y="885030"/>
                  <a:pt x="1443940" y="875708"/>
                  <a:pt x="1439781" y="866108"/>
                </a:cubicBezTo>
                <a:lnTo>
                  <a:pt x="1445781" y="886492"/>
                </a:lnTo>
                <a:lnTo>
                  <a:pt x="1426731" y="843534"/>
                </a:lnTo>
                <a:lnTo>
                  <a:pt x="1428732" y="868680"/>
                </a:lnTo>
                <a:cubicBezTo>
                  <a:pt x="1419227" y="856353"/>
                  <a:pt x="1412325" y="842225"/>
                  <a:pt x="1408444" y="827151"/>
                </a:cubicBezTo>
                <a:lnTo>
                  <a:pt x="1410634" y="851345"/>
                </a:lnTo>
                <a:cubicBezTo>
                  <a:pt x="1403691" y="836583"/>
                  <a:pt x="1399372" y="820725"/>
                  <a:pt x="1397871" y="804482"/>
                </a:cubicBezTo>
                <a:cubicBezTo>
                  <a:pt x="1397871" y="804482"/>
                  <a:pt x="1391108" y="784098"/>
                  <a:pt x="1384345" y="769049"/>
                </a:cubicBezTo>
                <a:cubicBezTo>
                  <a:pt x="1377995" y="752988"/>
                  <a:pt x="1372464" y="736616"/>
                  <a:pt x="1367772" y="719995"/>
                </a:cubicBezTo>
                <a:cubicBezTo>
                  <a:pt x="1360598" y="704663"/>
                  <a:pt x="1354796" y="688726"/>
                  <a:pt x="1350436" y="672370"/>
                </a:cubicBezTo>
                <a:lnTo>
                  <a:pt x="1352627" y="700945"/>
                </a:lnTo>
                <a:lnTo>
                  <a:pt x="1343102" y="662845"/>
                </a:lnTo>
                <a:lnTo>
                  <a:pt x="1342340" y="677990"/>
                </a:lnTo>
                <a:cubicBezTo>
                  <a:pt x="1337829" y="666164"/>
                  <a:pt x="1335288" y="653680"/>
                  <a:pt x="1334815" y="641033"/>
                </a:cubicBezTo>
                <a:lnTo>
                  <a:pt x="1334815" y="668179"/>
                </a:lnTo>
                <a:cubicBezTo>
                  <a:pt x="1329765" y="650733"/>
                  <a:pt x="1326979" y="632710"/>
                  <a:pt x="1326529" y="614553"/>
                </a:cubicBezTo>
                <a:lnTo>
                  <a:pt x="1327291" y="651605"/>
                </a:lnTo>
                <a:cubicBezTo>
                  <a:pt x="1321588" y="640317"/>
                  <a:pt x="1318342" y="627949"/>
                  <a:pt x="1317766" y="615315"/>
                </a:cubicBezTo>
                <a:lnTo>
                  <a:pt x="1317766" y="638175"/>
                </a:lnTo>
                <a:cubicBezTo>
                  <a:pt x="1311091" y="622194"/>
                  <a:pt x="1308253" y="604872"/>
                  <a:pt x="1309479" y="587597"/>
                </a:cubicBezTo>
                <a:lnTo>
                  <a:pt x="1299954" y="602647"/>
                </a:lnTo>
                <a:lnTo>
                  <a:pt x="1302240" y="585311"/>
                </a:lnTo>
                <a:lnTo>
                  <a:pt x="1296144" y="576263"/>
                </a:lnTo>
                <a:lnTo>
                  <a:pt x="1295382" y="593122"/>
                </a:lnTo>
                <a:lnTo>
                  <a:pt x="1287095" y="574072"/>
                </a:lnTo>
                <a:lnTo>
                  <a:pt x="1282523" y="597503"/>
                </a:lnTo>
                <a:lnTo>
                  <a:pt x="1279570" y="577882"/>
                </a:lnTo>
                <a:lnTo>
                  <a:pt x="1276332" y="602933"/>
                </a:lnTo>
                <a:lnTo>
                  <a:pt x="1273665" y="590550"/>
                </a:lnTo>
                <a:lnTo>
                  <a:pt x="1267664" y="616934"/>
                </a:lnTo>
                <a:lnTo>
                  <a:pt x="1264616" y="597313"/>
                </a:lnTo>
                <a:lnTo>
                  <a:pt x="1260711" y="623126"/>
                </a:lnTo>
                <a:lnTo>
                  <a:pt x="1259473" y="608457"/>
                </a:lnTo>
                <a:lnTo>
                  <a:pt x="1252138" y="631031"/>
                </a:lnTo>
                <a:lnTo>
                  <a:pt x="1252138" y="614839"/>
                </a:lnTo>
                <a:lnTo>
                  <a:pt x="1247757" y="641699"/>
                </a:lnTo>
                <a:lnTo>
                  <a:pt x="1245280" y="622078"/>
                </a:lnTo>
                <a:lnTo>
                  <a:pt x="1236803" y="648367"/>
                </a:lnTo>
                <a:lnTo>
                  <a:pt x="1236136" y="633127"/>
                </a:lnTo>
                <a:lnTo>
                  <a:pt x="1230040" y="653891"/>
                </a:lnTo>
                <a:lnTo>
                  <a:pt x="1230707" y="637985"/>
                </a:lnTo>
                <a:lnTo>
                  <a:pt x="1224611" y="662464"/>
                </a:lnTo>
                <a:lnTo>
                  <a:pt x="1223944" y="643414"/>
                </a:lnTo>
                <a:lnTo>
                  <a:pt x="1214419" y="671989"/>
                </a:lnTo>
                <a:lnTo>
                  <a:pt x="1215086" y="651891"/>
                </a:lnTo>
                <a:cubicBezTo>
                  <a:pt x="1210031" y="655738"/>
                  <a:pt x="1207656" y="662159"/>
                  <a:pt x="1208990" y="668369"/>
                </a:cubicBezTo>
                <a:lnTo>
                  <a:pt x="1207752" y="680561"/>
                </a:lnTo>
                <a:lnTo>
                  <a:pt x="1204704" y="671036"/>
                </a:lnTo>
                <a:lnTo>
                  <a:pt x="1203466" y="686372"/>
                </a:lnTo>
                <a:lnTo>
                  <a:pt x="1198036" y="669227"/>
                </a:lnTo>
                <a:lnTo>
                  <a:pt x="1191940" y="694944"/>
                </a:lnTo>
                <a:lnTo>
                  <a:pt x="1191940" y="673989"/>
                </a:lnTo>
                <a:lnTo>
                  <a:pt x="1184035" y="698468"/>
                </a:lnTo>
                <a:lnTo>
                  <a:pt x="1183368" y="681323"/>
                </a:lnTo>
                <a:cubicBezTo>
                  <a:pt x="1183368" y="681323"/>
                  <a:pt x="1177272" y="709898"/>
                  <a:pt x="1172986" y="713708"/>
                </a:cubicBezTo>
                <a:lnTo>
                  <a:pt x="1176034" y="693611"/>
                </a:lnTo>
                <a:cubicBezTo>
                  <a:pt x="1169980" y="701734"/>
                  <a:pt x="1165815" y="711106"/>
                  <a:pt x="1163842" y="721043"/>
                </a:cubicBezTo>
                <a:lnTo>
                  <a:pt x="1163270" y="701993"/>
                </a:lnTo>
                <a:lnTo>
                  <a:pt x="1156603" y="725234"/>
                </a:lnTo>
                <a:lnTo>
                  <a:pt x="1156603" y="709994"/>
                </a:lnTo>
                <a:cubicBezTo>
                  <a:pt x="1153128" y="717773"/>
                  <a:pt x="1148816" y="725151"/>
                  <a:pt x="1143744" y="731996"/>
                </a:cubicBezTo>
                <a:cubicBezTo>
                  <a:pt x="1138886" y="736854"/>
                  <a:pt x="1143744" y="720376"/>
                  <a:pt x="1143744" y="720376"/>
                </a:cubicBezTo>
                <a:lnTo>
                  <a:pt x="1131552" y="735616"/>
                </a:lnTo>
                <a:lnTo>
                  <a:pt x="1133457" y="723900"/>
                </a:lnTo>
                <a:cubicBezTo>
                  <a:pt x="1132061" y="729255"/>
                  <a:pt x="1128648" y="733863"/>
                  <a:pt x="1123932" y="736759"/>
                </a:cubicBezTo>
                <a:cubicBezTo>
                  <a:pt x="1117922" y="739557"/>
                  <a:pt x="1112518" y="743504"/>
                  <a:pt x="1108025" y="748379"/>
                </a:cubicBezTo>
                <a:cubicBezTo>
                  <a:pt x="1104977" y="752665"/>
                  <a:pt x="1100786" y="748951"/>
                  <a:pt x="1094023" y="757904"/>
                </a:cubicBezTo>
                <a:lnTo>
                  <a:pt x="1084498" y="770763"/>
                </a:lnTo>
                <a:lnTo>
                  <a:pt x="1089356" y="756666"/>
                </a:lnTo>
                <a:lnTo>
                  <a:pt x="1075354" y="778669"/>
                </a:lnTo>
                <a:lnTo>
                  <a:pt x="1075926" y="760952"/>
                </a:lnTo>
                <a:lnTo>
                  <a:pt x="1056876" y="787813"/>
                </a:lnTo>
                <a:lnTo>
                  <a:pt x="1061734" y="770096"/>
                </a:lnTo>
                <a:lnTo>
                  <a:pt x="1045255" y="791432"/>
                </a:lnTo>
                <a:lnTo>
                  <a:pt x="1047160" y="777431"/>
                </a:lnTo>
                <a:lnTo>
                  <a:pt x="1030682" y="793909"/>
                </a:lnTo>
                <a:lnTo>
                  <a:pt x="1031920" y="785336"/>
                </a:lnTo>
                <a:lnTo>
                  <a:pt x="1021538" y="798862"/>
                </a:lnTo>
                <a:lnTo>
                  <a:pt x="1017919" y="793909"/>
                </a:lnTo>
                <a:cubicBezTo>
                  <a:pt x="1017919" y="793909"/>
                  <a:pt x="1006298" y="835438"/>
                  <a:pt x="995344" y="847058"/>
                </a:cubicBezTo>
                <a:cubicBezTo>
                  <a:pt x="984391" y="858679"/>
                  <a:pt x="983724" y="875633"/>
                  <a:pt x="979533" y="881825"/>
                </a:cubicBezTo>
                <a:cubicBezTo>
                  <a:pt x="975342" y="888016"/>
                  <a:pt x="950577" y="943928"/>
                  <a:pt x="950577" y="943928"/>
                </a:cubicBezTo>
                <a:cubicBezTo>
                  <a:pt x="950577" y="943928"/>
                  <a:pt x="950577" y="950024"/>
                  <a:pt x="963912" y="948214"/>
                </a:cubicBezTo>
                <a:cubicBezTo>
                  <a:pt x="977247" y="946404"/>
                  <a:pt x="987058" y="944594"/>
                  <a:pt x="996868" y="951262"/>
                </a:cubicBezTo>
                <a:lnTo>
                  <a:pt x="989534" y="951929"/>
                </a:lnTo>
                <a:cubicBezTo>
                  <a:pt x="1000315" y="953841"/>
                  <a:pt x="1010271" y="958952"/>
                  <a:pt x="1018109" y="966597"/>
                </a:cubicBezTo>
                <a:lnTo>
                  <a:pt x="1009537" y="964692"/>
                </a:lnTo>
                <a:cubicBezTo>
                  <a:pt x="1017643" y="969858"/>
                  <a:pt x="1024507" y="976754"/>
                  <a:pt x="1029634" y="984885"/>
                </a:cubicBezTo>
                <a:cubicBezTo>
                  <a:pt x="1029634" y="984885"/>
                  <a:pt x="1049732" y="991553"/>
                  <a:pt x="1027253" y="994410"/>
                </a:cubicBezTo>
                <a:cubicBezTo>
                  <a:pt x="1027253" y="994410"/>
                  <a:pt x="1024205" y="998601"/>
                  <a:pt x="1025348" y="1001649"/>
                </a:cubicBezTo>
                <a:cubicBezTo>
                  <a:pt x="1026491" y="1004697"/>
                  <a:pt x="1029634" y="1016318"/>
                  <a:pt x="1022967" y="1018794"/>
                </a:cubicBezTo>
                <a:cubicBezTo>
                  <a:pt x="1015800" y="1021285"/>
                  <a:pt x="1008483" y="1023321"/>
                  <a:pt x="1001059" y="1024890"/>
                </a:cubicBezTo>
                <a:cubicBezTo>
                  <a:pt x="990677" y="1027367"/>
                  <a:pt x="972484" y="1033463"/>
                  <a:pt x="964483" y="1029748"/>
                </a:cubicBezTo>
                <a:cubicBezTo>
                  <a:pt x="956482" y="1026033"/>
                  <a:pt x="940099" y="1028605"/>
                  <a:pt x="929717" y="1027938"/>
                </a:cubicBezTo>
                <a:cubicBezTo>
                  <a:pt x="915706" y="1027090"/>
                  <a:pt x="901648" y="1027505"/>
                  <a:pt x="887712" y="1029176"/>
                </a:cubicBezTo>
                <a:cubicBezTo>
                  <a:pt x="881616" y="1030986"/>
                  <a:pt x="875520" y="1026700"/>
                  <a:pt x="866947" y="1030986"/>
                </a:cubicBezTo>
                <a:cubicBezTo>
                  <a:pt x="866947" y="1030986"/>
                  <a:pt x="862661" y="1037082"/>
                  <a:pt x="842563" y="1032224"/>
                </a:cubicBezTo>
                <a:lnTo>
                  <a:pt x="853517" y="1029748"/>
                </a:lnTo>
                <a:lnTo>
                  <a:pt x="845040" y="1024319"/>
                </a:lnTo>
                <a:lnTo>
                  <a:pt x="840182" y="1022413"/>
                </a:lnTo>
                <a:lnTo>
                  <a:pt x="823132" y="1023080"/>
                </a:lnTo>
                <a:lnTo>
                  <a:pt x="835229" y="1017556"/>
                </a:lnTo>
                <a:lnTo>
                  <a:pt x="823132" y="1014508"/>
                </a:lnTo>
                <a:lnTo>
                  <a:pt x="835229" y="1008412"/>
                </a:lnTo>
                <a:lnTo>
                  <a:pt x="825704" y="1005364"/>
                </a:lnTo>
                <a:lnTo>
                  <a:pt x="833610" y="1001078"/>
                </a:lnTo>
                <a:lnTo>
                  <a:pt x="842182" y="983361"/>
                </a:lnTo>
                <a:lnTo>
                  <a:pt x="832657" y="988886"/>
                </a:lnTo>
                <a:lnTo>
                  <a:pt x="822275" y="995553"/>
                </a:lnTo>
                <a:lnTo>
                  <a:pt x="825895" y="982123"/>
                </a:lnTo>
                <a:lnTo>
                  <a:pt x="815608" y="983933"/>
                </a:lnTo>
                <a:lnTo>
                  <a:pt x="825133" y="973550"/>
                </a:lnTo>
                <a:lnTo>
                  <a:pt x="828181" y="965645"/>
                </a:lnTo>
                <a:lnTo>
                  <a:pt x="814179" y="964406"/>
                </a:lnTo>
                <a:cubicBezTo>
                  <a:pt x="819206" y="963470"/>
                  <a:pt x="823733" y="960768"/>
                  <a:pt x="826942" y="956786"/>
                </a:cubicBezTo>
                <a:lnTo>
                  <a:pt x="812083" y="958977"/>
                </a:lnTo>
                <a:lnTo>
                  <a:pt x="825133" y="950881"/>
                </a:lnTo>
                <a:cubicBezTo>
                  <a:pt x="825133" y="950881"/>
                  <a:pt x="807607" y="950024"/>
                  <a:pt x="801225" y="957167"/>
                </a:cubicBezTo>
                <a:cubicBezTo>
                  <a:pt x="807658" y="951079"/>
                  <a:pt x="814787" y="945772"/>
                  <a:pt x="822466" y="941356"/>
                </a:cubicBezTo>
                <a:lnTo>
                  <a:pt x="809607" y="944880"/>
                </a:lnTo>
                <a:cubicBezTo>
                  <a:pt x="812781" y="940980"/>
                  <a:pt x="815497" y="936730"/>
                  <a:pt x="817703" y="932212"/>
                </a:cubicBezTo>
                <a:lnTo>
                  <a:pt x="808654" y="937165"/>
                </a:lnTo>
                <a:cubicBezTo>
                  <a:pt x="809178" y="931119"/>
                  <a:pt x="811032" y="925265"/>
                  <a:pt x="814084" y="920020"/>
                </a:cubicBezTo>
                <a:lnTo>
                  <a:pt x="803701" y="931259"/>
                </a:lnTo>
                <a:cubicBezTo>
                  <a:pt x="805774" y="921402"/>
                  <a:pt x="808970" y="911814"/>
                  <a:pt x="813226" y="902684"/>
                </a:cubicBezTo>
                <a:lnTo>
                  <a:pt x="801511" y="918496"/>
                </a:lnTo>
                <a:lnTo>
                  <a:pt x="809607" y="895350"/>
                </a:lnTo>
                <a:lnTo>
                  <a:pt x="802368" y="899351"/>
                </a:lnTo>
                <a:cubicBezTo>
                  <a:pt x="803860" y="891209"/>
                  <a:pt x="808178" y="883856"/>
                  <a:pt x="814560" y="878586"/>
                </a:cubicBezTo>
                <a:cubicBezTo>
                  <a:pt x="825799" y="868204"/>
                  <a:pt x="835705" y="839724"/>
                  <a:pt x="822180" y="858298"/>
                </a:cubicBezTo>
                <a:lnTo>
                  <a:pt x="813607" y="865918"/>
                </a:lnTo>
                <a:lnTo>
                  <a:pt x="823132" y="851059"/>
                </a:lnTo>
                <a:lnTo>
                  <a:pt x="809607" y="859822"/>
                </a:lnTo>
                <a:lnTo>
                  <a:pt x="820846" y="844010"/>
                </a:lnTo>
                <a:lnTo>
                  <a:pt x="806368" y="853535"/>
                </a:lnTo>
                <a:cubicBezTo>
                  <a:pt x="808992" y="846764"/>
                  <a:pt x="812482" y="840360"/>
                  <a:pt x="816751" y="834485"/>
                </a:cubicBezTo>
                <a:cubicBezTo>
                  <a:pt x="816751" y="834485"/>
                  <a:pt x="822180" y="822674"/>
                  <a:pt x="807797" y="834485"/>
                </a:cubicBezTo>
                <a:cubicBezTo>
                  <a:pt x="807797" y="834485"/>
                  <a:pt x="795129" y="836771"/>
                  <a:pt x="791509" y="842201"/>
                </a:cubicBezTo>
                <a:cubicBezTo>
                  <a:pt x="787890" y="847630"/>
                  <a:pt x="799225" y="828199"/>
                  <a:pt x="805511" y="827723"/>
                </a:cubicBezTo>
                <a:cubicBezTo>
                  <a:pt x="811798" y="827246"/>
                  <a:pt x="799606" y="820960"/>
                  <a:pt x="795986" y="824579"/>
                </a:cubicBezTo>
                <a:cubicBezTo>
                  <a:pt x="792367" y="828199"/>
                  <a:pt x="774078" y="838200"/>
                  <a:pt x="774078" y="838200"/>
                </a:cubicBezTo>
                <a:lnTo>
                  <a:pt x="787604" y="823246"/>
                </a:lnTo>
                <a:lnTo>
                  <a:pt x="765982" y="834581"/>
                </a:lnTo>
                <a:lnTo>
                  <a:pt x="777222" y="817436"/>
                </a:lnTo>
                <a:lnTo>
                  <a:pt x="769126" y="817436"/>
                </a:lnTo>
                <a:lnTo>
                  <a:pt x="775412" y="803910"/>
                </a:lnTo>
                <a:lnTo>
                  <a:pt x="765887" y="810292"/>
                </a:lnTo>
                <a:cubicBezTo>
                  <a:pt x="767044" y="801213"/>
                  <a:pt x="769956" y="792446"/>
                  <a:pt x="774460" y="784479"/>
                </a:cubicBezTo>
                <a:lnTo>
                  <a:pt x="763220" y="798957"/>
                </a:lnTo>
                <a:cubicBezTo>
                  <a:pt x="765397" y="788312"/>
                  <a:pt x="768884" y="777978"/>
                  <a:pt x="773602" y="768191"/>
                </a:cubicBezTo>
                <a:cubicBezTo>
                  <a:pt x="773602" y="768191"/>
                  <a:pt x="781699" y="745141"/>
                  <a:pt x="790271" y="739616"/>
                </a:cubicBezTo>
                <a:lnTo>
                  <a:pt x="777222" y="749141"/>
                </a:lnTo>
                <a:cubicBezTo>
                  <a:pt x="782301" y="739622"/>
                  <a:pt x="788163" y="730542"/>
                  <a:pt x="794748" y="721995"/>
                </a:cubicBezTo>
                <a:lnTo>
                  <a:pt x="806083" y="702945"/>
                </a:lnTo>
                <a:lnTo>
                  <a:pt x="797510" y="710660"/>
                </a:lnTo>
                <a:cubicBezTo>
                  <a:pt x="805683" y="699277"/>
                  <a:pt x="814727" y="688545"/>
                  <a:pt x="824561" y="678561"/>
                </a:cubicBezTo>
                <a:lnTo>
                  <a:pt x="810559" y="676275"/>
                </a:lnTo>
                <a:cubicBezTo>
                  <a:pt x="815225" y="672052"/>
                  <a:pt x="820262" y="668259"/>
                  <a:pt x="825609" y="664940"/>
                </a:cubicBezTo>
                <a:cubicBezTo>
                  <a:pt x="832372" y="661226"/>
                  <a:pt x="833134" y="638556"/>
                  <a:pt x="861709" y="621887"/>
                </a:cubicBezTo>
                <a:cubicBezTo>
                  <a:pt x="849093" y="627764"/>
                  <a:pt x="835620" y="631590"/>
                  <a:pt x="821799" y="633222"/>
                </a:cubicBezTo>
                <a:lnTo>
                  <a:pt x="835324" y="624935"/>
                </a:lnTo>
                <a:cubicBezTo>
                  <a:pt x="819178" y="629419"/>
                  <a:pt x="802448" y="631442"/>
                  <a:pt x="785699" y="630936"/>
                </a:cubicBezTo>
                <a:lnTo>
                  <a:pt x="795224" y="625697"/>
                </a:lnTo>
                <a:lnTo>
                  <a:pt x="766649" y="629507"/>
                </a:lnTo>
                <a:cubicBezTo>
                  <a:pt x="766649" y="629507"/>
                  <a:pt x="759886" y="631031"/>
                  <a:pt x="743313" y="636270"/>
                </a:cubicBezTo>
                <a:cubicBezTo>
                  <a:pt x="726739" y="641509"/>
                  <a:pt x="719310" y="635603"/>
                  <a:pt x="698926" y="655987"/>
                </a:cubicBezTo>
                <a:lnTo>
                  <a:pt x="700260" y="647224"/>
                </a:lnTo>
                <a:lnTo>
                  <a:pt x="689592" y="664464"/>
                </a:lnTo>
                <a:lnTo>
                  <a:pt x="687973" y="654939"/>
                </a:lnTo>
                <a:lnTo>
                  <a:pt x="676257" y="681038"/>
                </a:lnTo>
                <a:lnTo>
                  <a:pt x="675495" y="664750"/>
                </a:lnTo>
                <a:cubicBezTo>
                  <a:pt x="672864" y="672147"/>
                  <a:pt x="671261" y="679871"/>
                  <a:pt x="670732" y="687705"/>
                </a:cubicBezTo>
                <a:cubicBezTo>
                  <a:pt x="668962" y="696477"/>
                  <a:pt x="668353" y="705444"/>
                  <a:pt x="668922" y="714375"/>
                </a:cubicBezTo>
                <a:lnTo>
                  <a:pt x="663684" y="700088"/>
                </a:lnTo>
                <a:lnTo>
                  <a:pt x="662160" y="724948"/>
                </a:lnTo>
                <a:lnTo>
                  <a:pt x="655397" y="706850"/>
                </a:lnTo>
                <a:cubicBezTo>
                  <a:pt x="655185" y="719650"/>
                  <a:pt x="656431" y="732433"/>
                  <a:pt x="659112" y="744950"/>
                </a:cubicBezTo>
                <a:lnTo>
                  <a:pt x="649587" y="729139"/>
                </a:lnTo>
                <a:lnTo>
                  <a:pt x="653397" y="763048"/>
                </a:lnTo>
                <a:lnTo>
                  <a:pt x="645872" y="741998"/>
                </a:lnTo>
                <a:cubicBezTo>
                  <a:pt x="645872" y="741998"/>
                  <a:pt x="648158" y="775907"/>
                  <a:pt x="639871" y="793337"/>
                </a:cubicBezTo>
                <a:lnTo>
                  <a:pt x="639871" y="764762"/>
                </a:lnTo>
                <a:cubicBezTo>
                  <a:pt x="639871" y="764762"/>
                  <a:pt x="634537" y="808577"/>
                  <a:pt x="632347" y="819150"/>
                </a:cubicBezTo>
                <a:lnTo>
                  <a:pt x="633109" y="793528"/>
                </a:lnTo>
                <a:cubicBezTo>
                  <a:pt x="628355" y="806928"/>
                  <a:pt x="625159" y="820831"/>
                  <a:pt x="623584" y="834961"/>
                </a:cubicBezTo>
                <a:cubicBezTo>
                  <a:pt x="623009" y="844989"/>
                  <a:pt x="620176" y="854757"/>
                  <a:pt x="615297" y="863536"/>
                </a:cubicBezTo>
                <a:cubicBezTo>
                  <a:pt x="610052" y="870396"/>
                  <a:pt x="608357" y="879331"/>
                  <a:pt x="610725" y="887635"/>
                </a:cubicBezTo>
                <a:cubicBezTo>
                  <a:pt x="615297" y="900494"/>
                  <a:pt x="609201" y="913352"/>
                  <a:pt x="626536" y="910304"/>
                </a:cubicBezTo>
                <a:cubicBezTo>
                  <a:pt x="637743" y="907355"/>
                  <a:pt x="649661" y="908964"/>
                  <a:pt x="659683" y="914781"/>
                </a:cubicBezTo>
                <a:cubicBezTo>
                  <a:pt x="673971" y="924306"/>
                  <a:pt x="682258" y="917829"/>
                  <a:pt x="701879" y="925354"/>
                </a:cubicBezTo>
                <a:lnTo>
                  <a:pt x="695878" y="930688"/>
                </a:lnTo>
                <a:cubicBezTo>
                  <a:pt x="695878" y="930688"/>
                  <a:pt x="724453" y="938975"/>
                  <a:pt x="727501" y="958596"/>
                </a:cubicBezTo>
                <a:cubicBezTo>
                  <a:pt x="727501" y="958596"/>
                  <a:pt x="740265" y="968121"/>
                  <a:pt x="721405" y="977646"/>
                </a:cubicBezTo>
                <a:cubicBezTo>
                  <a:pt x="721405" y="977646"/>
                  <a:pt x="701117" y="996696"/>
                  <a:pt x="683305" y="995744"/>
                </a:cubicBezTo>
                <a:cubicBezTo>
                  <a:pt x="673421" y="994595"/>
                  <a:pt x="663405" y="995636"/>
                  <a:pt x="653968" y="998792"/>
                </a:cubicBezTo>
                <a:cubicBezTo>
                  <a:pt x="653968" y="998792"/>
                  <a:pt x="592246" y="1016127"/>
                  <a:pt x="568815" y="1005650"/>
                </a:cubicBezTo>
                <a:cubicBezTo>
                  <a:pt x="568815" y="1005650"/>
                  <a:pt x="479185" y="1012412"/>
                  <a:pt x="461944" y="992029"/>
                </a:cubicBezTo>
                <a:cubicBezTo>
                  <a:pt x="461944" y="992029"/>
                  <a:pt x="439275" y="979170"/>
                  <a:pt x="426511" y="972407"/>
                </a:cubicBezTo>
                <a:lnTo>
                  <a:pt x="418987" y="976122"/>
                </a:lnTo>
                <a:lnTo>
                  <a:pt x="419749" y="955738"/>
                </a:lnTo>
                <a:lnTo>
                  <a:pt x="412986" y="959549"/>
                </a:lnTo>
                <a:cubicBezTo>
                  <a:pt x="412986" y="959549"/>
                  <a:pt x="414510" y="942975"/>
                  <a:pt x="415177" y="939927"/>
                </a:cubicBezTo>
                <a:cubicBezTo>
                  <a:pt x="415843" y="936879"/>
                  <a:pt x="408414" y="945928"/>
                  <a:pt x="408414" y="945928"/>
                </a:cubicBezTo>
                <a:lnTo>
                  <a:pt x="411462" y="920306"/>
                </a:lnTo>
                <a:lnTo>
                  <a:pt x="403937" y="936117"/>
                </a:lnTo>
                <a:lnTo>
                  <a:pt x="404699" y="911257"/>
                </a:lnTo>
                <a:lnTo>
                  <a:pt x="397174" y="925544"/>
                </a:lnTo>
                <a:cubicBezTo>
                  <a:pt x="397174" y="925544"/>
                  <a:pt x="406223" y="891635"/>
                  <a:pt x="414414" y="884015"/>
                </a:cubicBezTo>
                <a:lnTo>
                  <a:pt x="397936" y="889349"/>
                </a:lnTo>
                <a:lnTo>
                  <a:pt x="412224" y="873538"/>
                </a:lnTo>
                <a:lnTo>
                  <a:pt x="394126" y="874967"/>
                </a:lnTo>
                <a:lnTo>
                  <a:pt x="409938" y="862203"/>
                </a:lnTo>
                <a:lnTo>
                  <a:pt x="398603" y="856869"/>
                </a:lnTo>
                <a:lnTo>
                  <a:pt x="415938" y="844010"/>
                </a:lnTo>
                <a:lnTo>
                  <a:pt x="401651" y="844010"/>
                </a:lnTo>
                <a:lnTo>
                  <a:pt x="383458" y="862203"/>
                </a:lnTo>
                <a:lnTo>
                  <a:pt x="388030" y="841248"/>
                </a:lnTo>
                <a:lnTo>
                  <a:pt x="374410" y="857250"/>
                </a:lnTo>
                <a:lnTo>
                  <a:pt x="379839" y="840867"/>
                </a:lnTo>
                <a:lnTo>
                  <a:pt x="358027" y="858203"/>
                </a:lnTo>
                <a:lnTo>
                  <a:pt x="369838" y="841820"/>
                </a:lnTo>
                <a:lnTo>
                  <a:pt x="341739" y="862775"/>
                </a:lnTo>
                <a:lnTo>
                  <a:pt x="355360" y="841820"/>
                </a:lnTo>
                <a:lnTo>
                  <a:pt x="325356" y="863632"/>
                </a:lnTo>
                <a:lnTo>
                  <a:pt x="333357" y="848392"/>
                </a:lnTo>
                <a:lnTo>
                  <a:pt x="307925" y="869347"/>
                </a:lnTo>
                <a:lnTo>
                  <a:pt x="316974" y="853821"/>
                </a:lnTo>
                <a:lnTo>
                  <a:pt x="294304" y="875729"/>
                </a:lnTo>
                <a:lnTo>
                  <a:pt x="300686" y="860203"/>
                </a:lnTo>
                <a:lnTo>
                  <a:pt x="268873" y="888778"/>
                </a:lnTo>
                <a:lnTo>
                  <a:pt x="272492" y="876110"/>
                </a:lnTo>
                <a:lnTo>
                  <a:pt x="245251" y="889730"/>
                </a:lnTo>
                <a:lnTo>
                  <a:pt x="255252" y="874205"/>
                </a:lnTo>
                <a:lnTo>
                  <a:pt x="221629" y="899732"/>
                </a:lnTo>
                <a:lnTo>
                  <a:pt x="235249" y="879729"/>
                </a:lnTo>
                <a:lnTo>
                  <a:pt x="188958" y="908876"/>
                </a:lnTo>
                <a:lnTo>
                  <a:pt x="200769" y="893350"/>
                </a:lnTo>
                <a:lnTo>
                  <a:pt x="163526" y="923449"/>
                </a:lnTo>
                <a:lnTo>
                  <a:pt x="171718" y="903351"/>
                </a:lnTo>
                <a:lnTo>
                  <a:pt x="153525" y="927926"/>
                </a:lnTo>
                <a:lnTo>
                  <a:pt x="154477" y="913352"/>
                </a:lnTo>
                <a:lnTo>
                  <a:pt x="143524" y="923449"/>
                </a:lnTo>
                <a:lnTo>
                  <a:pt x="144476" y="911543"/>
                </a:lnTo>
                <a:lnTo>
                  <a:pt x="131713" y="917924"/>
                </a:lnTo>
                <a:lnTo>
                  <a:pt x="131713" y="906685"/>
                </a:lnTo>
                <a:cubicBezTo>
                  <a:pt x="129153" y="914485"/>
                  <a:pt x="125968" y="922067"/>
                  <a:pt x="122188" y="929354"/>
                </a:cubicBezTo>
                <a:cubicBezTo>
                  <a:pt x="117711" y="936688"/>
                  <a:pt x="120378" y="945737"/>
                  <a:pt x="110377" y="953929"/>
                </a:cubicBezTo>
                <a:lnTo>
                  <a:pt x="112853" y="942975"/>
                </a:lnTo>
                <a:cubicBezTo>
                  <a:pt x="107374" y="949161"/>
                  <a:pt x="103627" y="956686"/>
                  <a:pt x="101995" y="964787"/>
                </a:cubicBezTo>
                <a:cubicBezTo>
                  <a:pt x="100984" y="971515"/>
                  <a:pt x="97607" y="977662"/>
                  <a:pt x="92470" y="982123"/>
                </a:cubicBezTo>
                <a:lnTo>
                  <a:pt x="92470" y="966597"/>
                </a:lnTo>
                <a:lnTo>
                  <a:pt x="82468" y="995172"/>
                </a:lnTo>
                <a:cubicBezTo>
                  <a:pt x="81487" y="1001927"/>
                  <a:pt x="82140" y="1008819"/>
                  <a:pt x="84373" y="1015270"/>
                </a:cubicBezTo>
                <a:cubicBezTo>
                  <a:pt x="87993" y="1027081"/>
                  <a:pt x="83421" y="1027081"/>
                  <a:pt x="70753" y="1029843"/>
                </a:cubicBezTo>
                <a:lnTo>
                  <a:pt x="37129" y="1032510"/>
                </a:lnTo>
                <a:lnTo>
                  <a:pt x="46178" y="1026128"/>
                </a:lnTo>
                <a:cubicBezTo>
                  <a:pt x="46178" y="1026128"/>
                  <a:pt x="32557" y="1029843"/>
                  <a:pt x="26176" y="1023461"/>
                </a:cubicBezTo>
                <a:cubicBezTo>
                  <a:pt x="16616" y="1014905"/>
                  <a:pt x="11319" y="1002567"/>
                  <a:pt x="11698" y="989743"/>
                </a:cubicBezTo>
                <a:cubicBezTo>
                  <a:pt x="8248" y="975331"/>
                  <a:pt x="6553" y="960556"/>
                  <a:pt x="6649" y="945737"/>
                </a:cubicBezTo>
                <a:cubicBezTo>
                  <a:pt x="467" y="933677"/>
                  <a:pt x="-1479" y="919889"/>
                  <a:pt x="1125" y="906589"/>
                </a:cubicBezTo>
                <a:cubicBezTo>
                  <a:pt x="5697" y="884777"/>
                  <a:pt x="3030" y="835628"/>
                  <a:pt x="5697" y="819150"/>
                </a:cubicBezTo>
                <a:cubicBezTo>
                  <a:pt x="9143" y="805170"/>
                  <a:pt x="10079" y="790690"/>
                  <a:pt x="8459" y="776383"/>
                </a:cubicBezTo>
                <a:cubicBezTo>
                  <a:pt x="5697" y="766858"/>
                  <a:pt x="20270" y="766858"/>
                  <a:pt x="20270" y="766858"/>
                </a:cubicBezTo>
                <a:lnTo>
                  <a:pt x="28557" y="762000"/>
                </a:lnTo>
                <a:lnTo>
                  <a:pt x="16746" y="761048"/>
                </a:lnTo>
                <a:lnTo>
                  <a:pt x="40368" y="755618"/>
                </a:lnTo>
                <a:lnTo>
                  <a:pt x="28557" y="751904"/>
                </a:lnTo>
                <a:lnTo>
                  <a:pt x="52179" y="745522"/>
                </a:lnTo>
                <a:lnTo>
                  <a:pt x="39511" y="741902"/>
                </a:lnTo>
                <a:cubicBezTo>
                  <a:pt x="39511" y="741902"/>
                  <a:pt x="66752" y="740950"/>
                  <a:pt x="77611" y="740950"/>
                </a:cubicBezTo>
                <a:cubicBezTo>
                  <a:pt x="88469" y="740950"/>
                  <a:pt x="73991" y="734568"/>
                  <a:pt x="73991" y="734568"/>
                </a:cubicBezTo>
                <a:lnTo>
                  <a:pt x="105805" y="740093"/>
                </a:lnTo>
                <a:lnTo>
                  <a:pt x="113044" y="734568"/>
                </a:lnTo>
                <a:lnTo>
                  <a:pt x="98566" y="729996"/>
                </a:lnTo>
                <a:lnTo>
                  <a:pt x="123807" y="729996"/>
                </a:lnTo>
                <a:lnTo>
                  <a:pt x="110091" y="723900"/>
                </a:lnTo>
                <a:lnTo>
                  <a:pt x="133332" y="719138"/>
                </a:lnTo>
                <a:lnTo>
                  <a:pt x="155144" y="709613"/>
                </a:lnTo>
                <a:lnTo>
                  <a:pt x="140666" y="707803"/>
                </a:lnTo>
                <a:lnTo>
                  <a:pt x="163336" y="695992"/>
                </a:lnTo>
                <a:lnTo>
                  <a:pt x="153334" y="692372"/>
                </a:lnTo>
                <a:lnTo>
                  <a:pt x="178766" y="682847"/>
                </a:lnTo>
                <a:cubicBezTo>
                  <a:pt x="178766" y="682847"/>
                  <a:pt x="177909" y="676465"/>
                  <a:pt x="196006" y="663797"/>
                </a:cubicBezTo>
                <a:cubicBezTo>
                  <a:pt x="202337" y="654558"/>
                  <a:pt x="206385" y="643949"/>
                  <a:pt x="207817" y="632841"/>
                </a:cubicBezTo>
                <a:lnTo>
                  <a:pt x="196959" y="648367"/>
                </a:lnTo>
                <a:lnTo>
                  <a:pt x="204198" y="602837"/>
                </a:lnTo>
                <a:lnTo>
                  <a:pt x="196006" y="607409"/>
                </a:lnTo>
                <a:lnTo>
                  <a:pt x="203626" y="581025"/>
                </a:lnTo>
                <a:lnTo>
                  <a:pt x="194101" y="592836"/>
                </a:lnTo>
                <a:lnTo>
                  <a:pt x="204960" y="554736"/>
                </a:lnTo>
                <a:lnTo>
                  <a:pt x="189148" y="571500"/>
                </a:lnTo>
                <a:lnTo>
                  <a:pt x="204579" y="531400"/>
                </a:lnTo>
                <a:lnTo>
                  <a:pt x="190958" y="545021"/>
                </a:lnTo>
                <a:lnTo>
                  <a:pt x="205531" y="507778"/>
                </a:lnTo>
                <a:lnTo>
                  <a:pt x="194578" y="523875"/>
                </a:lnTo>
                <a:lnTo>
                  <a:pt x="203626" y="492062"/>
                </a:lnTo>
                <a:lnTo>
                  <a:pt x="192768" y="500253"/>
                </a:lnTo>
                <a:lnTo>
                  <a:pt x="206389" y="472916"/>
                </a:lnTo>
                <a:lnTo>
                  <a:pt x="196864" y="480155"/>
                </a:lnTo>
                <a:lnTo>
                  <a:pt x="218200" y="438150"/>
                </a:lnTo>
                <a:lnTo>
                  <a:pt x="207341" y="447675"/>
                </a:lnTo>
                <a:lnTo>
                  <a:pt x="229058" y="410337"/>
                </a:lnTo>
                <a:lnTo>
                  <a:pt x="211818" y="419862"/>
                </a:lnTo>
                <a:lnTo>
                  <a:pt x="226391" y="390716"/>
                </a:lnTo>
                <a:lnTo>
                  <a:pt x="212770" y="400241"/>
                </a:lnTo>
                <a:lnTo>
                  <a:pt x="231820" y="365665"/>
                </a:lnTo>
                <a:lnTo>
                  <a:pt x="220962" y="373856"/>
                </a:lnTo>
                <a:lnTo>
                  <a:pt x="236392" y="349282"/>
                </a:lnTo>
                <a:lnTo>
                  <a:pt x="225439" y="352425"/>
                </a:lnTo>
                <a:lnTo>
                  <a:pt x="248203" y="328803"/>
                </a:lnTo>
                <a:lnTo>
                  <a:pt x="234582" y="333375"/>
                </a:lnTo>
                <a:lnTo>
                  <a:pt x="260872" y="308800"/>
                </a:lnTo>
                <a:lnTo>
                  <a:pt x="250870" y="311468"/>
                </a:lnTo>
                <a:lnTo>
                  <a:pt x="266682" y="297656"/>
                </a:lnTo>
                <a:lnTo>
                  <a:pt x="278493" y="278606"/>
                </a:lnTo>
                <a:lnTo>
                  <a:pt x="268492" y="277749"/>
                </a:lnTo>
                <a:lnTo>
                  <a:pt x="293923" y="250412"/>
                </a:lnTo>
                <a:lnTo>
                  <a:pt x="280874" y="250412"/>
                </a:lnTo>
                <a:cubicBezTo>
                  <a:pt x="280874" y="250412"/>
                  <a:pt x="313545" y="224028"/>
                  <a:pt x="321736" y="223076"/>
                </a:cubicBezTo>
                <a:lnTo>
                  <a:pt x="301734" y="225838"/>
                </a:lnTo>
                <a:cubicBezTo>
                  <a:pt x="301734" y="225838"/>
                  <a:pt x="340786" y="205835"/>
                  <a:pt x="350788" y="201263"/>
                </a:cubicBezTo>
                <a:lnTo>
                  <a:pt x="327166" y="205835"/>
                </a:lnTo>
                <a:lnTo>
                  <a:pt x="389840" y="176689"/>
                </a:lnTo>
                <a:lnTo>
                  <a:pt x="368980" y="180308"/>
                </a:lnTo>
                <a:lnTo>
                  <a:pt x="421654" y="152972"/>
                </a:lnTo>
                <a:lnTo>
                  <a:pt x="396222" y="160306"/>
                </a:lnTo>
                <a:lnTo>
                  <a:pt x="457944" y="122206"/>
                </a:lnTo>
                <a:lnTo>
                  <a:pt x="424321" y="129445"/>
                </a:lnTo>
                <a:lnTo>
                  <a:pt x="490996" y="100870"/>
                </a:lnTo>
                <a:lnTo>
                  <a:pt x="460706" y="104775"/>
                </a:lnTo>
                <a:lnTo>
                  <a:pt x="496044" y="91154"/>
                </a:lnTo>
                <a:lnTo>
                  <a:pt x="482423" y="88392"/>
                </a:lnTo>
                <a:lnTo>
                  <a:pt x="510998" y="83820"/>
                </a:lnTo>
                <a:lnTo>
                  <a:pt x="499187" y="78391"/>
                </a:lnTo>
                <a:lnTo>
                  <a:pt x="525476" y="77438"/>
                </a:lnTo>
                <a:lnTo>
                  <a:pt x="518237" y="68390"/>
                </a:lnTo>
                <a:lnTo>
                  <a:pt x="544621" y="62865"/>
                </a:lnTo>
                <a:lnTo>
                  <a:pt x="531477" y="57150"/>
                </a:lnTo>
                <a:lnTo>
                  <a:pt x="555099" y="51721"/>
                </a:lnTo>
                <a:lnTo>
                  <a:pt x="546907" y="46196"/>
                </a:lnTo>
                <a:lnTo>
                  <a:pt x="568720" y="42577"/>
                </a:lnTo>
                <a:lnTo>
                  <a:pt x="557861" y="34385"/>
                </a:lnTo>
                <a:lnTo>
                  <a:pt x="585103" y="36195"/>
                </a:lnTo>
                <a:lnTo>
                  <a:pt x="575578" y="26670"/>
                </a:lnTo>
                <a:lnTo>
                  <a:pt x="599200" y="31242"/>
                </a:lnTo>
                <a:lnTo>
                  <a:pt x="589675" y="20288"/>
                </a:lnTo>
                <a:lnTo>
                  <a:pt x="614249" y="23051"/>
                </a:lnTo>
                <a:lnTo>
                  <a:pt x="613297" y="14859"/>
                </a:lnTo>
                <a:lnTo>
                  <a:pt x="628632" y="19050"/>
                </a:lnTo>
                <a:lnTo>
                  <a:pt x="633204" y="11716"/>
                </a:lnTo>
                <a:lnTo>
                  <a:pt x="649587" y="16288"/>
                </a:lnTo>
                <a:lnTo>
                  <a:pt x="655873" y="8096"/>
                </a:lnTo>
                <a:lnTo>
                  <a:pt x="667684" y="11716"/>
                </a:lnTo>
                <a:lnTo>
                  <a:pt x="668637" y="2191"/>
                </a:lnTo>
                <a:lnTo>
                  <a:pt x="690449" y="7620"/>
                </a:lnTo>
                <a:lnTo>
                  <a:pt x="687687" y="0"/>
                </a:lnTo>
                <a:lnTo>
                  <a:pt x="703117" y="1810"/>
                </a:lnTo>
                <a:lnTo>
                  <a:pt x="728549" y="953"/>
                </a:lnTo>
                <a:cubicBezTo>
                  <a:pt x="743464" y="1381"/>
                  <a:pt x="758329" y="2877"/>
                  <a:pt x="773031" y="5429"/>
                </a:cubicBezTo>
                <a:cubicBezTo>
                  <a:pt x="789414" y="9144"/>
                  <a:pt x="820656" y="14954"/>
                  <a:pt x="831228" y="18193"/>
                </a:cubicBezTo>
                <a:cubicBezTo>
                  <a:pt x="841801" y="21431"/>
                  <a:pt x="900190" y="36386"/>
                  <a:pt x="926478" y="35528"/>
                </a:cubicBezTo>
                <a:cubicBezTo>
                  <a:pt x="952768" y="34671"/>
                  <a:pt x="1109835" y="33719"/>
                  <a:pt x="1128028" y="41910"/>
                </a:cubicBezTo>
                <a:cubicBezTo>
                  <a:pt x="1143393" y="44332"/>
                  <a:pt x="1159066" y="44010"/>
                  <a:pt x="1174319" y="40958"/>
                </a:cubicBezTo>
                <a:cubicBezTo>
                  <a:pt x="1190702" y="35528"/>
                  <a:pt x="1195274" y="21908"/>
                  <a:pt x="1217944" y="20955"/>
                </a:cubicBezTo>
                <a:cubicBezTo>
                  <a:pt x="1240613" y="20003"/>
                  <a:pt x="1317861" y="11430"/>
                  <a:pt x="1367772" y="45530"/>
                </a:cubicBezTo>
                <a:cubicBezTo>
                  <a:pt x="1417683" y="79629"/>
                  <a:pt x="1529697" y="87725"/>
                  <a:pt x="1564368" y="80296"/>
                </a:cubicBezTo>
                <a:close/>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56" name="Grafik 58">
            <a:extLst>
              <a:ext uri="{FF2B5EF4-FFF2-40B4-BE49-F238E27FC236}">
                <a16:creationId xmlns:a16="http://schemas.microsoft.com/office/drawing/2014/main" id="{9863C011-29C2-B2D9-F75C-34CC6307089A}"/>
              </a:ext>
            </a:extLst>
          </p:cNvPr>
          <p:cNvSpPr>
            <a:spLocks noChangeAspect="1"/>
          </p:cNvSpPr>
          <p:nvPr/>
        </p:nvSpPr>
        <p:spPr>
          <a:xfrm>
            <a:off x="10424154" y="4406900"/>
            <a:ext cx="2361746" cy="2275293"/>
          </a:xfrm>
          <a:custGeom>
            <a:avLst/>
            <a:gdLst>
              <a:gd name="connsiteX0" fmla="*/ 634175 w 2073592"/>
              <a:gd name="connsiteY0" fmla="*/ 218408 h 1997687"/>
              <a:gd name="connsiteX1" fmla="*/ 714851 w 2073592"/>
              <a:gd name="connsiteY1" fmla="*/ 222790 h 1997687"/>
              <a:gd name="connsiteX2" fmla="*/ 736378 w 2073592"/>
              <a:gd name="connsiteY2" fmla="*/ 214694 h 1997687"/>
              <a:gd name="connsiteX3" fmla="*/ 754475 w 2073592"/>
              <a:gd name="connsiteY3" fmla="*/ 214694 h 1997687"/>
              <a:gd name="connsiteX4" fmla="*/ 762095 w 2073592"/>
              <a:gd name="connsiteY4" fmla="*/ 222409 h 1997687"/>
              <a:gd name="connsiteX5" fmla="*/ 890683 w 2073592"/>
              <a:gd name="connsiteY5" fmla="*/ 281083 h 1997687"/>
              <a:gd name="connsiteX6" fmla="*/ 1219962 w 2073592"/>
              <a:gd name="connsiteY6" fmla="*/ 355187 h 1997687"/>
              <a:gd name="connsiteX7" fmla="*/ 1394841 w 2073592"/>
              <a:gd name="connsiteY7" fmla="*/ 400241 h 1997687"/>
              <a:gd name="connsiteX8" fmla="*/ 1459516 w 2073592"/>
              <a:gd name="connsiteY8" fmla="*/ 390716 h 1997687"/>
              <a:gd name="connsiteX9" fmla="*/ 1493234 w 2073592"/>
              <a:gd name="connsiteY9" fmla="*/ 426530 h 1997687"/>
              <a:gd name="connsiteX10" fmla="*/ 1637252 w 2073592"/>
              <a:gd name="connsiteY10" fmla="*/ 448532 h 1997687"/>
              <a:gd name="connsiteX11" fmla="*/ 2073593 w 2073592"/>
              <a:gd name="connsiteY11" fmla="*/ 496157 h 1997687"/>
              <a:gd name="connsiteX12" fmla="*/ 2073593 w 2073592"/>
              <a:gd name="connsiteY12" fmla="*/ 541306 h 1997687"/>
              <a:gd name="connsiteX13" fmla="*/ 1963103 w 2073592"/>
              <a:gd name="connsiteY13" fmla="*/ 535496 h 1997687"/>
              <a:gd name="connsiteX14" fmla="*/ 1461135 w 2073592"/>
              <a:gd name="connsiteY14" fmla="*/ 464058 h 1997687"/>
              <a:gd name="connsiteX15" fmla="*/ 1451610 w 2073592"/>
              <a:gd name="connsiteY15" fmla="*/ 474726 h 1997687"/>
              <a:gd name="connsiteX16" fmla="*/ 1436846 w 2073592"/>
              <a:gd name="connsiteY16" fmla="*/ 514826 h 1997687"/>
              <a:gd name="connsiteX17" fmla="*/ 1424654 w 2073592"/>
              <a:gd name="connsiteY17" fmla="*/ 524351 h 1997687"/>
              <a:gd name="connsiteX18" fmla="*/ 1398080 w 2073592"/>
              <a:gd name="connsiteY18" fmla="*/ 601123 h 1997687"/>
              <a:gd name="connsiteX19" fmla="*/ 1408367 w 2073592"/>
              <a:gd name="connsiteY19" fmla="*/ 595979 h 1997687"/>
              <a:gd name="connsiteX20" fmla="*/ 1391031 w 2073592"/>
              <a:gd name="connsiteY20" fmla="*/ 619601 h 1997687"/>
              <a:gd name="connsiteX21" fmla="*/ 1377506 w 2073592"/>
              <a:gd name="connsiteY21" fmla="*/ 637985 h 1997687"/>
              <a:gd name="connsiteX22" fmla="*/ 1374077 w 2073592"/>
              <a:gd name="connsiteY22" fmla="*/ 659987 h 1997687"/>
              <a:gd name="connsiteX23" fmla="*/ 1345502 w 2073592"/>
              <a:gd name="connsiteY23" fmla="*/ 728091 h 1997687"/>
              <a:gd name="connsiteX24" fmla="*/ 1338929 w 2073592"/>
              <a:gd name="connsiteY24" fmla="*/ 738759 h 1997687"/>
              <a:gd name="connsiteX25" fmla="*/ 1336834 w 2073592"/>
              <a:gd name="connsiteY25" fmla="*/ 759143 h 1997687"/>
              <a:gd name="connsiteX26" fmla="*/ 1342168 w 2073592"/>
              <a:gd name="connsiteY26" fmla="*/ 808673 h 1997687"/>
              <a:gd name="connsiteX27" fmla="*/ 1313593 w 2073592"/>
              <a:gd name="connsiteY27" fmla="*/ 812578 h 1997687"/>
              <a:gd name="connsiteX28" fmla="*/ 1337501 w 2073592"/>
              <a:gd name="connsiteY28" fmla="*/ 833533 h 1997687"/>
              <a:gd name="connsiteX29" fmla="*/ 1332548 w 2073592"/>
              <a:gd name="connsiteY29" fmla="*/ 843820 h 1997687"/>
              <a:gd name="connsiteX30" fmla="*/ 1309878 w 2073592"/>
              <a:gd name="connsiteY30" fmla="*/ 861346 h 1997687"/>
              <a:gd name="connsiteX31" fmla="*/ 1322832 w 2073592"/>
              <a:gd name="connsiteY31" fmla="*/ 901256 h 1997687"/>
              <a:gd name="connsiteX32" fmla="*/ 1267968 w 2073592"/>
              <a:gd name="connsiteY32" fmla="*/ 888587 h 1997687"/>
              <a:gd name="connsiteX33" fmla="*/ 1296543 w 2073592"/>
              <a:gd name="connsiteY33" fmla="*/ 910400 h 1997687"/>
              <a:gd name="connsiteX34" fmla="*/ 1299686 w 2073592"/>
              <a:gd name="connsiteY34" fmla="*/ 920782 h 1997687"/>
              <a:gd name="connsiteX35" fmla="*/ 1282922 w 2073592"/>
              <a:gd name="connsiteY35" fmla="*/ 940403 h 1997687"/>
              <a:gd name="connsiteX36" fmla="*/ 1260729 w 2073592"/>
              <a:gd name="connsiteY36" fmla="*/ 1017080 h 1997687"/>
              <a:gd name="connsiteX37" fmla="*/ 1232154 w 2073592"/>
              <a:gd name="connsiteY37" fmla="*/ 1033844 h 1997687"/>
              <a:gd name="connsiteX38" fmla="*/ 1237393 w 2073592"/>
              <a:gd name="connsiteY38" fmla="*/ 1047845 h 1997687"/>
              <a:gd name="connsiteX39" fmla="*/ 1190720 w 2073592"/>
              <a:gd name="connsiteY39" fmla="*/ 1072325 h 1997687"/>
              <a:gd name="connsiteX40" fmla="*/ 1186148 w 2073592"/>
              <a:gd name="connsiteY40" fmla="*/ 1060418 h 1997687"/>
              <a:gd name="connsiteX41" fmla="*/ 1199483 w 2073592"/>
              <a:gd name="connsiteY41" fmla="*/ 1107472 h 1997687"/>
              <a:gd name="connsiteX42" fmla="*/ 1186625 w 2073592"/>
              <a:gd name="connsiteY42" fmla="*/ 1085945 h 1997687"/>
              <a:gd name="connsiteX43" fmla="*/ 1182529 w 2073592"/>
              <a:gd name="connsiteY43" fmla="*/ 1107281 h 1997687"/>
              <a:gd name="connsiteX44" fmla="*/ 1169194 w 2073592"/>
              <a:gd name="connsiteY44" fmla="*/ 1093661 h 1997687"/>
              <a:gd name="connsiteX45" fmla="*/ 1186625 w 2073592"/>
              <a:gd name="connsiteY45" fmla="*/ 1191006 h 1997687"/>
              <a:gd name="connsiteX46" fmla="*/ 1196150 w 2073592"/>
              <a:gd name="connsiteY46" fmla="*/ 1253014 h 1997687"/>
              <a:gd name="connsiteX47" fmla="*/ 1202150 w 2073592"/>
              <a:gd name="connsiteY47" fmla="*/ 1277588 h 1997687"/>
              <a:gd name="connsiteX48" fmla="*/ 1184624 w 2073592"/>
              <a:gd name="connsiteY48" fmla="*/ 1258538 h 1997687"/>
              <a:gd name="connsiteX49" fmla="*/ 1185672 w 2073592"/>
              <a:gd name="connsiteY49" fmla="*/ 1261777 h 1997687"/>
              <a:gd name="connsiteX50" fmla="*/ 1209961 w 2073592"/>
              <a:gd name="connsiteY50" fmla="*/ 1320356 h 1997687"/>
              <a:gd name="connsiteX51" fmla="*/ 1188530 w 2073592"/>
              <a:gd name="connsiteY51" fmla="*/ 1299781 h 1997687"/>
              <a:gd name="connsiteX52" fmla="*/ 1179957 w 2073592"/>
              <a:gd name="connsiteY52" fmla="*/ 1299115 h 1997687"/>
              <a:gd name="connsiteX53" fmla="*/ 1186339 w 2073592"/>
              <a:gd name="connsiteY53" fmla="*/ 1318165 h 1997687"/>
              <a:gd name="connsiteX54" fmla="*/ 1161479 w 2073592"/>
              <a:gd name="connsiteY54" fmla="*/ 1313307 h 1997687"/>
              <a:gd name="connsiteX55" fmla="*/ 1151954 w 2073592"/>
              <a:gd name="connsiteY55" fmla="*/ 1323975 h 1997687"/>
              <a:gd name="connsiteX56" fmla="*/ 1139762 w 2073592"/>
              <a:gd name="connsiteY56" fmla="*/ 1340930 h 1997687"/>
              <a:gd name="connsiteX57" fmla="*/ 1112330 w 2073592"/>
              <a:gd name="connsiteY57" fmla="*/ 1369505 h 1997687"/>
              <a:gd name="connsiteX58" fmla="*/ 1096804 w 2073592"/>
              <a:gd name="connsiteY58" fmla="*/ 1484376 h 1997687"/>
              <a:gd name="connsiteX59" fmla="*/ 1099376 w 2073592"/>
              <a:gd name="connsiteY59" fmla="*/ 1497139 h 1997687"/>
              <a:gd name="connsiteX60" fmla="*/ 1102357 w 2073592"/>
              <a:gd name="connsiteY60" fmla="*/ 1515215 h 1997687"/>
              <a:gd name="connsiteX61" fmla="*/ 1103948 w 2073592"/>
              <a:gd name="connsiteY61" fmla="*/ 1516189 h 1997687"/>
              <a:gd name="connsiteX62" fmla="*/ 1109853 w 2073592"/>
              <a:gd name="connsiteY62" fmla="*/ 1530001 h 1997687"/>
              <a:gd name="connsiteX63" fmla="*/ 1127760 w 2073592"/>
              <a:gd name="connsiteY63" fmla="*/ 1560767 h 1997687"/>
              <a:gd name="connsiteX64" fmla="*/ 1129665 w 2073592"/>
              <a:gd name="connsiteY64" fmla="*/ 1581150 h 1997687"/>
              <a:gd name="connsiteX65" fmla="*/ 1150715 w 2073592"/>
              <a:gd name="connsiteY65" fmla="*/ 1603439 h 1997687"/>
              <a:gd name="connsiteX66" fmla="*/ 1142905 w 2073592"/>
              <a:gd name="connsiteY66" fmla="*/ 1607534 h 1997687"/>
              <a:gd name="connsiteX67" fmla="*/ 1155192 w 2073592"/>
              <a:gd name="connsiteY67" fmla="*/ 1631728 h 1997687"/>
              <a:gd name="connsiteX68" fmla="*/ 1129094 w 2073592"/>
              <a:gd name="connsiteY68" fmla="*/ 1625537 h 1997687"/>
              <a:gd name="connsiteX69" fmla="*/ 1129094 w 2073592"/>
              <a:gd name="connsiteY69" fmla="*/ 1636681 h 1997687"/>
              <a:gd name="connsiteX70" fmla="*/ 1147191 w 2073592"/>
              <a:gd name="connsiteY70" fmla="*/ 1655731 h 1997687"/>
              <a:gd name="connsiteX71" fmla="*/ 1132618 w 2073592"/>
              <a:gd name="connsiteY71" fmla="*/ 1677543 h 1997687"/>
              <a:gd name="connsiteX72" fmla="*/ 1126998 w 2073592"/>
              <a:gd name="connsiteY72" fmla="*/ 1702689 h 1997687"/>
              <a:gd name="connsiteX73" fmla="*/ 1105376 w 2073592"/>
              <a:gd name="connsiteY73" fmla="*/ 1691640 h 1997687"/>
              <a:gd name="connsiteX74" fmla="*/ 1105376 w 2073592"/>
              <a:gd name="connsiteY74" fmla="*/ 1724406 h 1997687"/>
              <a:gd name="connsiteX75" fmla="*/ 1099376 w 2073592"/>
              <a:gd name="connsiteY75" fmla="*/ 1747266 h 1997687"/>
              <a:gd name="connsiteX76" fmla="*/ 1099947 w 2073592"/>
              <a:gd name="connsiteY76" fmla="*/ 1794034 h 1997687"/>
              <a:gd name="connsiteX77" fmla="*/ 1094042 w 2073592"/>
              <a:gd name="connsiteY77" fmla="*/ 1817465 h 1997687"/>
              <a:gd name="connsiteX78" fmla="*/ 1083183 w 2073592"/>
              <a:gd name="connsiteY78" fmla="*/ 1839182 h 1997687"/>
              <a:gd name="connsiteX79" fmla="*/ 1072039 w 2073592"/>
              <a:gd name="connsiteY79" fmla="*/ 1839182 h 1997687"/>
              <a:gd name="connsiteX80" fmla="*/ 1062514 w 2073592"/>
              <a:gd name="connsiteY80" fmla="*/ 1850708 h 1997687"/>
              <a:gd name="connsiteX81" fmla="*/ 1061942 w 2073592"/>
              <a:gd name="connsiteY81" fmla="*/ 1868138 h 1997687"/>
              <a:gd name="connsiteX82" fmla="*/ 1052417 w 2073592"/>
              <a:gd name="connsiteY82" fmla="*/ 1934813 h 1997687"/>
              <a:gd name="connsiteX83" fmla="*/ 1052417 w 2073592"/>
              <a:gd name="connsiteY83" fmla="*/ 1949006 h 1997687"/>
              <a:gd name="connsiteX84" fmla="*/ 1013079 w 2073592"/>
              <a:gd name="connsiteY84" fmla="*/ 1985486 h 1997687"/>
              <a:gd name="connsiteX85" fmla="*/ 964216 w 2073592"/>
              <a:gd name="connsiteY85" fmla="*/ 1985010 h 1997687"/>
              <a:gd name="connsiteX86" fmla="*/ 919448 w 2073592"/>
              <a:gd name="connsiteY86" fmla="*/ 1952244 h 1997687"/>
              <a:gd name="connsiteX87" fmla="*/ 938022 w 2073592"/>
              <a:gd name="connsiteY87" fmla="*/ 1941671 h 1997687"/>
              <a:gd name="connsiteX88" fmla="*/ 1012031 w 2073592"/>
              <a:gd name="connsiteY88" fmla="*/ 1902238 h 1997687"/>
              <a:gd name="connsiteX89" fmla="*/ 946976 w 2073592"/>
              <a:gd name="connsiteY89" fmla="*/ 1875187 h 1997687"/>
              <a:gd name="connsiteX90" fmla="*/ 937451 w 2073592"/>
              <a:gd name="connsiteY90" fmla="*/ 1855375 h 1997687"/>
              <a:gd name="connsiteX91" fmla="*/ 973074 w 2073592"/>
              <a:gd name="connsiteY91" fmla="*/ 1824323 h 1997687"/>
              <a:gd name="connsiteX92" fmla="*/ 985076 w 2073592"/>
              <a:gd name="connsiteY92" fmla="*/ 1788986 h 1997687"/>
              <a:gd name="connsiteX93" fmla="*/ 990314 w 2073592"/>
              <a:gd name="connsiteY93" fmla="*/ 1762316 h 1997687"/>
              <a:gd name="connsiteX94" fmla="*/ 1007174 w 2073592"/>
              <a:gd name="connsiteY94" fmla="*/ 1683830 h 1997687"/>
              <a:gd name="connsiteX95" fmla="*/ 998792 w 2073592"/>
              <a:gd name="connsiteY95" fmla="*/ 1687068 h 1997687"/>
              <a:gd name="connsiteX96" fmla="*/ 987076 w 2073592"/>
              <a:gd name="connsiteY96" fmla="*/ 1635728 h 1997687"/>
              <a:gd name="connsiteX97" fmla="*/ 1003173 w 2073592"/>
              <a:gd name="connsiteY97" fmla="*/ 1630585 h 1997687"/>
              <a:gd name="connsiteX98" fmla="*/ 968883 w 2073592"/>
              <a:gd name="connsiteY98" fmla="*/ 1623727 h 1997687"/>
              <a:gd name="connsiteX99" fmla="*/ 987933 w 2073592"/>
              <a:gd name="connsiteY99" fmla="*/ 1614964 h 1997687"/>
              <a:gd name="connsiteX100" fmla="*/ 963263 w 2073592"/>
              <a:gd name="connsiteY100" fmla="*/ 1603820 h 1997687"/>
              <a:gd name="connsiteX101" fmla="*/ 955167 w 2073592"/>
              <a:gd name="connsiteY101" fmla="*/ 1593152 h 1997687"/>
              <a:gd name="connsiteX102" fmla="*/ 977265 w 2073592"/>
              <a:gd name="connsiteY102" fmla="*/ 1587341 h 1997687"/>
              <a:gd name="connsiteX103" fmla="*/ 949643 w 2073592"/>
              <a:gd name="connsiteY103" fmla="*/ 1570577 h 1997687"/>
              <a:gd name="connsiteX104" fmla="*/ 934974 w 2073592"/>
              <a:gd name="connsiteY104" fmla="*/ 1555337 h 1997687"/>
              <a:gd name="connsiteX105" fmla="*/ 931069 w 2073592"/>
              <a:gd name="connsiteY105" fmla="*/ 1528191 h 1997687"/>
              <a:gd name="connsiteX106" fmla="*/ 909733 w 2073592"/>
              <a:gd name="connsiteY106" fmla="*/ 1528191 h 1997687"/>
              <a:gd name="connsiteX107" fmla="*/ 898874 w 2073592"/>
              <a:gd name="connsiteY107" fmla="*/ 1543812 h 1997687"/>
              <a:gd name="connsiteX108" fmla="*/ 879824 w 2073592"/>
              <a:gd name="connsiteY108" fmla="*/ 1540193 h 1997687"/>
              <a:gd name="connsiteX109" fmla="*/ 852583 w 2073592"/>
              <a:gd name="connsiteY109" fmla="*/ 1558195 h 1997687"/>
              <a:gd name="connsiteX110" fmla="*/ 823055 w 2073592"/>
              <a:gd name="connsiteY110" fmla="*/ 1573435 h 1997687"/>
              <a:gd name="connsiteX111" fmla="*/ 740855 w 2073592"/>
              <a:gd name="connsiteY111" fmla="*/ 1693640 h 1997687"/>
              <a:gd name="connsiteX112" fmla="*/ 720662 w 2073592"/>
              <a:gd name="connsiteY112" fmla="*/ 1716691 h 1997687"/>
              <a:gd name="connsiteX113" fmla="*/ 714756 w 2073592"/>
              <a:gd name="connsiteY113" fmla="*/ 1730978 h 1997687"/>
              <a:gd name="connsiteX114" fmla="*/ 692753 w 2073592"/>
              <a:gd name="connsiteY114" fmla="*/ 1789367 h 1997687"/>
              <a:gd name="connsiteX115" fmla="*/ 662464 w 2073592"/>
              <a:gd name="connsiteY115" fmla="*/ 1748218 h 1997687"/>
              <a:gd name="connsiteX116" fmla="*/ 643414 w 2073592"/>
              <a:gd name="connsiteY116" fmla="*/ 1798987 h 1997687"/>
              <a:gd name="connsiteX117" fmla="*/ 624364 w 2073592"/>
              <a:gd name="connsiteY117" fmla="*/ 1832801 h 1997687"/>
              <a:gd name="connsiteX118" fmla="*/ 617220 w 2073592"/>
              <a:gd name="connsiteY118" fmla="*/ 1859471 h 1997687"/>
              <a:gd name="connsiteX119" fmla="*/ 579120 w 2073592"/>
              <a:gd name="connsiteY119" fmla="*/ 1816418 h 1997687"/>
              <a:gd name="connsiteX120" fmla="*/ 571976 w 2073592"/>
              <a:gd name="connsiteY120" fmla="*/ 1797368 h 1997687"/>
              <a:gd name="connsiteX121" fmla="*/ 599885 w 2073592"/>
              <a:gd name="connsiteY121" fmla="*/ 1703261 h 1997687"/>
              <a:gd name="connsiteX122" fmla="*/ 615506 w 2073592"/>
              <a:gd name="connsiteY122" fmla="*/ 1691640 h 1997687"/>
              <a:gd name="connsiteX123" fmla="*/ 624554 w 2073592"/>
              <a:gd name="connsiteY123" fmla="*/ 1684401 h 1997687"/>
              <a:gd name="connsiteX124" fmla="*/ 638175 w 2073592"/>
              <a:gd name="connsiteY124" fmla="*/ 1668780 h 1997687"/>
              <a:gd name="connsiteX125" fmla="*/ 671227 w 2073592"/>
              <a:gd name="connsiteY125" fmla="*/ 1599248 h 1997687"/>
              <a:gd name="connsiteX126" fmla="*/ 714185 w 2073592"/>
              <a:gd name="connsiteY126" fmla="*/ 1528572 h 1997687"/>
              <a:gd name="connsiteX127" fmla="*/ 698563 w 2073592"/>
              <a:gd name="connsiteY127" fmla="*/ 1520381 h 1997687"/>
              <a:gd name="connsiteX128" fmla="*/ 736663 w 2073592"/>
              <a:gd name="connsiteY128" fmla="*/ 1512951 h 1997687"/>
              <a:gd name="connsiteX129" fmla="*/ 703993 w 2073592"/>
              <a:gd name="connsiteY129" fmla="*/ 1507522 h 1997687"/>
              <a:gd name="connsiteX130" fmla="*/ 750380 w 2073592"/>
              <a:gd name="connsiteY130" fmla="*/ 1485424 h 1997687"/>
              <a:gd name="connsiteX131" fmla="*/ 735521 w 2073592"/>
              <a:gd name="connsiteY131" fmla="*/ 1481042 h 1997687"/>
              <a:gd name="connsiteX132" fmla="*/ 733997 w 2073592"/>
              <a:gd name="connsiteY132" fmla="*/ 1474661 h 1997687"/>
              <a:gd name="connsiteX133" fmla="*/ 714947 w 2073592"/>
              <a:gd name="connsiteY133" fmla="*/ 1462468 h 1997687"/>
              <a:gd name="connsiteX134" fmla="*/ 736663 w 2073592"/>
              <a:gd name="connsiteY134" fmla="*/ 1457992 h 1997687"/>
              <a:gd name="connsiteX135" fmla="*/ 730091 w 2073592"/>
              <a:gd name="connsiteY135" fmla="*/ 1449800 h 1997687"/>
              <a:gd name="connsiteX136" fmla="*/ 749141 w 2073592"/>
              <a:gd name="connsiteY136" fmla="*/ 1433417 h 1997687"/>
              <a:gd name="connsiteX137" fmla="*/ 792480 w 2073592"/>
              <a:gd name="connsiteY137" fmla="*/ 1421511 h 1997687"/>
              <a:gd name="connsiteX138" fmla="*/ 783050 w 2073592"/>
              <a:gd name="connsiteY138" fmla="*/ 1419225 h 1997687"/>
              <a:gd name="connsiteX139" fmla="*/ 867823 w 2073592"/>
              <a:gd name="connsiteY139" fmla="*/ 1317689 h 1997687"/>
              <a:gd name="connsiteX140" fmla="*/ 856488 w 2073592"/>
              <a:gd name="connsiteY140" fmla="*/ 1318451 h 1997687"/>
              <a:gd name="connsiteX141" fmla="*/ 844201 w 2073592"/>
              <a:gd name="connsiteY141" fmla="*/ 1319022 h 1997687"/>
              <a:gd name="connsiteX142" fmla="*/ 846011 w 2073592"/>
              <a:gd name="connsiteY142" fmla="*/ 1301020 h 1997687"/>
              <a:gd name="connsiteX143" fmla="*/ 836486 w 2073592"/>
              <a:gd name="connsiteY143" fmla="*/ 1285875 h 1997687"/>
              <a:gd name="connsiteX144" fmla="*/ 850392 w 2073592"/>
              <a:gd name="connsiteY144" fmla="*/ 1241298 h 1997687"/>
              <a:gd name="connsiteX145" fmla="*/ 846677 w 2073592"/>
              <a:gd name="connsiteY145" fmla="*/ 1235583 h 1997687"/>
              <a:gd name="connsiteX146" fmla="*/ 843344 w 2073592"/>
              <a:gd name="connsiteY146" fmla="*/ 1217486 h 1997687"/>
              <a:gd name="connsiteX147" fmla="*/ 865251 w 2073592"/>
              <a:gd name="connsiteY147" fmla="*/ 1149858 h 1997687"/>
              <a:gd name="connsiteX148" fmla="*/ 865251 w 2073592"/>
              <a:gd name="connsiteY148" fmla="*/ 1109758 h 1997687"/>
              <a:gd name="connsiteX149" fmla="*/ 862298 w 2073592"/>
              <a:gd name="connsiteY149" fmla="*/ 1061657 h 1997687"/>
              <a:gd name="connsiteX150" fmla="*/ 875062 w 2073592"/>
              <a:gd name="connsiteY150" fmla="*/ 1032034 h 1997687"/>
              <a:gd name="connsiteX151" fmla="*/ 886968 w 2073592"/>
              <a:gd name="connsiteY151" fmla="*/ 1014032 h 1997687"/>
              <a:gd name="connsiteX152" fmla="*/ 852869 w 2073592"/>
              <a:gd name="connsiteY152" fmla="*/ 988124 h 1997687"/>
              <a:gd name="connsiteX153" fmla="*/ 885158 w 2073592"/>
              <a:gd name="connsiteY153" fmla="*/ 962597 h 1997687"/>
              <a:gd name="connsiteX154" fmla="*/ 857155 w 2073592"/>
              <a:gd name="connsiteY154" fmla="*/ 955929 h 1997687"/>
              <a:gd name="connsiteX155" fmla="*/ 876205 w 2073592"/>
              <a:gd name="connsiteY155" fmla="*/ 946404 h 1997687"/>
              <a:gd name="connsiteX156" fmla="*/ 851821 w 2073592"/>
              <a:gd name="connsiteY156" fmla="*/ 944023 h 1997687"/>
              <a:gd name="connsiteX157" fmla="*/ 826675 w 2073592"/>
              <a:gd name="connsiteY157" fmla="*/ 939832 h 1997687"/>
              <a:gd name="connsiteX158" fmla="*/ 856393 w 2073592"/>
              <a:gd name="connsiteY158" fmla="*/ 911257 h 1997687"/>
              <a:gd name="connsiteX159" fmla="*/ 827818 w 2073592"/>
              <a:gd name="connsiteY159" fmla="*/ 895445 h 1997687"/>
              <a:gd name="connsiteX160" fmla="*/ 831628 w 2073592"/>
              <a:gd name="connsiteY160" fmla="*/ 883349 h 1997687"/>
              <a:gd name="connsiteX161" fmla="*/ 882491 w 2073592"/>
              <a:gd name="connsiteY161" fmla="*/ 872395 h 1997687"/>
              <a:gd name="connsiteX162" fmla="*/ 814959 w 2073592"/>
              <a:gd name="connsiteY162" fmla="*/ 857440 h 1997687"/>
              <a:gd name="connsiteX163" fmla="*/ 853059 w 2073592"/>
              <a:gd name="connsiteY163" fmla="*/ 835438 h 1997687"/>
              <a:gd name="connsiteX164" fmla="*/ 814959 w 2073592"/>
              <a:gd name="connsiteY164" fmla="*/ 822770 h 1997687"/>
              <a:gd name="connsiteX165" fmla="*/ 840296 w 2073592"/>
              <a:gd name="connsiteY165" fmla="*/ 816674 h 1997687"/>
              <a:gd name="connsiteX166" fmla="*/ 774287 w 2073592"/>
              <a:gd name="connsiteY166" fmla="*/ 827913 h 1997687"/>
              <a:gd name="connsiteX167" fmla="*/ 788384 w 2073592"/>
              <a:gd name="connsiteY167" fmla="*/ 819150 h 1997687"/>
              <a:gd name="connsiteX168" fmla="*/ 786384 w 2073592"/>
              <a:gd name="connsiteY168" fmla="*/ 780002 h 1997687"/>
              <a:gd name="connsiteX169" fmla="*/ 778383 w 2073592"/>
              <a:gd name="connsiteY169" fmla="*/ 776002 h 1997687"/>
              <a:gd name="connsiteX170" fmla="*/ 792099 w 2073592"/>
              <a:gd name="connsiteY170" fmla="*/ 760190 h 1997687"/>
              <a:gd name="connsiteX171" fmla="*/ 782574 w 2073592"/>
              <a:gd name="connsiteY171" fmla="*/ 760190 h 1997687"/>
              <a:gd name="connsiteX172" fmla="*/ 817150 w 2073592"/>
              <a:gd name="connsiteY172" fmla="*/ 720566 h 1997687"/>
              <a:gd name="connsiteX173" fmla="*/ 772668 w 2073592"/>
              <a:gd name="connsiteY173" fmla="*/ 731425 h 1997687"/>
              <a:gd name="connsiteX174" fmla="*/ 784574 w 2073592"/>
              <a:gd name="connsiteY174" fmla="*/ 713613 h 1997687"/>
              <a:gd name="connsiteX175" fmla="*/ 785432 w 2073592"/>
              <a:gd name="connsiteY175" fmla="*/ 709517 h 1997687"/>
              <a:gd name="connsiteX176" fmla="*/ 768858 w 2073592"/>
              <a:gd name="connsiteY176" fmla="*/ 714089 h 1997687"/>
              <a:gd name="connsiteX177" fmla="*/ 778383 w 2073592"/>
              <a:gd name="connsiteY177" fmla="*/ 656939 h 1997687"/>
              <a:gd name="connsiteX178" fmla="*/ 789718 w 2073592"/>
              <a:gd name="connsiteY178" fmla="*/ 618839 h 1997687"/>
              <a:gd name="connsiteX179" fmla="*/ 780193 w 2073592"/>
              <a:gd name="connsiteY179" fmla="*/ 628364 h 1997687"/>
              <a:gd name="connsiteX180" fmla="*/ 783812 w 2073592"/>
              <a:gd name="connsiteY180" fmla="*/ 613315 h 1997687"/>
              <a:gd name="connsiteX181" fmla="*/ 781050 w 2073592"/>
              <a:gd name="connsiteY181" fmla="*/ 547783 h 1997687"/>
              <a:gd name="connsiteX182" fmla="*/ 763619 w 2073592"/>
              <a:gd name="connsiteY182" fmla="*/ 551783 h 1997687"/>
              <a:gd name="connsiteX183" fmla="*/ 762190 w 2073592"/>
              <a:gd name="connsiteY183" fmla="*/ 535019 h 1997687"/>
              <a:gd name="connsiteX184" fmla="*/ 777907 w 2073592"/>
              <a:gd name="connsiteY184" fmla="*/ 518065 h 1997687"/>
              <a:gd name="connsiteX185" fmla="*/ 753428 w 2073592"/>
              <a:gd name="connsiteY185" fmla="*/ 524351 h 1997687"/>
              <a:gd name="connsiteX186" fmla="*/ 745236 w 2073592"/>
              <a:gd name="connsiteY186" fmla="*/ 528447 h 1997687"/>
              <a:gd name="connsiteX187" fmla="*/ 772954 w 2073592"/>
              <a:gd name="connsiteY187" fmla="*/ 481965 h 1997687"/>
              <a:gd name="connsiteX188" fmla="*/ 763429 w 2073592"/>
              <a:gd name="connsiteY188" fmla="*/ 495110 h 1997687"/>
              <a:gd name="connsiteX189" fmla="*/ 758952 w 2073592"/>
              <a:gd name="connsiteY189" fmla="*/ 459867 h 1997687"/>
              <a:gd name="connsiteX190" fmla="*/ 740474 w 2073592"/>
              <a:gd name="connsiteY190" fmla="*/ 368903 h 1997687"/>
              <a:gd name="connsiteX191" fmla="*/ 696754 w 2073592"/>
              <a:gd name="connsiteY191" fmla="*/ 299847 h 1997687"/>
              <a:gd name="connsiteX192" fmla="*/ 712851 w 2073592"/>
              <a:gd name="connsiteY192" fmla="*/ 295275 h 1997687"/>
              <a:gd name="connsiteX193" fmla="*/ 529495 w 2073592"/>
              <a:gd name="connsiteY193" fmla="*/ 240030 h 1997687"/>
              <a:gd name="connsiteX194" fmla="*/ 0 w 2073592"/>
              <a:gd name="connsiteY194" fmla="*/ 48197 h 1997687"/>
              <a:gd name="connsiteX195" fmla="*/ 0 w 2073592"/>
              <a:gd name="connsiteY195" fmla="*/ 0 h 1997687"/>
              <a:gd name="connsiteX196" fmla="*/ 634175 w 2073592"/>
              <a:gd name="connsiteY196" fmla="*/ 218408 h 1997687"/>
              <a:gd name="connsiteX197" fmla="*/ 1398080 w 2073592"/>
              <a:gd name="connsiteY197" fmla="*/ 602266 h 1997687"/>
              <a:gd name="connsiteX198" fmla="*/ 1398080 w 2073592"/>
              <a:gd name="connsiteY198" fmla="*/ 602266 h 1997687"/>
              <a:gd name="connsiteX199" fmla="*/ 1210532 w 2073592"/>
              <a:gd name="connsiteY199" fmla="*/ 741807 h 1997687"/>
              <a:gd name="connsiteX200" fmla="*/ 1216343 w 2073592"/>
              <a:gd name="connsiteY200" fmla="*/ 731711 h 1997687"/>
              <a:gd name="connsiteX201" fmla="*/ 1210532 w 2073592"/>
              <a:gd name="connsiteY201" fmla="*/ 741807 h 1997687"/>
              <a:gd name="connsiteX202" fmla="*/ 1179671 w 2073592"/>
              <a:gd name="connsiteY202" fmla="*/ 1311974 h 1997687"/>
              <a:gd name="connsiteX203" fmla="*/ 1170146 w 2073592"/>
              <a:gd name="connsiteY203" fmla="*/ 1309116 h 1997687"/>
              <a:gd name="connsiteX204" fmla="*/ 1179671 w 2073592"/>
              <a:gd name="connsiteY204" fmla="*/ 1311974 h 1997687"/>
              <a:gd name="connsiteX205" fmla="*/ 1170146 w 2073592"/>
              <a:gd name="connsiteY205" fmla="*/ 1308830 h 1997687"/>
              <a:gd name="connsiteX206" fmla="*/ 1166813 w 2073592"/>
              <a:gd name="connsiteY206" fmla="*/ 1303782 h 1997687"/>
              <a:gd name="connsiteX207" fmla="*/ 1170146 w 2073592"/>
              <a:gd name="connsiteY207" fmla="*/ 1308830 h 1997687"/>
              <a:gd name="connsiteX208" fmla="*/ 1075468 w 2073592"/>
              <a:gd name="connsiteY208" fmla="*/ 1825752 h 1997687"/>
              <a:gd name="connsiteX209" fmla="*/ 1070991 w 2073592"/>
              <a:gd name="connsiteY209" fmla="*/ 1821275 h 1997687"/>
              <a:gd name="connsiteX210" fmla="*/ 1075468 w 2073592"/>
              <a:gd name="connsiteY210" fmla="*/ 1825752 h 1997687"/>
              <a:gd name="connsiteX211" fmla="*/ 811054 w 2073592"/>
              <a:gd name="connsiteY211" fmla="*/ 327755 h 1997687"/>
              <a:gd name="connsiteX212" fmla="*/ 811054 w 2073592"/>
              <a:gd name="connsiteY212" fmla="*/ 329756 h 1997687"/>
              <a:gd name="connsiteX213" fmla="*/ 803053 w 2073592"/>
              <a:gd name="connsiteY213" fmla="*/ 337757 h 1997687"/>
              <a:gd name="connsiteX214" fmla="*/ 819912 w 2073592"/>
              <a:gd name="connsiteY214" fmla="*/ 374047 h 1997687"/>
              <a:gd name="connsiteX215" fmla="*/ 828104 w 2073592"/>
              <a:gd name="connsiteY215" fmla="*/ 406432 h 1997687"/>
              <a:gd name="connsiteX216" fmla="*/ 834866 w 2073592"/>
              <a:gd name="connsiteY216" fmla="*/ 429673 h 1997687"/>
              <a:gd name="connsiteX217" fmla="*/ 851726 w 2073592"/>
              <a:gd name="connsiteY217" fmla="*/ 483298 h 1997687"/>
              <a:gd name="connsiteX218" fmla="*/ 899351 w 2073592"/>
              <a:gd name="connsiteY218" fmla="*/ 571500 h 1997687"/>
              <a:gd name="connsiteX219" fmla="*/ 913543 w 2073592"/>
              <a:gd name="connsiteY219" fmla="*/ 596932 h 1997687"/>
              <a:gd name="connsiteX220" fmla="*/ 912400 w 2073592"/>
              <a:gd name="connsiteY220" fmla="*/ 606457 h 1997687"/>
              <a:gd name="connsiteX221" fmla="*/ 918591 w 2073592"/>
              <a:gd name="connsiteY221" fmla="*/ 601218 h 1997687"/>
              <a:gd name="connsiteX222" fmla="*/ 923354 w 2073592"/>
              <a:gd name="connsiteY222" fmla="*/ 615506 h 1997687"/>
              <a:gd name="connsiteX223" fmla="*/ 934593 w 2073592"/>
              <a:gd name="connsiteY223" fmla="*/ 659892 h 1997687"/>
              <a:gd name="connsiteX224" fmla="*/ 952976 w 2073592"/>
              <a:gd name="connsiteY224" fmla="*/ 643604 h 1997687"/>
              <a:gd name="connsiteX225" fmla="*/ 945166 w 2073592"/>
              <a:gd name="connsiteY225" fmla="*/ 668179 h 1997687"/>
              <a:gd name="connsiteX226" fmla="*/ 947642 w 2073592"/>
              <a:gd name="connsiteY226" fmla="*/ 692849 h 1997687"/>
              <a:gd name="connsiteX227" fmla="*/ 949833 w 2073592"/>
              <a:gd name="connsiteY227" fmla="*/ 718852 h 1997687"/>
              <a:gd name="connsiteX228" fmla="*/ 955072 w 2073592"/>
              <a:gd name="connsiteY228" fmla="*/ 712565 h 1997687"/>
              <a:gd name="connsiteX229" fmla="*/ 981551 w 2073592"/>
              <a:gd name="connsiteY229" fmla="*/ 779240 h 1997687"/>
              <a:gd name="connsiteX230" fmla="*/ 975170 w 2073592"/>
              <a:gd name="connsiteY230" fmla="*/ 796004 h 1997687"/>
              <a:gd name="connsiteX231" fmla="*/ 988314 w 2073592"/>
              <a:gd name="connsiteY231" fmla="*/ 791337 h 1997687"/>
              <a:gd name="connsiteX232" fmla="*/ 997839 w 2073592"/>
              <a:gd name="connsiteY232" fmla="*/ 812578 h 1997687"/>
              <a:gd name="connsiteX233" fmla="*/ 1029557 w 2073592"/>
              <a:gd name="connsiteY233" fmla="*/ 847535 h 1997687"/>
              <a:gd name="connsiteX234" fmla="*/ 1037368 w 2073592"/>
              <a:gd name="connsiteY234" fmla="*/ 818960 h 1997687"/>
              <a:gd name="connsiteX235" fmla="*/ 1042226 w 2073592"/>
              <a:gd name="connsiteY235" fmla="*/ 824198 h 1997687"/>
              <a:gd name="connsiteX236" fmla="*/ 1044416 w 2073592"/>
              <a:gd name="connsiteY236" fmla="*/ 806291 h 1997687"/>
              <a:gd name="connsiteX237" fmla="*/ 1051751 w 2073592"/>
              <a:gd name="connsiteY237" fmla="*/ 815245 h 1997687"/>
              <a:gd name="connsiteX238" fmla="*/ 1055084 w 2073592"/>
              <a:gd name="connsiteY238" fmla="*/ 811911 h 1997687"/>
              <a:gd name="connsiteX239" fmla="*/ 1071086 w 2073592"/>
              <a:gd name="connsiteY239" fmla="*/ 779336 h 1997687"/>
              <a:gd name="connsiteX240" fmla="*/ 1076230 w 2073592"/>
              <a:gd name="connsiteY240" fmla="*/ 774097 h 1997687"/>
              <a:gd name="connsiteX241" fmla="*/ 1097566 w 2073592"/>
              <a:gd name="connsiteY241" fmla="*/ 755047 h 1997687"/>
              <a:gd name="connsiteX242" fmla="*/ 1102805 w 2073592"/>
              <a:gd name="connsiteY242" fmla="*/ 759714 h 1997687"/>
              <a:gd name="connsiteX243" fmla="*/ 1127760 w 2073592"/>
              <a:gd name="connsiteY243" fmla="*/ 750189 h 1997687"/>
              <a:gd name="connsiteX244" fmla="*/ 1140524 w 2073592"/>
              <a:gd name="connsiteY244" fmla="*/ 759714 h 1997687"/>
              <a:gd name="connsiteX245" fmla="*/ 1162907 w 2073592"/>
              <a:gd name="connsiteY245" fmla="*/ 765715 h 1997687"/>
              <a:gd name="connsiteX246" fmla="*/ 1160907 w 2073592"/>
              <a:gd name="connsiteY246" fmla="*/ 772001 h 1997687"/>
              <a:gd name="connsiteX247" fmla="*/ 1173099 w 2073592"/>
              <a:gd name="connsiteY247" fmla="*/ 768477 h 1997687"/>
              <a:gd name="connsiteX248" fmla="*/ 1198245 w 2073592"/>
              <a:gd name="connsiteY248" fmla="*/ 765143 h 1997687"/>
              <a:gd name="connsiteX249" fmla="*/ 1195864 w 2073592"/>
              <a:gd name="connsiteY249" fmla="*/ 744855 h 1997687"/>
              <a:gd name="connsiteX250" fmla="*/ 1213771 w 2073592"/>
              <a:gd name="connsiteY250" fmla="*/ 719519 h 1997687"/>
              <a:gd name="connsiteX251" fmla="*/ 1221677 w 2073592"/>
              <a:gd name="connsiteY251" fmla="*/ 705517 h 1997687"/>
              <a:gd name="connsiteX252" fmla="*/ 1233773 w 2073592"/>
              <a:gd name="connsiteY252" fmla="*/ 680847 h 1997687"/>
              <a:gd name="connsiteX253" fmla="*/ 1263396 w 2073592"/>
              <a:gd name="connsiteY253" fmla="*/ 650653 h 1997687"/>
              <a:gd name="connsiteX254" fmla="*/ 1250442 w 2073592"/>
              <a:gd name="connsiteY254" fmla="*/ 655034 h 1997687"/>
              <a:gd name="connsiteX255" fmla="*/ 1276064 w 2073592"/>
              <a:gd name="connsiteY255" fmla="*/ 632841 h 1997687"/>
              <a:gd name="connsiteX256" fmla="*/ 1290923 w 2073592"/>
              <a:gd name="connsiteY256" fmla="*/ 607600 h 1997687"/>
              <a:gd name="connsiteX257" fmla="*/ 1321308 w 2073592"/>
              <a:gd name="connsiteY257" fmla="*/ 574643 h 1997687"/>
              <a:gd name="connsiteX258" fmla="*/ 1314450 w 2073592"/>
              <a:gd name="connsiteY258" fmla="*/ 573786 h 1997687"/>
              <a:gd name="connsiteX259" fmla="*/ 1313402 w 2073592"/>
              <a:gd name="connsiteY259" fmla="*/ 564261 h 1997687"/>
              <a:gd name="connsiteX260" fmla="*/ 1320641 w 2073592"/>
              <a:gd name="connsiteY260" fmla="*/ 534353 h 1997687"/>
              <a:gd name="connsiteX261" fmla="*/ 1339691 w 2073592"/>
              <a:gd name="connsiteY261" fmla="*/ 528352 h 1997687"/>
              <a:gd name="connsiteX262" fmla="*/ 1366076 w 2073592"/>
              <a:gd name="connsiteY262" fmla="*/ 481584 h 1997687"/>
              <a:gd name="connsiteX263" fmla="*/ 1365314 w 2073592"/>
              <a:gd name="connsiteY263" fmla="*/ 476726 h 1997687"/>
              <a:gd name="connsiteX264" fmla="*/ 1355789 w 2073592"/>
              <a:gd name="connsiteY264" fmla="*/ 453295 h 1997687"/>
              <a:gd name="connsiteX265" fmla="*/ 1352550 w 2073592"/>
              <a:gd name="connsiteY265" fmla="*/ 439103 h 1997687"/>
              <a:gd name="connsiteX266" fmla="*/ 1238250 w 2073592"/>
              <a:gd name="connsiteY266" fmla="*/ 403955 h 1997687"/>
              <a:gd name="connsiteX267" fmla="*/ 1163098 w 2073592"/>
              <a:gd name="connsiteY267" fmla="*/ 387858 h 1997687"/>
              <a:gd name="connsiteX268" fmla="*/ 1002411 w 2073592"/>
              <a:gd name="connsiteY268" fmla="*/ 347186 h 1997687"/>
              <a:gd name="connsiteX269" fmla="*/ 979742 w 2073592"/>
              <a:gd name="connsiteY269" fmla="*/ 342519 h 1997687"/>
              <a:gd name="connsiteX270" fmla="*/ 872776 w 2073592"/>
              <a:gd name="connsiteY270" fmla="*/ 318802 h 1997687"/>
              <a:gd name="connsiteX271" fmla="*/ 866965 w 2073592"/>
              <a:gd name="connsiteY271" fmla="*/ 318230 h 1997687"/>
              <a:gd name="connsiteX272" fmla="*/ 820579 w 2073592"/>
              <a:gd name="connsiteY272" fmla="*/ 310325 h 1997687"/>
              <a:gd name="connsiteX273" fmla="*/ 792004 w 2073592"/>
              <a:gd name="connsiteY273" fmla="*/ 307276 h 1997687"/>
              <a:gd name="connsiteX274" fmla="*/ 799243 w 2073592"/>
              <a:gd name="connsiteY274" fmla="*/ 321278 h 1997687"/>
              <a:gd name="connsiteX275" fmla="*/ 811625 w 2073592"/>
              <a:gd name="connsiteY275" fmla="*/ 327184 h 1997687"/>
              <a:gd name="connsiteX276" fmla="*/ 785622 w 2073592"/>
              <a:gd name="connsiteY276" fmla="*/ 699230 h 1997687"/>
              <a:gd name="connsiteX277" fmla="*/ 792575 w 2073592"/>
              <a:gd name="connsiteY277" fmla="*/ 695706 h 1997687"/>
              <a:gd name="connsiteX278" fmla="*/ 785622 w 2073592"/>
              <a:gd name="connsiteY278" fmla="*/ 699230 h 1997687"/>
              <a:gd name="connsiteX279" fmla="*/ 715137 w 2073592"/>
              <a:gd name="connsiteY279" fmla="*/ 310229 h 1997687"/>
              <a:gd name="connsiteX280" fmla="*/ 715804 w 2073592"/>
              <a:gd name="connsiteY280" fmla="*/ 305467 h 1997687"/>
              <a:gd name="connsiteX281" fmla="*/ 715137 w 2073592"/>
              <a:gd name="connsiteY281" fmla="*/ 310229 h 199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2073592" h="1997687">
                <a:moveTo>
                  <a:pt x="634175" y="218408"/>
                </a:moveTo>
                <a:cubicBezTo>
                  <a:pt x="693992" y="257747"/>
                  <a:pt x="703040" y="192596"/>
                  <a:pt x="714851" y="222790"/>
                </a:cubicBezTo>
                <a:cubicBezTo>
                  <a:pt x="722281" y="213265"/>
                  <a:pt x="725043" y="211169"/>
                  <a:pt x="736378" y="214694"/>
                </a:cubicBezTo>
                <a:cubicBezTo>
                  <a:pt x="739712" y="231934"/>
                  <a:pt x="744950" y="214027"/>
                  <a:pt x="754475" y="214694"/>
                </a:cubicBezTo>
                <a:cubicBezTo>
                  <a:pt x="747332" y="223361"/>
                  <a:pt x="753332" y="228410"/>
                  <a:pt x="762095" y="222409"/>
                </a:cubicBezTo>
                <a:cubicBezTo>
                  <a:pt x="779050" y="276606"/>
                  <a:pt x="842582" y="268319"/>
                  <a:pt x="890683" y="281083"/>
                </a:cubicBezTo>
                <a:cubicBezTo>
                  <a:pt x="1001834" y="299132"/>
                  <a:pt x="1111794" y="323879"/>
                  <a:pt x="1219962" y="355187"/>
                </a:cubicBezTo>
                <a:cubicBezTo>
                  <a:pt x="1275017" y="370332"/>
                  <a:pt x="1339406" y="401955"/>
                  <a:pt x="1394841" y="400241"/>
                </a:cubicBezTo>
                <a:cubicBezTo>
                  <a:pt x="1406843" y="378619"/>
                  <a:pt x="1442466" y="382715"/>
                  <a:pt x="1459516" y="390716"/>
                </a:cubicBezTo>
                <a:cubicBezTo>
                  <a:pt x="1485233" y="388620"/>
                  <a:pt x="1486757" y="406051"/>
                  <a:pt x="1493234" y="426530"/>
                </a:cubicBezTo>
                <a:cubicBezTo>
                  <a:pt x="1540520" y="437981"/>
                  <a:pt x="1588704" y="445342"/>
                  <a:pt x="1637252" y="448532"/>
                </a:cubicBezTo>
                <a:cubicBezTo>
                  <a:pt x="1781779" y="471930"/>
                  <a:pt x="1927421" y="487827"/>
                  <a:pt x="2073593" y="496157"/>
                </a:cubicBezTo>
                <a:lnTo>
                  <a:pt x="2073593" y="541306"/>
                </a:lnTo>
                <a:cubicBezTo>
                  <a:pt x="2038350" y="532924"/>
                  <a:pt x="1999869" y="537401"/>
                  <a:pt x="1963103" y="535496"/>
                </a:cubicBezTo>
                <a:cubicBezTo>
                  <a:pt x="1793748" y="523875"/>
                  <a:pt x="1624775" y="503873"/>
                  <a:pt x="1461135" y="464058"/>
                </a:cubicBezTo>
                <a:cubicBezTo>
                  <a:pt x="1451610" y="461296"/>
                  <a:pt x="1440942" y="464915"/>
                  <a:pt x="1451610" y="474726"/>
                </a:cubicBezTo>
                <a:cubicBezTo>
                  <a:pt x="1442942" y="483203"/>
                  <a:pt x="1426274" y="504825"/>
                  <a:pt x="1436846" y="514826"/>
                </a:cubicBezTo>
                <a:cubicBezTo>
                  <a:pt x="1416082" y="506254"/>
                  <a:pt x="1440180" y="538448"/>
                  <a:pt x="1424654" y="524351"/>
                </a:cubicBezTo>
                <a:cubicBezTo>
                  <a:pt x="1423797" y="550640"/>
                  <a:pt x="1402366" y="573596"/>
                  <a:pt x="1398080" y="601123"/>
                </a:cubicBezTo>
                <a:lnTo>
                  <a:pt x="1408367" y="595979"/>
                </a:lnTo>
                <a:cubicBezTo>
                  <a:pt x="1405985" y="607505"/>
                  <a:pt x="1394555" y="609505"/>
                  <a:pt x="1391031" y="619601"/>
                </a:cubicBezTo>
                <a:cubicBezTo>
                  <a:pt x="1386554" y="634365"/>
                  <a:pt x="1389983" y="663416"/>
                  <a:pt x="1377506" y="637985"/>
                </a:cubicBezTo>
                <a:cubicBezTo>
                  <a:pt x="1370457" y="641318"/>
                  <a:pt x="1376553" y="653606"/>
                  <a:pt x="1374077" y="659987"/>
                </a:cubicBezTo>
                <a:cubicBezTo>
                  <a:pt x="1357027" y="671036"/>
                  <a:pt x="1358360" y="707612"/>
                  <a:pt x="1345502" y="728091"/>
                </a:cubicBezTo>
                <a:cubicBezTo>
                  <a:pt x="1341215" y="733330"/>
                  <a:pt x="1351502" y="750284"/>
                  <a:pt x="1338929" y="738759"/>
                </a:cubicBezTo>
                <a:cubicBezTo>
                  <a:pt x="1334548" y="744569"/>
                  <a:pt x="1345597" y="753237"/>
                  <a:pt x="1336834" y="759143"/>
                </a:cubicBezTo>
                <a:cubicBezTo>
                  <a:pt x="1321308" y="774478"/>
                  <a:pt x="1327976" y="796004"/>
                  <a:pt x="1342168" y="808673"/>
                </a:cubicBezTo>
                <a:cubicBezTo>
                  <a:pt x="1334167" y="816102"/>
                  <a:pt x="1332643" y="794480"/>
                  <a:pt x="1313593" y="812578"/>
                </a:cubicBezTo>
                <a:cubicBezTo>
                  <a:pt x="1316450" y="825246"/>
                  <a:pt x="1329214" y="825341"/>
                  <a:pt x="1337501" y="833533"/>
                </a:cubicBezTo>
                <a:cubicBezTo>
                  <a:pt x="1327023" y="832580"/>
                  <a:pt x="1317593" y="839153"/>
                  <a:pt x="1332548" y="843820"/>
                </a:cubicBezTo>
                <a:cubicBezTo>
                  <a:pt x="1318927" y="852773"/>
                  <a:pt x="1317879" y="845534"/>
                  <a:pt x="1309878" y="861346"/>
                </a:cubicBezTo>
                <a:cubicBezTo>
                  <a:pt x="1258348" y="862108"/>
                  <a:pt x="1314450" y="882682"/>
                  <a:pt x="1322832" y="901256"/>
                </a:cubicBezTo>
                <a:cubicBezTo>
                  <a:pt x="1305020" y="893445"/>
                  <a:pt x="1287685" y="880301"/>
                  <a:pt x="1267968" y="888587"/>
                </a:cubicBezTo>
                <a:cubicBezTo>
                  <a:pt x="1287589" y="896303"/>
                  <a:pt x="1353217" y="924973"/>
                  <a:pt x="1296543" y="910400"/>
                </a:cubicBezTo>
                <a:cubicBezTo>
                  <a:pt x="1281398" y="916877"/>
                  <a:pt x="1290733" y="915734"/>
                  <a:pt x="1299686" y="920782"/>
                </a:cubicBezTo>
                <a:cubicBezTo>
                  <a:pt x="1282446" y="927259"/>
                  <a:pt x="1256538" y="918877"/>
                  <a:pt x="1282922" y="940403"/>
                </a:cubicBezTo>
                <a:cubicBezTo>
                  <a:pt x="1251299" y="941642"/>
                  <a:pt x="1299020" y="977741"/>
                  <a:pt x="1260729" y="1017080"/>
                </a:cubicBezTo>
                <a:cubicBezTo>
                  <a:pt x="1245013" y="1026605"/>
                  <a:pt x="1248537" y="1010317"/>
                  <a:pt x="1232154" y="1033844"/>
                </a:cubicBezTo>
                <a:cubicBezTo>
                  <a:pt x="1224629" y="1041654"/>
                  <a:pt x="1238060" y="1040416"/>
                  <a:pt x="1237393" y="1047845"/>
                </a:cubicBezTo>
                <a:cubicBezTo>
                  <a:pt x="1204627" y="1028795"/>
                  <a:pt x="1201007" y="1038987"/>
                  <a:pt x="1190720" y="1072325"/>
                </a:cubicBezTo>
                <a:lnTo>
                  <a:pt x="1186148" y="1060418"/>
                </a:lnTo>
                <a:cubicBezTo>
                  <a:pt x="1175004" y="1077373"/>
                  <a:pt x="1205198" y="1090613"/>
                  <a:pt x="1199483" y="1107472"/>
                </a:cubicBezTo>
                <a:cubicBezTo>
                  <a:pt x="1194303" y="1100870"/>
                  <a:pt x="1189982" y="1093637"/>
                  <a:pt x="1186625" y="1085945"/>
                </a:cubicBezTo>
                <a:cubicBezTo>
                  <a:pt x="1186625" y="1093661"/>
                  <a:pt x="1191292" y="1102709"/>
                  <a:pt x="1182529" y="1107281"/>
                </a:cubicBezTo>
                <a:cubicBezTo>
                  <a:pt x="1177100" y="1099661"/>
                  <a:pt x="1180624" y="1094994"/>
                  <a:pt x="1169194" y="1093661"/>
                </a:cubicBezTo>
                <a:cubicBezTo>
                  <a:pt x="1177162" y="1125685"/>
                  <a:pt x="1182985" y="1158206"/>
                  <a:pt x="1186625" y="1191006"/>
                </a:cubicBezTo>
                <a:cubicBezTo>
                  <a:pt x="1186625" y="1191006"/>
                  <a:pt x="1196150" y="1205960"/>
                  <a:pt x="1196150" y="1253014"/>
                </a:cubicBezTo>
                <a:cubicBezTo>
                  <a:pt x="1198721" y="1261396"/>
                  <a:pt x="1198721" y="1264730"/>
                  <a:pt x="1202150" y="1277588"/>
                </a:cubicBezTo>
                <a:cubicBezTo>
                  <a:pt x="1195578" y="1270064"/>
                  <a:pt x="1195959" y="1262253"/>
                  <a:pt x="1184624" y="1258538"/>
                </a:cubicBezTo>
                <a:cubicBezTo>
                  <a:pt x="1185577" y="1262539"/>
                  <a:pt x="1179957" y="1262443"/>
                  <a:pt x="1185672" y="1261777"/>
                </a:cubicBezTo>
                <a:cubicBezTo>
                  <a:pt x="1182243" y="1277112"/>
                  <a:pt x="1223772" y="1305592"/>
                  <a:pt x="1209961" y="1320356"/>
                </a:cubicBezTo>
                <a:cubicBezTo>
                  <a:pt x="1206821" y="1310274"/>
                  <a:pt x="1198731" y="1302507"/>
                  <a:pt x="1188530" y="1299781"/>
                </a:cubicBezTo>
                <a:cubicBezTo>
                  <a:pt x="1190149" y="1287971"/>
                  <a:pt x="1185101" y="1289685"/>
                  <a:pt x="1179957" y="1299115"/>
                </a:cubicBezTo>
                <a:cubicBezTo>
                  <a:pt x="1198340" y="1311212"/>
                  <a:pt x="1172623" y="1313402"/>
                  <a:pt x="1186339" y="1318165"/>
                </a:cubicBezTo>
                <a:cubicBezTo>
                  <a:pt x="1199102" y="1330166"/>
                  <a:pt x="1165955" y="1318736"/>
                  <a:pt x="1161479" y="1313307"/>
                </a:cubicBezTo>
                <a:cubicBezTo>
                  <a:pt x="1152525" y="1317498"/>
                  <a:pt x="1163765" y="1327880"/>
                  <a:pt x="1151954" y="1323975"/>
                </a:cubicBezTo>
                <a:cubicBezTo>
                  <a:pt x="1171004" y="1356932"/>
                  <a:pt x="1122236" y="1317212"/>
                  <a:pt x="1139762" y="1340930"/>
                </a:cubicBezTo>
                <a:cubicBezTo>
                  <a:pt x="1143476" y="1350455"/>
                  <a:pt x="1117187" y="1355884"/>
                  <a:pt x="1112330" y="1369505"/>
                </a:cubicBezTo>
                <a:cubicBezTo>
                  <a:pt x="1063466" y="1400175"/>
                  <a:pt x="1059180" y="1441799"/>
                  <a:pt x="1096804" y="1484376"/>
                </a:cubicBezTo>
                <a:cubicBezTo>
                  <a:pt x="1081850" y="1475708"/>
                  <a:pt x="1093661" y="1492949"/>
                  <a:pt x="1099376" y="1497139"/>
                </a:cubicBezTo>
                <a:cubicBezTo>
                  <a:pt x="1095208" y="1502954"/>
                  <a:pt x="1096543" y="1511047"/>
                  <a:pt x="1102357" y="1515215"/>
                </a:cubicBezTo>
                <a:cubicBezTo>
                  <a:pt x="1102863" y="1515577"/>
                  <a:pt x="1103395" y="1515903"/>
                  <a:pt x="1103948" y="1516189"/>
                </a:cubicBezTo>
                <a:cubicBezTo>
                  <a:pt x="1102328" y="1493806"/>
                  <a:pt x="1111758" y="1518952"/>
                  <a:pt x="1109853" y="1530001"/>
                </a:cubicBezTo>
                <a:cubicBezTo>
                  <a:pt x="1122617" y="1536192"/>
                  <a:pt x="1107758" y="1546860"/>
                  <a:pt x="1127760" y="1560767"/>
                </a:cubicBezTo>
                <a:cubicBezTo>
                  <a:pt x="1116997" y="1575721"/>
                  <a:pt x="1137285" y="1562767"/>
                  <a:pt x="1129665" y="1581150"/>
                </a:cubicBezTo>
                <a:cubicBezTo>
                  <a:pt x="1139762" y="1580674"/>
                  <a:pt x="1140428" y="1598105"/>
                  <a:pt x="1150715" y="1603439"/>
                </a:cubicBezTo>
                <a:cubicBezTo>
                  <a:pt x="1144334" y="1600772"/>
                  <a:pt x="1131665" y="1599629"/>
                  <a:pt x="1142905" y="1607534"/>
                </a:cubicBezTo>
                <a:cubicBezTo>
                  <a:pt x="1112139" y="1599152"/>
                  <a:pt x="1144810" y="1618774"/>
                  <a:pt x="1155192" y="1631728"/>
                </a:cubicBezTo>
                <a:cubicBezTo>
                  <a:pt x="1143286" y="1635252"/>
                  <a:pt x="1140524" y="1622203"/>
                  <a:pt x="1129094" y="1625537"/>
                </a:cubicBezTo>
                <a:cubicBezTo>
                  <a:pt x="1133570" y="1631347"/>
                  <a:pt x="1136714" y="1633918"/>
                  <a:pt x="1129094" y="1636681"/>
                </a:cubicBezTo>
                <a:cubicBezTo>
                  <a:pt x="1133189" y="1645063"/>
                  <a:pt x="1149572" y="1645253"/>
                  <a:pt x="1147191" y="1655731"/>
                </a:cubicBezTo>
                <a:cubicBezTo>
                  <a:pt x="1110139" y="1640681"/>
                  <a:pt x="1124141" y="1654112"/>
                  <a:pt x="1132618" y="1677543"/>
                </a:cubicBezTo>
                <a:cubicBezTo>
                  <a:pt x="1094518" y="1647254"/>
                  <a:pt x="1125760" y="1680401"/>
                  <a:pt x="1126998" y="1702689"/>
                </a:cubicBezTo>
                <a:cubicBezTo>
                  <a:pt x="1105376" y="1675067"/>
                  <a:pt x="1120616" y="1709357"/>
                  <a:pt x="1105376" y="1691640"/>
                </a:cubicBezTo>
                <a:cubicBezTo>
                  <a:pt x="1099376" y="1698974"/>
                  <a:pt x="1105376" y="1714310"/>
                  <a:pt x="1105376" y="1724406"/>
                </a:cubicBezTo>
                <a:cubicBezTo>
                  <a:pt x="1100138" y="1730978"/>
                  <a:pt x="1093565" y="1736598"/>
                  <a:pt x="1099376" y="1747266"/>
                </a:cubicBezTo>
                <a:cubicBezTo>
                  <a:pt x="1096418" y="1762735"/>
                  <a:pt x="1096612" y="1778642"/>
                  <a:pt x="1099947" y="1794034"/>
                </a:cubicBezTo>
                <a:cubicBezTo>
                  <a:pt x="1105281" y="1811655"/>
                  <a:pt x="1086993" y="1777841"/>
                  <a:pt x="1094042" y="1817465"/>
                </a:cubicBezTo>
                <a:cubicBezTo>
                  <a:pt x="1074134" y="1802606"/>
                  <a:pt x="1089946" y="1830038"/>
                  <a:pt x="1083183" y="1839182"/>
                </a:cubicBezTo>
                <a:cubicBezTo>
                  <a:pt x="1078706" y="1833943"/>
                  <a:pt x="1071753" y="1827467"/>
                  <a:pt x="1072039" y="1839182"/>
                </a:cubicBezTo>
                <a:cubicBezTo>
                  <a:pt x="1058990" y="1835468"/>
                  <a:pt x="1066705" y="1844040"/>
                  <a:pt x="1062514" y="1850708"/>
                </a:cubicBezTo>
                <a:cubicBezTo>
                  <a:pt x="1044035" y="1829562"/>
                  <a:pt x="1048322" y="1860899"/>
                  <a:pt x="1061942" y="1868138"/>
                </a:cubicBezTo>
                <a:cubicBezTo>
                  <a:pt x="1043654" y="1868710"/>
                  <a:pt x="1083278" y="1945577"/>
                  <a:pt x="1052417" y="1934813"/>
                </a:cubicBezTo>
                <a:lnTo>
                  <a:pt x="1052417" y="1949006"/>
                </a:lnTo>
                <a:cubicBezTo>
                  <a:pt x="1037082" y="1932623"/>
                  <a:pt x="1034510" y="1979390"/>
                  <a:pt x="1013079" y="1985486"/>
                </a:cubicBezTo>
                <a:cubicBezTo>
                  <a:pt x="1003554" y="1989963"/>
                  <a:pt x="947166" y="2010823"/>
                  <a:pt x="964216" y="1985010"/>
                </a:cubicBezTo>
                <a:cubicBezTo>
                  <a:pt x="943928" y="1985963"/>
                  <a:pt x="921449" y="1972723"/>
                  <a:pt x="919448" y="1952244"/>
                </a:cubicBezTo>
                <a:cubicBezTo>
                  <a:pt x="924497" y="1938052"/>
                  <a:pt x="991553" y="1972913"/>
                  <a:pt x="938022" y="1941671"/>
                </a:cubicBezTo>
                <a:cubicBezTo>
                  <a:pt x="917162" y="1917764"/>
                  <a:pt x="1034034" y="1951863"/>
                  <a:pt x="1012031" y="1902238"/>
                </a:cubicBezTo>
                <a:cubicBezTo>
                  <a:pt x="998411" y="1866805"/>
                  <a:pt x="952690" y="1865281"/>
                  <a:pt x="946976" y="1875187"/>
                </a:cubicBezTo>
                <a:cubicBezTo>
                  <a:pt x="941261" y="1885093"/>
                  <a:pt x="914114" y="1886045"/>
                  <a:pt x="937451" y="1855375"/>
                </a:cubicBezTo>
                <a:cubicBezTo>
                  <a:pt x="950690" y="1843754"/>
                  <a:pt x="984409" y="1834039"/>
                  <a:pt x="973074" y="1824323"/>
                </a:cubicBezTo>
                <a:cubicBezTo>
                  <a:pt x="950309" y="1830419"/>
                  <a:pt x="986028" y="1797177"/>
                  <a:pt x="985076" y="1788986"/>
                </a:cubicBezTo>
                <a:cubicBezTo>
                  <a:pt x="961454" y="1811560"/>
                  <a:pt x="986409" y="1771174"/>
                  <a:pt x="990314" y="1762316"/>
                </a:cubicBezTo>
                <a:cubicBezTo>
                  <a:pt x="974408" y="1777937"/>
                  <a:pt x="1003268" y="1693926"/>
                  <a:pt x="1007174" y="1683830"/>
                </a:cubicBezTo>
                <a:lnTo>
                  <a:pt x="998792" y="1687068"/>
                </a:lnTo>
                <a:cubicBezTo>
                  <a:pt x="1004316" y="1642682"/>
                  <a:pt x="1010793" y="1671447"/>
                  <a:pt x="987076" y="1635728"/>
                </a:cubicBezTo>
                <a:cubicBezTo>
                  <a:pt x="994791" y="1630299"/>
                  <a:pt x="994315" y="1648206"/>
                  <a:pt x="1003173" y="1630585"/>
                </a:cubicBezTo>
                <a:cubicBezTo>
                  <a:pt x="987266" y="1636586"/>
                  <a:pt x="984790" y="1618964"/>
                  <a:pt x="968883" y="1623727"/>
                </a:cubicBezTo>
                <a:cubicBezTo>
                  <a:pt x="973169" y="1608773"/>
                  <a:pt x="987933" y="1623727"/>
                  <a:pt x="987933" y="1614964"/>
                </a:cubicBezTo>
                <a:cubicBezTo>
                  <a:pt x="983837" y="1602962"/>
                  <a:pt x="970693" y="1612202"/>
                  <a:pt x="963263" y="1603820"/>
                </a:cubicBezTo>
                <a:cubicBezTo>
                  <a:pt x="983933" y="1594295"/>
                  <a:pt x="963263" y="1602296"/>
                  <a:pt x="955167" y="1593152"/>
                </a:cubicBezTo>
                <a:cubicBezTo>
                  <a:pt x="963168" y="1590961"/>
                  <a:pt x="971550" y="1593152"/>
                  <a:pt x="977265" y="1587341"/>
                </a:cubicBezTo>
                <a:cubicBezTo>
                  <a:pt x="969836" y="1579817"/>
                  <a:pt x="965073" y="1596009"/>
                  <a:pt x="949643" y="1570577"/>
                </a:cubicBezTo>
                <a:cubicBezTo>
                  <a:pt x="973646" y="1566863"/>
                  <a:pt x="942308" y="1561052"/>
                  <a:pt x="934974" y="1555337"/>
                </a:cubicBezTo>
                <a:cubicBezTo>
                  <a:pt x="963549" y="1551432"/>
                  <a:pt x="945356" y="1540478"/>
                  <a:pt x="931069" y="1528191"/>
                </a:cubicBezTo>
                <a:cubicBezTo>
                  <a:pt x="957167" y="1520095"/>
                  <a:pt x="913829" y="1509141"/>
                  <a:pt x="909733" y="1528191"/>
                </a:cubicBezTo>
                <a:cubicBezTo>
                  <a:pt x="894112" y="1522286"/>
                  <a:pt x="888873" y="1532287"/>
                  <a:pt x="898874" y="1543812"/>
                </a:cubicBezTo>
                <a:cubicBezTo>
                  <a:pt x="890778" y="1549622"/>
                  <a:pt x="885825" y="1529525"/>
                  <a:pt x="879824" y="1540193"/>
                </a:cubicBezTo>
                <a:cubicBezTo>
                  <a:pt x="876014" y="1557052"/>
                  <a:pt x="850487" y="1535811"/>
                  <a:pt x="852583" y="1558195"/>
                </a:cubicBezTo>
                <a:cubicBezTo>
                  <a:pt x="847630" y="1573149"/>
                  <a:pt x="829913" y="1558195"/>
                  <a:pt x="823055" y="1573435"/>
                </a:cubicBezTo>
                <a:cubicBezTo>
                  <a:pt x="796766" y="1615726"/>
                  <a:pt x="761714" y="1645539"/>
                  <a:pt x="740855" y="1693640"/>
                </a:cubicBezTo>
                <a:cubicBezTo>
                  <a:pt x="725805" y="1694402"/>
                  <a:pt x="740855" y="1716881"/>
                  <a:pt x="720662" y="1716691"/>
                </a:cubicBezTo>
                <a:cubicBezTo>
                  <a:pt x="718376" y="1721644"/>
                  <a:pt x="710375" y="1726216"/>
                  <a:pt x="714756" y="1730978"/>
                </a:cubicBezTo>
                <a:cubicBezTo>
                  <a:pt x="716661" y="1742123"/>
                  <a:pt x="717995" y="1801844"/>
                  <a:pt x="692753" y="1789367"/>
                </a:cubicBezTo>
                <a:cubicBezTo>
                  <a:pt x="695515" y="1757743"/>
                  <a:pt x="689038" y="1759553"/>
                  <a:pt x="662464" y="1748218"/>
                </a:cubicBezTo>
                <a:cubicBezTo>
                  <a:pt x="649224" y="1751743"/>
                  <a:pt x="635413" y="1755362"/>
                  <a:pt x="643414" y="1798987"/>
                </a:cubicBezTo>
                <a:cubicBezTo>
                  <a:pt x="651415" y="1842611"/>
                  <a:pt x="642557" y="1868614"/>
                  <a:pt x="624364" y="1832801"/>
                </a:cubicBezTo>
                <a:cubicBezTo>
                  <a:pt x="611410" y="1828229"/>
                  <a:pt x="634651" y="1854041"/>
                  <a:pt x="617220" y="1859471"/>
                </a:cubicBezTo>
                <a:cubicBezTo>
                  <a:pt x="598667" y="1851613"/>
                  <a:pt x="584663" y="1835788"/>
                  <a:pt x="579120" y="1816418"/>
                </a:cubicBezTo>
                <a:cubicBezTo>
                  <a:pt x="572920" y="1812241"/>
                  <a:pt x="570051" y="1804591"/>
                  <a:pt x="571976" y="1797368"/>
                </a:cubicBezTo>
                <a:cubicBezTo>
                  <a:pt x="562451" y="1758506"/>
                  <a:pt x="625697" y="1718882"/>
                  <a:pt x="599885" y="1703261"/>
                </a:cubicBezTo>
                <a:cubicBezTo>
                  <a:pt x="605790" y="1701356"/>
                  <a:pt x="624459" y="1703261"/>
                  <a:pt x="615506" y="1691640"/>
                </a:cubicBezTo>
                <a:cubicBezTo>
                  <a:pt x="619697" y="1685544"/>
                  <a:pt x="639413" y="1693259"/>
                  <a:pt x="624554" y="1684401"/>
                </a:cubicBezTo>
                <a:cubicBezTo>
                  <a:pt x="631612" y="1682081"/>
                  <a:pt x="636837" y="1676088"/>
                  <a:pt x="638175" y="1668780"/>
                </a:cubicBezTo>
                <a:cubicBezTo>
                  <a:pt x="613505" y="1660112"/>
                  <a:pt x="674561" y="1626299"/>
                  <a:pt x="671227" y="1599248"/>
                </a:cubicBezTo>
                <a:cubicBezTo>
                  <a:pt x="670084" y="1565434"/>
                  <a:pt x="687419" y="1545527"/>
                  <a:pt x="714185" y="1528572"/>
                </a:cubicBezTo>
                <a:cubicBezTo>
                  <a:pt x="704660" y="1530287"/>
                  <a:pt x="701326" y="1530191"/>
                  <a:pt x="698563" y="1520381"/>
                </a:cubicBezTo>
                <a:cubicBezTo>
                  <a:pt x="713137" y="1527810"/>
                  <a:pt x="727138" y="1519047"/>
                  <a:pt x="736663" y="1512951"/>
                </a:cubicBezTo>
                <a:cubicBezTo>
                  <a:pt x="719138" y="1510856"/>
                  <a:pt x="706088" y="1531430"/>
                  <a:pt x="703993" y="1507522"/>
                </a:cubicBezTo>
                <a:cubicBezTo>
                  <a:pt x="718376" y="1496092"/>
                  <a:pt x="738188" y="1499235"/>
                  <a:pt x="750380" y="1485424"/>
                </a:cubicBezTo>
                <a:cubicBezTo>
                  <a:pt x="743236" y="1485900"/>
                  <a:pt x="719519" y="1493615"/>
                  <a:pt x="735521" y="1481042"/>
                </a:cubicBezTo>
                <a:cubicBezTo>
                  <a:pt x="725996" y="1477328"/>
                  <a:pt x="720090" y="1479709"/>
                  <a:pt x="733997" y="1474661"/>
                </a:cubicBezTo>
                <a:cubicBezTo>
                  <a:pt x="726091" y="1470565"/>
                  <a:pt x="714185" y="1475327"/>
                  <a:pt x="714947" y="1462468"/>
                </a:cubicBezTo>
                <a:cubicBezTo>
                  <a:pt x="721900" y="1463231"/>
                  <a:pt x="734949" y="1466183"/>
                  <a:pt x="736663" y="1457992"/>
                </a:cubicBezTo>
                <a:cubicBezTo>
                  <a:pt x="723995" y="1461707"/>
                  <a:pt x="717613" y="1460373"/>
                  <a:pt x="730091" y="1449800"/>
                </a:cubicBezTo>
                <a:cubicBezTo>
                  <a:pt x="703040" y="1439513"/>
                  <a:pt x="752285" y="1449134"/>
                  <a:pt x="749141" y="1433417"/>
                </a:cubicBezTo>
                <a:lnTo>
                  <a:pt x="792480" y="1421511"/>
                </a:lnTo>
                <a:lnTo>
                  <a:pt x="783050" y="1419225"/>
                </a:lnTo>
                <a:cubicBezTo>
                  <a:pt x="824675" y="1403128"/>
                  <a:pt x="862870" y="1362742"/>
                  <a:pt x="867823" y="1317689"/>
                </a:cubicBezTo>
                <a:cubicBezTo>
                  <a:pt x="861536" y="1320165"/>
                  <a:pt x="858298" y="1335119"/>
                  <a:pt x="856488" y="1318451"/>
                </a:cubicBezTo>
                <a:cubicBezTo>
                  <a:pt x="850297" y="1323213"/>
                  <a:pt x="850297" y="1323213"/>
                  <a:pt x="844201" y="1319022"/>
                </a:cubicBezTo>
                <a:cubicBezTo>
                  <a:pt x="846011" y="1311497"/>
                  <a:pt x="868585" y="1294924"/>
                  <a:pt x="846011" y="1301020"/>
                </a:cubicBezTo>
                <a:cubicBezTo>
                  <a:pt x="865823" y="1267397"/>
                  <a:pt x="842201" y="1293686"/>
                  <a:pt x="836486" y="1285875"/>
                </a:cubicBezTo>
                <a:cubicBezTo>
                  <a:pt x="841820" y="1278541"/>
                  <a:pt x="864013" y="1240631"/>
                  <a:pt x="850392" y="1241298"/>
                </a:cubicBezTo>
                <a:cubicBezTo>
                  <a:pt x="845915" y="1244632"/>
                  <a:pt x="842296" y="1238441"/>
                  <a:pt x="846677" y="1235583"/>
                </a:cubicBezTo>
                <a:cubicBezTo>
                  <a:pt x="851535" y="1230249"/>
                  <a:pt x="854583" y="1204436"/>
                  <a:pt x="843344" y="1217486"/>
                </a:cubicBezTo>
                <a:cubicBezTo>
                  <a:pt x="844201" y="1191673"/>
                  <a:pt x="860108" y="1173575"/>
                  <a:pt x="865251" y="1149858"/>
                </a:cubicBezTo>
                <a:cubicBezTo>
                  <a:pt x="849916" y="1155097"/>
                  <a:pt x="872490" y="1121283"/>
                  <a:pt x="865251" y="1109758"/>
                </a:cubicBezTo>
                <a:cubicBezTo>
                  <a:pt x="858488" y="1090232"/>
                  <a:pt x="891254" y="1050703"/>
                  <a:pt x="862298" y="1061657"/>
                </a:cubicBezTo>
                <a:cubicBezTo>
                  <a:pt x="862298" y="1049465"/>
                  <a:pt x="897160" y="1018508"/>
                  <a:pt x="875062" y="1032034"/>
                </a:cubicBezTo>
                <a:cubicBezTo>
                  <a:pt x="872776" y="1022509"/>
                  <a:pt x="882015" y="1019937"/>
                  <a:pt x="886968" y="1014032"/>
                </a:cubicBezTo>
                <a:cubicBezTo>
                  <a:pt x="851059" y="1022223"/>
                  <a:pt x="880015" y="967454"/>
                  <a:pt x="852869" y="988124"/>
                </a:cubicBezTo>
                <a:cubicBezTo>
                  <a:pt x="854202" y="963549"/>
                  <a:pt x="882206" y="974503"/>
                  <a:pt x="885158" y="962597"/>
                </a:cubicBezTo>
                <a:cubicBezTo>
                  <a:pt x="870776" y="965263"/>
                  <a:pt x="872681" y="953072"/>
                  <a:pt x="857155" y="955929"/>
                </a:cubicBezTo>
                <a:cubicBezTo>
                  <a:pt x="860870" y="944499"/>
                  <a:pt x="878396" y="961168"/>
                  <a:pt x="876205" y="946404"/>
                </a:cubicBezTo>
                <a:cubicBezTo>
                  <a:pt x="864965" y="939165"/>
                  <a:pt x="855059" y="949833"/>
                  <a:pt x="851821" y="944023"/>
                </a:cubicBezTo>
                <a:cubicBezTo>
                  <a:pt x="846011" y="933831"/>
                  <a:pt x="832771" y="950690"/>
                  <a:pt x="826675" y="939832"/>
                </a:cubicBezTo>
                <a:cubicBezTo>
                  <a:pt x="843058" y="937070"/>
                  <a:pt x="902875" y="899255"/>
                  <a:pt x="856393" y="911257"/>
                </a:cubicBezTo>
                <a:cubicBezTo>
                  <a:pt x="892683" y="859822"/>
                  <a:pt x="786194" y="931831"/>
                  <a:pt x="827818" y="895445"/>
                </a:cubicBezTo>
                <a:cubicBezTo>
                  <a:pt x="835533" y="891445"/>
                  <a:pt x="848011" y="886587"/>
                  <a:pt x="831628" y="883349"/>
                </a:cubicBezTo>
                <a:cubicBezTo>
                  <a:pt x="849535" y="883349"/>
                  <a:pt x="863727" y="870299"/>
                  <a:pt x="882491" y="872395"/>
                </a:cubicBezTo>
                <a:cubicBezTo>
                  <a:pt x="899636" y="868204"/>
                  <a:pt x="820579" y="865727"/>
                  <a:pt x="814959" y="857440"/>
                </a:cubicBezTo>
                <a:cubicBezTo>
                  <a:pt x="831152" y="852964"/>
                  <a:pt x="843534" y="848678"/>
                  <a:pt x="853059" y="835438"/>
                </a:cubicBezTo>
                <a:cubicBezTo>
                  <a:pt x="837343" y="827723"/>
                  <a:pt x="771906" y="833819"/>
                  <a:pt x="814959" y="822770"/>
                </a:cubicBezTo>
                <a:cubicBezTo>
                  <a:pt x="823246" y="820293"/>
                  <a:pt x="832199" y="819245"/>
                  <a:pt x="840296" y="816674"/>
                </a:cubicBezTo>
                <a:cubicBezTo>
                  <a:pt x="824198" y="806577"/>
                  <a:pt x="794004" y="827342"/>
                  <a:pt x="774287" y="827913"/>
                </a:cubicBezTo>
                <a:cubicBezTo>
                  <a:pt x="776002" y="819340"/>
                  <a:pt x="782860" y="821246"/>
                  <a:pt x="788384" y="819150"/>
                </a:cubicBezTo>
                <a:cubicBezTo>
                  <a:pt x="775430" y="809625"/>
                  <a:pt x="792099" y="789146"/>
                  <a:pt x="786384" y="780002"/>
                </a:cubicBezTo>
                <a:cubicBezTo>
                  <a:pt x="782098" y="784288"/>
                  <a:pt x="774383" y="772382"/>
                  <a:pt x="778383" y="776002"/>
                </a:cubicBezTo>
                <a:cubicBezTo>
                  <a:pt x="788384" y="775335"/>
                  <a:pt x="782098" y="761619"/>
                  <a:pt x="792099" y="760190"/>
                </a:cubicBezTo>
                <a:cubicBezTo>
                  <a:pt x="800862" y="751237"/>
                  <a:pt x="787051" y="754761"/>
                  <a:pt x="782574" y="760190"/>
                </a:cubicBezTo>
                <a:cubicBezTo>
                  <a:pt x="769334" y="748760"/>
                  <a:pt x="807339" y="724472"/>
                  <a:pt x="817150" y="720566"/>
                </a:cubicBezTo>
                <a:cubicBezTo>
                  <a:pt x="804291" y="711803"/>
                  <a:pt x="786289" y="726567"/>
                  <a:pt x="772668" y="731425"/>
                </a:cubicBezTo>
                <a:cubicBezTo>
                  <a:pt x="775526" y="721900"/>
                  <a:pt x="782193" y="721233"/>
                  <a:pt x="784574" y="713613"/>
                </a:cubicBezTo>
                <a:cubicBezTo>
                  <a:pt x="777335" y="711708"/>
                  <a:pt x="778669" y="709708"/>
                  <a:pt x="785432" y="709517"/>
                </a:cubicBezTo>
                <a:cubicBezTo>
                  <a:pt x="778859" y="702088"/>
                  <a:pt x="773049" y="708755"/>
                  <a:pt x="768858" y="714089"/>
                </a:cubicBezTo>
                <a:cubicBezTo>
                  <a:pt x="762286" y="701707"/>
                  <a:pt x="810101" y="620649"/>
                  <a:pt x="778383" y="656939"/>
                </a:cubicBezTo>
                <a:cubicBezTo>
                  <a:pt x="779907" y="641699"/>
                  <a:pt x="790289" y="633222"/>
                  <a:pt x="789718" y="618839"/>
                </a:cubicBezTo>
                <a:cubicBezTo>
                  <a:pt x="782193" y="617506"/>
                  <a:pt x="787241" y="628936"/>
                  <a:pt x="780193" y="628364"/>
                </a:cubicBezTo>
                <a:cubicBezTo>
                  <a:pt x="778953" y="623058"/>
                  <a:pt x="780295" y="617477"/>
                  <a:pt x="783812" y="613315"/>
                </a:cubicBezTo>
                <a:cubicBezTo>
                  <a:pt x="772954" y="595217"/>
                  <a:pt x="799338" y="565214"/>
                  <a:pt x="781050" y="547783"/>
                </a:cubicBezTo>
                <a:cubicBezTo>
                  <a:pt x="773430" y="545211"/>
                  <a:pt x="771525" y="557308"/>
                  <a:pt x="763619" y="551783"/>
                </a:cubicBezTo>
                <a:cubicBezTo>
                  <a:pt x="781622" y="536258"/>
                  <a:pt x="791528" y="525018"/>
                  <a:pt x="762190" y="535019"/>
                </a:cubicBezTo>
                <a:cubicBezTo>
                  <a:pt x="767429" y="529400"/>
                  <a:pt x="775907" y="526447"/>
                  <a:pt x="777907" y="518065"/>
                </a:cubicBezTo>
                <a:cubicBezTo>
                  <a:pt x="770192" y="514064"/>
                  <a:pt x="766667" y="532543"/>
                  <a:pt x="753428" y="524351"/>
                </a:cubicBezTo>
                <a:cubicBezTo>
                  <a:pt x="749999" y="525113"/>
                  <a:pt x="749522" y="529971"/>
                  <a:pt x="745236" y="528447"/>
                </a:cubicBezTo>
                <a:cubicBezTo>
                  <a:pt x="749427" y="509397"/>
                  <a:pt x="773811" y="535496"/>
                  <a:pt x="772954" y="481965"/>
                </a:cubicBezTo>
                <a:cubicBezTo>
                  <a:pt x="768191" y="486632"/>
                  <a:pt x="771144" y="495014"/>
                  <a:pt x="763429" y="495110"/>
                </a:cubicBezTo>
                <a:cubicBezTo>
                  <a:pt x="758381" y="485585"/>
                  <a:pt x="771906" y="445484"/>
                  <a:pt x="758952" y="459867"/>
                </a:cubicBezTo>
                <a:cubicBezTo>
                  <a:pt x="758952" y="428911"/>
                  <a:pt x="749427" y="397955"/>
                  <a:pt x="740474" y="368903"/>
                </a:cubicBezTo>
                <a:cubicBezTo>
                  <a:pt x="719233" y="351092"/>
                  <a:pt x="695039" y="330803"/>
                  <a:pt x="696754" y="299847"/>
                </a:cubicBezTo>
                <a:cubicBezTo>
                  <a:pt x="696278" y="285750"/>
                  <a:pt x="714375" y="306515"/>
                  <a:pt x="712851" y="295275"/>
                </a:cubicBezTo>
                <a:cubicBezTo>
                  <a:pt x="655701" y="270891"/>
                  <a:pt x="588455" y="261938"/>
                  <a:pt x="529495" y="240030"/>
                </a:cubicBezTo>
                <a:cubicBezTo>
                  <a:pt x="351092" y="186881"/>
                  <a:pt x="178403" y="103442"/>
                  <a:pt x="0" y="48197"/>
                </a:cubicBezTo>
                <a:lnTo>
                  <a:pt x="0" y="0"/>
                </a:lnTo>
                <a:cubicBezTo>
                  <a:pt x="207359" y="81915"/>
                  <a:pt x="419767" y="159163"/>
                  <a:pt x="634175" y="218408"/>
                </a:cubicBezTo>
                <a:close/>
                <a:moveTo>
                  <a:pt x="1398080" y="602266"/>
                </a:moveTo>
                <a:cubicBezTo>
                  <a:pt x="1387316" y="598742"/>
                  <a:pt x="1394555" y="612362"/>
                  <a:pt x="1398080" y="602266"/>
                </a:cubicBezTo>
                <a:close/>
                <a:moveTo>
                  <a:pt x="1210532" y="741807"/>
                </a:moveTo>
                <a:cubicBezTo>
                  <a:pt x="1214152" y="739426"/>
                  <a:pt x="1214152" y="739426"/>
                  <a:pt x="1216343" y="731711"/>
                </a:cubicBezTo>
                <a:cubicBezTo>
                  <a:pt x="1208056" y="736759"/>
                  <a:pt x="1208056" y="736759"/>
                  <a:pt x="1210532" y="741807"/>
                </a:cubicBezTo>
                <a:close/>
                <a:moveTo>
                  <a:pt x="1179671" y="1311974"/>
                </a:moveTo>
                <a:cubicBezTo>
                  <a:pt x="1177481" y="1307687"/>
                  <a:pt x="1173480" y="1309783"/>
                  <a:pt x="1170146" y="1309116"/>
                </a:cubicBezTo>
                <a:cubicBezTo>
                  <a:pt x="1172528" y="1315117"/>
                  <a:pt x="1173480" y="1315403"/>
                  <a:pt x="1179671" y="1311974"/>
                </a:cubicBezTo>
                <a:close/>
                <a:moveTo>
                  <a:pt x="1170146" y="1308830"/>
                </a:moveTo>
                <a:lnTo>
                  <a:pt x="1166813" y="1303782"/>
                </a:lnTo>
                <a:cubicBezTo>
                  <a:pt x="1165574" y="1309021"/>
                  <a:pt x="1168051" y="1308735"/>
                  <a:pt x="1170146" y="1308830"/>
                </a:cubicBezTo>
                <a:close/>
                <a:moveTo>
                  <a:pt x="1075468" y="1825752"/>
                </a:moveTo>
                <a:lnTo>
                  <a:pt x="1070991" y="1821275"/>
                </a:lnTo>
                <a:cubicBezTo>
                  <a:pt x="1070991" y="1826038"/>
                  <a:pt x="1070991" y="1826038"/>
                  <a:pt x="1075468" y="1825752"/>
                </a:cubicBezTo>
                <a:close/>
                <a:moveTo>
                  <a:pt x="811054" y="327755"/>
                </a:moveTo>
                <a:lnTo>
                  <a:pt x="811054" y="329756"/>
                </a:lnTo>
                <a:cubicBezTo>
                  <a:pt x="805244" y="329184"/>
                  <a:pt x="796862" y="331280"/>
                  <a:pt x="803053" y="337757"/>
                </a:cubicBezTo>
                <a:cubicBezTo>
                  <a:pt x="817436" y="351854"/>
                  <a:pt x="798195" y="362807"/>
                  <a:pt x="819912" y="374047"/>
                </a:cubicBezTo>
                <a:cubicBezTo>
                  <a:pt x="832295" y="382334"/>
                  <a:pt x="823151" y="395573"/>
                  <a:pt x="828104" y="406432"/>
                </a:cubicBezTo>
                <a:cubicBezTo>
                  <a:pt x="832698" y="413297"/>
                  <a:pt x="835060" y="421414"/>
                  <a:pt x="834866" y="429673"/>
                </a:cubicBezTo>
                <a:cubicBezTo>
                  <a:pt x="838234" y="448180"/>
                  <a:pt x="843897" y="466194"/>
                  <a:pt x="851726" y="483298"/>
                </a:cubicBezTo>
                <a:cubicBezTo>
                  <a:pt x="865506" y="513782"/>
                  <a:pt x="881421" y="543256"/>
                  <a:pt x="899351" y="571500"/>
                </a:cubicBezTo>
                <a:cubicBezTo>
                  <a:pt x="900401" y="581562"/>
                  <a:pt x="905530" y="590754"/>
                  <a:pt x="913543" y="596932"/>
                </a:cubicBezTo>
                <a:cubicBezTo>
                  <a:pt x="911257" y="602361"/>
                  <a:pt x="911257" y="602361"/>
                  <a:pt x="912400" y="606457"/>
                </a:cubicBezTo>
                <a:lnTo>
                  <a:pt x="918591" y="601218"/>
                </a:lnTo>
                <a:cubicBezTo>
                  <a:pt x="919639" y="607028"/>
                  <a:pt x="916686" y="612934"/>
                  <a:pt x="923354" y="615506"/>
                </a:cubicBezTo>
                <a:cubicBezTo>
                  <a:pt x="932021" y="627983"/>
                  <a:pt x="931259" y="645128"/>
                  <a:pt x="934593" y="659892"/>
                </a:cubicBezTo>
                <a:cubicBezTo>
                  <a:pt x="942118" y="655606"/>
                  <a:pt x="942785" y="645509"/>
                  <a:pt x="952976" y="643604"/>
                </a:cubicBezTo>
                <a:cubicBezTo>
                  <a:pt x="950024" y="653129"/>
                  <a:pt x="940403" y="658940"/>
                  <a:pt x="945166" y="668179"/>
                </a:cubicBezTo>
                <a:cubicBezTo>
                  <a:pt x="945166" y="675323"/>
                  <a:pt x="937641" y="689420"/>
                  <a:pt x="947642" y="692849"/>
                </a:cubicBezTo>
                <a:cubicBezTo>
                  <a:pt x="957167" y="699897"/>
                  <a:pt x="943928" y="710470"/>
                  <a:pt x="949833" y="718852"/>
                </a:cubicBezTo>
                <a:cubicBezTo>
                  <a:pt x="951754" y="716908"/>
                  <a:pt x="953507" y="714805"/>
                  <a:pt x="955072" y="712565"/>
                </a:cubicBezTo>
                <a:cubicBezTo>
                  <a:pt x="963263" y="734949"/>
                  <a:pt x="968978" y="759047"/>
                  <a:pt x="981551" y="779240"/>
                </a:cubicBezTo>
                <a:cubicBezTo>
                  <a:pt x="990124" y="786194"/>
                  <a:pt x="979361" y="790099"/>
                  <a:pt x="975170" y="796004"/>
                </a:cubicBezTo>
                <a:cubicBezTo>
                  <a:pt x="981742" y="801529"/>
                  <a:pt x="985933" y="793337"/>
                  <a:pt x="988314" y="791337"/>
                </a:cubicBezTo>
                <a:cubicBezTo>
                  <a:pt x="992655" y="797834"/>
                  <a:pt x="995875" y="805014"/>
                  <a:pt x="997839" y="812578"/>
                </a:cubicBezTo>
                <a:cubicBezTo>
                  <a:pt x="1011079" y="819150"/>
                  <a:pt x="1015460" y="841153"/>
                  <a:pt x="1029557" y="847535"/>
                </a:cubicBezTo>
                <a:cubicBezTo>
                  <a:pt x="1042226" y="850678"/>
                  <a:pt x="1034129" y="826675"/>
                  <a:pt x="1037368" y="818960"/>
                </a:cubicBezTo>
                <a:lnTo>
                  <a:pt x="1042226" y="824198"/>
                </a:lnTo>
                <a:cubicBezTo>
                  <a:pt x="1046893" y="818483"/>
                  <a:pt x="1042988" y="812197"/>
                  <a:pt x="1044416" y="806291"/>
                </a:cubicBezTo>
                <a:cubicBezTo>
                  <a:pt x="1049274" y="807815"/>
                  <a:pt x="1046988" y="814483"/>
                  <a:pt x="1051751" y="815245"/>
                </a:cubicBezTo>
                <a:cubicBezTo>
                  <a:pt x="1053363" y="814783"/>
                  <a:pt x="1054623" y="813523"/>
                  <a:pt x="1055084" y="811911"/>
                </a:cubicBezTo>
                <a:cubicBezTo>
                  <a:pt x="1056989" y="799338"/>
                  <a:pt x="1065467" y="790099"/>
                  <a:pt x="1071086" y="779336"/>
                </a:cubicBezTo>
                <a:cubicBezTo>
                  <a:pt x="1072178" y="777071"/>
                  <a:pt x="1073986" y="775230"/>
                  <a:pt x="1076230" y="774097"/>
                </a:cubicBezTo>
                <a:cubicBezTo>
                  <a:pt x="1085755" y="770382"/>
                  <a:pt x="1089565" y="761143"/>
                  <a:pt x="1097566" y="755047"/>
                </a:cubicBezTo>
                <a:lnTo>
                  <a:pt x="1102805" y="759714"/>
                </a:lnTo>
                <a:cubicBezTo>
                  <a:pt x="1108805" y="752094"/>
                  <a:pt x="1119569" y="754666"/>
                  <a:pt x="1127760" y="750189"/>
                </a:cubicBezTo>
                <a:cubicBezTo>
                  <a:pt x="1139476" y="746093"/>
                  <a:pt x="1158335" y="746188"/>
                  <a:pt x="1140524" y="759714"/>
                </a:cubicBezTo>
                <a:cubicBezTo>
                  <a:pt x="1149382" y="767620"/>
                  <a:pt x="1155287" y="750189"/>
                  <a:pt x="1162907" y="765715"/>
                </a:cubicBezTo>
                <a:cubicBezTo>
                  <a:pt x="1161945" y="767704"/>
                  <a:pt x="1161271" y="769821"/>
                  <a:pt x="1160907" y="772001"/>
                </a:cubicBezTo>
                <a:lnTo>
                  <a:pt x="1173099" y="768477"/>
                </a:lnTo>
                <a:cubicBezTo>
                  <a:pt x="1181195" y="780479"/>
                  <a:pt x="1189101" y="768477"/>
                  <a:pt x="1198245" y="765143"/>
                </a:cubicBezTo>
                <a:cubicBezTo>
                  <a:pt x="1209008" y="759714"/>
                  <a:pt x="1202055" y="751523"/>
                  <a:pt x="1195864" y="744855"/>
                </a:cubicBezTo>
                <a:cubicBezTo>
                  <a:pt x="1208151" y="742188"/>
                  <a:pt x="1207294" y="728091"/>
                  <a:pt x="1213771" y="719519"/>
                </a:cubicBezTo>
                <a:cubicBezTo>
                  <a:pt x="1217009" y="714565"/>
                  <a:pt x="1214342" y="707136"/>
                  <a:pt x="1221677" y="705517"/>
                </a:cubicBezTo>
                <a:cubicBezTo>
                  <a:pt x="1226462" y="697685"/>
                  <a:pt x="1230512" y="689426"/>
                  <a:pt x="1233773" y="680847"/>
                </a:cubicBezTo>
                <a:cubicBezTo>
                  <a:pt x="1237774" y="666464"/>
                  <a:pt x="1257586" y="663416"/>
                  <a:pt x="1263396" y="650653"/>
                </a:cubicBezTo>
                <a:cubicBezTo>
                  <a:pt x="1257681" y="649129"/>
                  <a:pt x="1256729" y="658463"/>
                  <a:pt x="1250442" y="655034"/>
                </a:cubicBezTo>
                <a:cubicBezTo>
                  <a:pt x="1252538" y="642652"/>
                  <a:pt x="1273302" y="645509"/>
                  <a:pt x="1276064" y="632841"/>
                </a:cubicBezTo>
                <a:cubicBezTo>
                  <a:pt x="1276826" y="620744"/>
                  <a:pt x="1296067" y="619697"/>
                  <a:pt x="1290923" y="607600"/>
                </a:cubicBezTo>
                <a:cubicBezTo>
                  <a:pt x="1306544" y="601694"/>
                  <a:pt x="1310640" y="586073"/>
                  <a:pt x="1321308" y="574643"/>
                </a:cubicBezTo>
                <a:cubicBezTo>
                  <a:pt x="1319181" y="573604"/>
                  <a:pt x="1316768" y="573303"/>
                  <a:pt x="1314450" y="573786"/>
                </a:cubicBezTo>
                <a:cubicBezTo>
                  <a:pt x="1314450" y="570929"/>
                  <a:pt x="1313879" y="568262"/>
                  <a:pt x="1313402" y="564261"/>
                </a:cubicBezTo>
                <a:cubicBezTo>
                  <a:pt x="1325499" y="556451"/>
                  <a:pt x="1347883" y="540068"/>
                  <a:pt x="1320641" y="534353"/>
                </a:cubicBezTo>
                <a:cubicBezTo>
                  <a:pt x="1326642" y="531019"/>
                  <a:pt x="1331690" y="524828"/>
                  <a:pt x="1339691" y="528352"/>
                </a:cubicBezTo>
                <a:cubicBezTo>
                  <a:pt x="1347788" y="511969"/>
                  <a:pt x="1362551" y="500348"/>
                  <a:pt x="1366076" y="481584"/>
                </a:cubicBezTo>
                <a:cubicBezTo>
                  <a:pt x="1366567" y="479933"/>
                  <a:pt x="1366287" y="478148"/>
                  <a:pt x="1365314" y="476726"/>
                </a:cubicBezTo>
                <a:cubicBezTo>
                  <a:pt x="1359218" y="470059"/>
                  <a:pt x="1359313" y="460915"/>
                  <a:pt x="1355789" y="453295"/>
                </a:cubicBezTo>
                <a:cubicBezTo>
                  <a:pt x="1355789" y="447770"/>
                  <a:pt x="1363599" y="439007"/>
                  <a:pt x="1352550" y="439103"/>
                </a:cubicBezTo>
                <a:cubicBezTo>
                  <a:pt x="1314450" y="428054"/>
                  <a:pt x="1276350" y="416243"/>
                  <a:pt x="1238250" y="403955"/>
                </a:cubicBezTo>
                <a:cubicBezTo>
                  <a:pt x="1219200" y="402241"/>
                  <a:pt x="1168432" y="392906"/>
                  <a:pt x="1163098" y="387858"/>
                </a:cubicBezTo>
                <a:cubicBezTo>
                  <a:pt x="1161955" y="386715"/>
                  <a:pt x="1005650" y="350996"/>
                  <a:pt x="1002411" y="347186"/>
                </a:cubicBezTo>
                <a:cubicBezTo>
                  <a:pt x="995030" y="344874"/>
                  <a:pt x="987435" y="343310"/>
                  <a:pt x="979742" y="342519"/>
                </a:cubicBezTo>
                <a:cubicBezTo>
                  <a:pt x="976408" y="342519"/>
                  <a:pt x="877538" y="324898"/>
                  <a:pt x="872776" y="318802"/>
                </a:cubicBezTo>
                <a:cubicBezTo>
                  <a:pt x="871823" y="317754"/>
                  <a:pt x="868966" y="318325"/>
                  <a:pt x="866965" y="318230"/>
                </a:cubicBezTo>
                <a:cubicBezTo>
                  <a:pt x="851440" y="318230"/>
                  <a:pt x="836105" y="312230"/>
                  <a:pt x="820579" y="310325"/>
                </a:cubicBezTo>
                <a:cubicBezTo>
                  <a:pt x="810101" y="312039"/>
                  <a:pt x="802386" y="301466"/>
                  <a:pt x="792004" y="307276"/>
                </a:cubicBezTo>
                <a:cubicBezTo>
                  <a:pt x="795121" y="311545"/>
                  <a:pt x="797562" y="316267"/>
                  <a:pt x="799243" y="321278"/>
                </a:cubicBezTo>
                <a:cubicBezTo>
                  <a:pt x="799243" y="329375"/>
                  <a:pt x="805815" y="325469"/>
                  <a:pt x="811625" y="327184"/>
                </a:cubicBezTo>
                <a:close/>
                <a:moveTo>
                  <a:pt x="785622" y="699230"/>
                </a:moveTo>
                <a:cubicBezTo>
                  <a:pt x="789623" y="700754"/>
                  <a:pt x="791147" y="699230"/>
                  <a:pt x="792575" y="695706"/>
                </a:cubicBezTo>
                <a:cubicBezTo>
                  <a:pt x="788384" y="693801"/>
                  <a:pt x="787051" y="695706"/>
                  <a:pt x="785622" y="699230"/>
                </a:cubicBezTo>
                <a:close/>
                <a:moveTo>
                  <a:pt x="715137" y="310229"/>
                </a:moveTo>
                <a:cubicBezTo>
                  <a:pt x="717233" y="308039"/>
                  <a:pt x="717518" y="307562"/>
                  <a:pt x="715804" y="305467"/>
                </a:cubicBezTo>
                <a:cubicBezTo>
                  <a:pt x="713423" y="306896"/>
                  <a:pt x="713804" y="307467"/>
                  <a:pt x="715137" y="310229"/>
                </a:cubicBezTo>
                <a:close/>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57" name="Grafik 40">
            <a:extLst>
              <a:ext uri="{FF2B5EF4-FFF2-40B4-BE49-F238E27FC236}">
                <a16:creationId xmlns:a16="http://schemas.microsoft.com/office/drawing/2014/main" id="{B7B9ADA0-72E7-FE88-2B3D-370907EC6FE6}"/>
              </a:ext>
            </a:extLst>
          </p:cNvPr>
          <p:cNvSpPr>
            <a:spLocks noChangeAspect="1"/>
          </p:cNvSpPr>
          <p:nvPr/>
        </p:nvSpPr>
        <p:spPr>
          <a:xfrm>
            <a:off x="4839667" y="6270935"/>
            <a:ext cx="558937" cy="612467"/>
          </a:xfrm>
          <a:custGeom>
            <a:avLst/>
            <a:gdLst>
              <a:gd name="connsiteX0" fmla="*/ 1740703 w 1742685"/>
              <a:gd name="connsiteY0" fmla="*/ 212803 h 1909586"/>
              <a:gd name="connsiteX1" fmla="*/ 1705461 w 1742685"/>
              <a:gd name="connsiteY1" fmla="*/ 154986 h 1909586"/>
              <a:gd name="connsiteX2" fmla="*/ 1699079 w 1742685"/>
              <a:gd name="connsiteY2" fmla="*/ 113552 h 1909586"/>
              <a:gd name="connsiteX3" fmla="*/ 1517151 w 1742685"/>
              <a:gd name="connsiteY3" fmla="*/ 30209 h 1909586"/>
              <a:gd name="connsiteX4" fmla="*/ 1325413 w 1742685"/>
              <a:gd name="connsiteY4" fmla="*/ 181370 h 1909586"/>
              <a:gd name="connsiteX5" fmla="*/ 1159773 w 1742685"/>
              <a:gd name="connsiteY5" fmla="*/ 475598 h 1909586"/>
              <a:gd name="connsiteX6" fmla="*/ 700478 w 1742685"/>
              <a:gd name="connsiteY6" fmla="*/ 579801 h 1909586"/>
              <a:gd name="connsiteX7" fmla="*/ 280997 w 1742685"/>
              <a:gd name="connsiteY7" fmla="*/ 390539 h 1909586"/>
              <a:gd name="connsiteX8" fmla="*/ 190509 w 1742685"/>
              <a:gd name="connsiteY8" fmla="*/ 458929 h 1909586"/>
              <a:gd name="connsiteX9" fmla="*/ 117929 w 1742685"/>
              <a:gd name="connsiteY9" fmla="*/ 540749 h 1909586"/>
              <a:gd name="connsiteX10" fmla="*/ 60779 w 1742685"/>
              <a:gd name="connsiteY10" fmla="*/ 595708 h 1909586"/>
              <a:gd name="connsiteX11" fmla="*/ 104879 w 1742685"/>
              <a:gd name="connsiteY11" fmla="*/ 699435 h 1909586"/>
              <a:gd name="connsiteX12" fmla="*/ 98498 w 1742685"/>
              <a:gd name="connsiteY12" fmla="*/ 810211 h 1909586"/>
              <a:gd name="connsiteX13" fmla="*/ 185842 w 1742685"/>
              <a:gd name="connsiteY13" fmla="*/ 924511 h 1909586"/>
              <a:gd name="connsiteX14" fmla="*/ 264899 w 1742685"/>
              <a:gd name="connsiteY14" fmla="*/ 1018332 h 1909586"/>
              <a:gd name="connsiteX15" fmla="*/ 354339 w 1742685"/>
              <a:gd name="connsiteY15" fmla="*/ 1195592 h 1909586"/>
              <a:gd name="connsiteX16" fmla="*/ 518645 w 1742685"/>
              <a:gd name="connsiteY16" fmla="*/ 1328942 h 1909586"/>
              <a:gd name="connsiteX17" fmla="*/ 550935 w 1742685"/>
              <a:gd name="connsiteY17" fmla="*/ 1416096 h 1909586"/>
              <a:gd name="connsiteX18" fmla="*/ 536838 w 1742685"/>
              <a:gd name="connsiteY18" fmla="*/ 1492296 h 1909586"/>
              <a:gd name="connsiteX19" fmla="*/ 449780 w 1742685"/>
              <a:gd name="connsiteY19" fmla="*/ 1611835 h 1909586"/>
              <a:gd name="connsiteX20" fmla="*/ 356720 w 1742685"/>
              <a:gd name="connsiteY20" fmla="*/ 1604120 h 1909586"/>
              <a:gd name="connsiteX21" fmla="*/ 320525 w 1742685"/>
              <a:gd name="connsiteY21" fmla="*/ 1617074 h 1909586"/>
              <a:gd name="connsiteX22" fmla="*/ 337004 w 1742685"/>
              <a:gd name="connsiteY22" fmla="*/ 1621455 h 1909586"/>
              <a:gd name="connsiteX23" fmla="*/ 376913 w 1742685"/>
              <a:gd name="connsiteY23" fmla="*/ 1645839 h 1909586"/>
              <a:gd name="connsiteX24" fmla="*/ 418728 w 1742685"/>
              <a:gd name="connsiteY24" fmla="*/ 1676414 h 1909586"/>
              <a:gd name="connsiteX25" fmla="*/ 425300 w 1742685"/>
              <a:gd name="connsiteY25" fmla="*/ 1747090 h 1909586"/>
              <a:gd name="connsiteX26" fmla="*/ 439397 w 1742685"/>
              <a:gd name="connsiteY26" fmla="*/ 1817289 h 1909586"/>
              <a:gd name="connsiteX27" fmla="*/ 487880 w 1742685"/>
              <a:gd name="connsiteY27" fmla="*/ 1862342 h 1909586"/>
              <a:gd name="connsiteX28" fmla="*/ 551602 w 1742685"/>
              <a:gd name="connsiteY28" fmla="*/ 1877582 h 1909586"/>
              <a:gd name="connsiteX29" fmla="*/ 572271 w 1742685"/>
              <a:gd name="connsiteY29" fmla="*/ 1893775 h 1909586"/>
              <a:gd name="connsiteX30" fmla="*/ 563794 w 1742685"/>
              <a:gd name="connsiteY30" fmla="*/ 1854341 h 1909586"/>
              <a:gd name="connsiteX31" fmla="*/ 511692 w 1742685"/>
              <a:gd name="connsiteY31" fmla="*/ 1831100 h 1909586"/>
              <a:gd name="connsiteX32" fmla="*/ 559984 w 1742685"/>
              <a:gd name="connsiteY32" fmla="*/ 1831958 h 1909586"/>
              <a:gd name="connsiteX33" fmla="*/ 579986 w 1742685"/>
              <a:gd name="connsiteY33" fmla="*/ 1842530 h 1909586"/>
              <a:gd name="connsiteX34" fmla="*/ 563603 w 1742685"/>
              <a:gd name="connsiteY34" fmla="*/ 1813955 h 1909586"/>
              <a:gd name="connsiteX35" fmla="*/ 521408 w 1742685"/>
              <a:gd name="connsiteY35" fmla="*/ 1790048 h 1909586"/>
              <a:gd name="connsiteX36" fmla="*/ 496928 w 1742685"/>
              <a:gd name="connsiteY36" fmla="*/ 1745661 h 1909586"/>
              <a:gd name="connsiteX37" fmla="*/ 503215 w 1742685"/>
              <a:gd name="connsiteY37" fmla="*/ 1695655 h 1909586"/>
              <a:gd name="connsiteX38" fmla="*/ 620277 w 1742685"/>
              <a:gd name="connsiteY38" fmla="*/ 1530015 h 1909586"/>
              <a:gd name="connsiteX39" fmla="*/ 693905 w 1742685"/>
              <a:gd name="connsiteY39" fmla="*/ 1471913 h 1909586"/>
              <a:gd name="connsiteX40" fmla="*/ 827255 w 1742685"/>
              <a:gd name="connsiteY40" fmla="*/ 1417906 h 1909586"/>
              <a:gd name="connsiteX41" fmla="*/ 913743 w 1742685"/>
              <a:gd name="connsiteY41" fmla="*/ 1419716 h 1909586"/>
              <a:gd name="connsiteX42" fmla="*/ 991847 w 1742685"/>
              <a:gd name="connsiteY42" fmla="*/ 1454291 h 1909586"/>
              <a:gd name="connsiteX43" fmla="*/ 1000325 w 1742685"/>
              <a:gd name="connsiteY43" fmla="*/ 1509251 h 1909586"/>
              <a:gd name="connsiteX44" fmla="*/ 1028900 w 1742685"/>
              <a:gd name="connsiteY44" fmla="*/ 1583641 h 1909586"/>
              <a:gd name="connsiteX45" fmla="*/ 1032234 w 1742685"/>
              <a:gd name="connsiteY45" fmla="*/ 1819289 h 1909586"/>
              <a:gd name="connsiteX46" fmla="*/ 941174 w 1742685"/>
              <a:gd name="connsiteY46" fmla="*/ 1866914 h 1909586"/>
              <a:gd name="connsiteX47" fmla="*/ 924411 w 1742685"/>
              <a:gd name="connsiteY47" fmla="*/ 1907300 h 1909586"/>
              <a:gd name="connsiteX48" fmla="*/ 940793 w 1742685"/>
              <a:gd name="connsiteY48" fmla="*/ 1896728 h 1909586"/>
              <a:gd name="connsiteX49" fmla="*/ 991657 w 1742685"/>
              <a:gd name="connsiteY49" fmla="*/ 1881964 h 1909586"/>
              <a:gd name="connsiteX50" fmla="*/ 1050331 w 1742685"/>
              <a:gd name="connsiteY50" fmla="*/ 1868819 h 1909586"/>
              <a:gd name="connsiteX51" fmla="*/ 1126531 w 1742685"/>
              <a:gd name="connsiteY51" fmla="*/ 1865295 h 1909586"/>
              <a:gd name="connsiteX52" fmla="*/ 1180347 w 1742685"/>
              <a:gd name="connsiteY52" fmla="*/ 1870820 h 1909586"/>
              <a:gd name="connsiteX53" fmla="*/ 1241593 w 1742685"/>
              <a:gd name="connsiteY53" fmla="*/ 1883297 h 1909586"/>
              <a:gd name="connsiteX54" fmla="*/ 1299410 w 1742685"/>
              <a:gd name="connsiteY54" fmla="*/ 1892822 h 1909586"/>
              <a:gd name="connsiteX55" fmla="*/ 1324079 w 1742685"/>
              <a:gd name="connsiteY55" fmla="*/ 1909586 h 1909586"/>
              <a:gd name="connsiteX56" fmla="*/ 1311316 w 1742685"/>
              <a:gd name="connsiteY56" fmla="*/ 1865581 h 1909586"/>
              <a:gd name="connsiteX57" fmla="*/ 1250546 w 1742685"/>
              <a:gd name="connsiteY57" fmla="*/ 1843292 h 1909586"/>
              <a:gd name="connsiteX58" fmla="*/ 1305315 w 1742685"/>
              <a:gd name="connsiteY58" fmla="*/ 1840530 h 1909586"/>
              <a:gd name="connsiteX59" fmla="*/ 1328842 w 1742685"/>
              <a:gd name="connsiteY59" fmla="*/ 1850912 h 1909586"/>
              <a:gd name="connsiteX60" fmla="*/ 1307982 w 1742685"/>
              <a:gd name="connsiteY60" fmla="*/ 1819385 h 1909586"/>
              <a:gd name="connsiteX61" fmla="*/ 1241307 w 1742685"/>
              <a:gd name="connsiteY61" fmla="*/ 1803097 h 1909586"/>
              <a:gd name="connsiteX62" fmla="*/ 1157678 w 1742685"/>
              <a:gd name="connsiteY62" fmla="*/ 1803859 h 1909586"/>
              <a:gd name="connsiteX63" fmla="*/ 1119578 w 1742685"/>
              <a:gd name="connsiteY63" fmla="*/ 1730326 h 1909586"/>
              <a:gd name="connsiteX64" fmla="*/ 1100528 w 1742685"/>
              <a:gd name="connsiteY64" fmla="*/ 1584213 h 1909586"/>
              <a:gd name="connsiteX65" fmla="*/ 1116339 w 1742685"/>
              <a:gd name="connsiteY65" fmla="*/ 1499249 h 1909586"/>
              <a:gd name="connsiteX66" fmla="*/ 1120626 w 1742685"/>
              <a:gd name="connsiteY66" fmla="*/ 1442957 h 1909586"/>
              <a:gd name="connsiteX67" fmla="*/ 1207779 w 1742685"/>
              <a:gd name="connsiteY67" fmla="*/ 1353898 h 1909586"/>
              <a:gd name="connsiteX68" fmla="*/ 1477432 w 1742685"/>
              <a:gd name="connsiteY68" fmla="*/ 1002044 h 1909586"/>
              <a:gd name="connsiteX69" fmla="*/ 1564395 w 1742685"/>
              <a:gd name="connsiteY69" fmla="*/ 317673 h 1909586"/>
              <a:gd name="connsiteX70" fmla="*/ 1653549 w 1742685"/>
              <a:gd name="connsiteY70" fmla="*/ 302814 h 1909586"/>
              <a:gd name="connsiteX71" fmla="*/ 1674790 w 1742685"/>
              <a:gd name="connsiteY71" fmla="*/ 219661 h 1909586"/>
              <a:gd name="connsiteX72" fmla="*/ 1724034 w 1742685"/>
              <a:gd name="connsiteY72" fmla="*/ 228614 h 1909586"/>
              <a:gd name="connsiteX73" fmla="*/ 1740989 w 1742685"/>
              <a:gd name="connsiteY73" fmla="*/ 212708 h 19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2685" h="1909586">
                <a:moveTo>
                  <a:pt x="1740703" y="212803"/>
                </a:moveTo>
                <a:cubicBezTo>
                  <a:pt x="1734126" y="190819"/>
                  <a:pt x="1721987" y="170905"/>
                  <a:pt x="1705461" y="154986"/>
                </a:cubicBezTo>
                <a:cubicBezTo>
                  <a:pt x="1704603" y="142794"/>
                  <a:pt x="1708508" y="129364"/>
                  <a:pt x="1699079" y="113552"/>
                </a:cubicBezTo>
                <a:cubicBezTo>
                  <a:pt x="1763754" y="39924"/>
                  <a:pt x="1535820" y="-47134"/>
                  <a:pt x="1517151" y="30209"/>
                </a:cubicBezTo>
                <a:cubicBezTo>
                  <a:pt x="1467050" y="30209"/>
                  <a:pt x="1375991" y="79739"/>
                  <a:pt x="1325413" y="181370"/>
                </a:cubicBezTo>
                <a:cubicBezTo>
                  <a:pt x="1256833" y="319483"/>
                  <a:pt x="1241021" y="432830"/>
                  <a:pt x="1159773" y="475598"/>
                </a:cubicBezTo>
                <a:cubicBezTo>
                  <a:pt x="1108815" y="502458"/>
                  <a:pt x="939746" y="634189"/>
                  <a:pt x="700478" y="579801"/>
                </a:cubicBezTo>
                <a:cubicBezTo>
                  <a:pt x="410060" y="514364"/>
                  <a:pt x="358244" y="280430"/>
                  <a:pt x="280997" y="390539"/>
                </a:cubicBezTo>
                <a:cubicBezTo>
                  <a:pt x="102784" y="180989"/>
                  <a:pt x="-64856" y="206326"/>
                  <a:pt x="190509" y="458929"/>
                </a:cubicBezTo>
                <a:cubicBezTo>
                  <a:pt x="-77524" y="251093"/>
                  <a:pt x="-25042" y="425687"/>
                  <a:pt x="117929" y="540749"/>
                </a:cubicBezTo>
                <a:cubicBezTo>
                  <a:pt x="-26280" y="445499"/>
                  <a:pt x="28870" y="573324"/>
                  <a:pt x="60779" y="595708"/>
                </a:cubicBezTo>
                <a:cubicBezTo>
                  <a:pt x="42681" y="600566"/>
                  <a:pt x="40776" y="652858"/>
                  <a:pt x="104879" y="699435"/>
                </a:cubicBezTo>
                <a:cubicBezTo>
                  <a:pt x="46586" y="678099"/>
                  <a:pt x="63255" y="743917"/>
                  <a:pt x="98498" y="810211"/>
                </a:cubicBezTo>
                <a:cubicBezTo>
                  <a:pt x="125072" y="860408"/>
                  <a:pt x="162315" y="910890"/>
                  <a:pt x="185842" y="924511"/>
                </a:cubicBezTo>
                <a:cubicBezTo>
                  <a:pt x="197843" y="931178"/>
                  <a:pt x="217560" y="978803"/>
                  <a:pt x="264899" y="1018332"/>
                </a:cubicBezTo>
                <a:cubicBezTo>
                  <a:pt x="300713" y="1048336"/>
                  <a:pt x="292331" y="1119773"/>
                  <a:pt x="354339" y="1195592"/>
                </a:cubicBezTo>
                <a:cubicBezTo>
                  <a:pt x="416442" y="1262267"/>
                  <a:pt x="471687" y="1297605"/>
                  <a:pt x="518645" y="1328942"/>
                </a:cubicBezTo>
                <a:cubicBezTo>
                  <a:pt x="525694" y="1333705"/>
                  <a:pt x="540839" y="1394284"/>
                  <a:pt x="550935" y="1416096"/>
                </a:cubicBezTo>
                <a:cubicBezTo>
                  <a:pt x="554078" y="1440575"/>
                  <a:pt x="542744" y="1473818"/>
                  <a:pt x="536838" y="1492296"/>
                </a:cubicBezTo>
                <a:cubicBezTo>
                  <a:pt x="522913" y="1541206"/>
                  <a:pt x="492057" y="1583574"/>
                  <a:pt x="449780" y="1611835"/>
                </a:cubicBezTo>
                <a:cubicBezTo>
                  <a:pt x="418538" y="1615740"/>
                  <a:pt x="368627" y="1599643"/>
                  <a:pt x="356720" y="1604120"/>
                </a:cubicBezTo>
                <a:cubicBezTo>
                  <a:pt x="346148" y="1601167"/>
                  <a:pt x="329003" y="1609930"/>
                  <a:pt x="320525" y="1617074"/>
                </a:cubicBezTo>
                <a:cubicBezTo>
                  <a:pt x="327288" y="1617074"/>
                  <a:pt x="333289" y="1616502"/>
                  <a:pt x="337004" y="1621455"/>
                </a:cubicBezTo>
                <a:cubicBezTo>
                  <a:pt x="335765" y="1632123"/>
                  <a:pt x="362150" y="1657841"/>
                  <a:pt x="376913" y="1645839"/>
                </a:cubicBezTo>
                <a:cubicBezTo>
                  <a:pt x="379009" y="1654602"/>
                  <a:pt x="404917" y="1671747"/>
                  <a:pt x="418728" y="1676414"/>
                </a:cubicBezTo>
                <a:cubicBezTo>
                  <a:pt x="407774" y="1685939"/>
                  <a:pt x="407012" y="1724039"/>
                  <a:pt x="425300" y="1747090"/>
                </a:cubicBezTo>
                <a:cubicBezTo>
                  <a:pt x="420919" y="1762997"/>
                  <a:pt x="425300" y="1801097"/>
                  <a:pt x="439397" y="1817289"/>
                </a:cubicBezTo>
                <a:cubicBezTo>
                  <a:pt x="434444" y="1830243"/>
                  <a:pt x="468544" y="1862819"/>
                  <a:pt x="487880" y="1862342"/>
                </a:cubicBezTo>
                <a:cubicBezTo>
                  <a:pt x="500262" y="1866724"/>
                  <a:pt x="535505" y="1882726"/>
                  <a:pt x="551602" y="1877582"/>
                </a:cubicBezTo>
                <a:cubicBezTo>
                  <a:pt x="561030" y="1878561"/>
                  <a:pt x="569065" y="1884855"/>
                  <a:pt x="572271" y="1893775"/>
                </a:cubicBezTo>
                <a:cubicBezTo>
                  <a:pt x="573319" y="1879297"/>
                  <a:pt x="573795" y="1859485"/>
                  <a:pt x="563794" y="1854341"/>
                </a:cubicBezTo>
                <a:cubicBezTo>
                  <a:pt x="554840" y="1837958"/>
                  <a:pt x="532266" y="1836911"/>
                  <a:pt x="511692" y="1831100"/>
                </a:cubicBezTo>
                <a:cubicBezTo>
                  <a:pt x="528742" y="1833577"/>
                  <a:pt x="548935" y="1837006"/>
                  <a:pt x="559984" y="1831958"/>
                </a:cubicBezTo>
                <a:cubicBezTo>
                  <a:pt x="567635" y="1833181"/>
                  <a:pt x="574667" y="1836898"/>
                  <a:pt x="579986" y="1842530"/>
                </a:cubicBezTo>
                <a:cubicBezTo>
                  <a:pt x="578993" y="1831060"/>
                  <a:pt x="573001" y="1820608"/>
                  <a:pt x="563603" y="1813955"/>
                </a:cubicBezTo>
                <a:cubicBezTo>
                  <a:pt x="548363" y="1795382"/>
                  <a:pt x="536838" y="1796048"/>
                  <a:pt x="521408" y="1790048"/>
                </a:cubicBezTo>
                <a:cubicBezTo>
                  <a:pt x="513216" y="1786904"/>
                  <a:pt x="498548" y="1760901"/>
                  <a:pt x="496928" y="1745661"/>
                </a:cubicBezTo>
                <a:cubicBezTo>
                  <a:pt x="495785" y="1733374"/>
                  <a:pt x="487403" y="1732802"/>
                  <a:pt x="503215" y="1695655"/>
                </a:cubicBezTo>
                <a:cubicBezTo>
                  <a:pt x="519026" y="1658507"/>
                  <a:pt x="555793" y="1611359"/>
                  <a:pt x="620277" y="1530015"/>
                </a:cubicBezTo>
                <a:cubicBezTo>
                  <a:pt x="631803" y="1515442"/>
                  <a:pt x="677427" y="1494773"/>
                  <a:pt x="693905" y="1471913"/>
                </a:cubicBezTo>
                <a:cubicBezTo>
                  <a:pt x="755342" y="1466674"/>
                  <a:pt x="783440" y="1454387"/>
                  <a:pt x="827255" y="1417906"/>
                </a:cubicBezTo>
                <a:cubicBezTo>
                  <a:pt x="855304" y="1426850"/>
                  <a:pt x="885344" y="1427479"/>
                  <a:pt x="913743" y="1419716"/>
                </a:cubicBezTo>
                <a:cubicBezTo>
                  <a:pt x="942318" y="1437623"/>
                  <a:pt x="962225" y="1449338"/>
                  <a:pt x="991847" y="1454291"/>
                </a:cubicBezTo>
                <a:cubicBezTo>
                  <a:pt x="992774" y="1472854"/>
                  <a:pt x="995615" y="1491271"/>
                  <a:pt x="1000325" y="1509251"/>
                </a:cubicBezTo>
                <a:cubicBezTo>
                  <a:pt x="1008135" y="1533063"/>
                  <a:pt x="1024995" y="1562495"/>
                  <a:pt x="1028900" y="1583641"/>
                </a:cubicBezTo>
                <a:cubicBezTo>
                  <a:pt x="1041949" y="1645363"/>
                  <a:pt x="1052712" y="1767950"/>
                  <a:pt x="1032234" y="1819289"/>
                </a:cubicBezTo>
                <a:cubicBezTo>
                  <a:pt x="1006516" y="1834434"/>
                  <a:pt x="946509" y="1853389"/>
                  <a:pt x="941174" y="1866914"/>
                </a:cubicBezTo>
                <a:cubicBezTo>
                  <a:pt x="930507" y="1873582"/>
                  <a:pt x="924887" y="1894727"/>
                  <a:pt x="924411" y="1907300"/>
                </a:cubicBezTo>
                <a:cubicBezTo>
                  <a:pt x="929459" y="1901490"/>
                  <a:pt x="933936" y="1896061"/>
                  <a:pt x="940793" y="1896728"/>
                </a:cubicBezTo>
                <a:cubicBezTo>
                  <a:pt x="963558" y="1901204"/>
                  <a:pt x="978893" y="1898442"/>
                  <a:pt x="991657" y="1881964"/>
                </a:cubicBezTo>
                <a:cubicBezTo>
                  <a:pt x="1001182" y="1886822"/>
                  <a:pt x="1033853" y="1880440"/>
                  <a:pt x="1050331" y="1868819"/>
                </a:cubicBezTo>
                <a:cubicBezTo>
                  <a:pt x="1078049" y="1874915"/>
                  <a:pt x="1088431" y="1865200"/>
                  <a:pt x="1126531" y="1865295"/>
                </a:cubicBezTo>
                <a:cubicBezTo>
                  <a:pt x="1143899" y="1870816"/>
                  <a:pt x="1162219" y="1872696"/>
                  <a:pt x="1180347" y="1870820"/>
                </a:cubicBezTo>
                <a:cubicBezTo>
                  <a:pt x="1192539" y="1880345"/>
                  <a:pt x="1219590" y="1885298"/>
                  <a:pt x="1241593" y="1883297"/>
                </a:cubicBezTo>
                <a:cubicBezTo>
                  <a:pt x="1255976" y="1887298"/>
                  <a:pt x="1281789" y="1900061"/>
                  <a:pt x="1299410" y="1892822"/>
                </a:cubicBezTo>
                <a:cubicBezTo>
                  <a:pt x="1310128" y="1893335"/>
                  <a:pt x="1319656" y="1899810"/>
                  <a:pt x="1324079" y="1909586"/>
                </a:cubicBezTo>
                <a:cubicBezTo>
                  <a:pt x="1324079" y="1893108"/>
                  <a:pt x="1323127" y="1870629"/>
                  <a:pt x="1311316" y="1865581"/>
                </a:cubicBezTo>
                <a:cubicBezTo>
                  <a:pt x="1299981" y="1847769"/>
                  <a:pt x="1274169" y="1848245"/>
                  <a:pt x="1250546" y="1843292"/>
                </a:cubicBezTo>
                <a:cubicBezTo>
                  <a:pt x="1270073" y="1844626"/>
                  <a:pt x="1293219" y="1847007"/>
                  <a:pt x="1305315" y="1840530"/>
                </a:cubicBezTo>
                <a:cubicBezTo>
                  <a:pt x="1314083" y="1841321"/>
                  <a:pt x="1322348" y="1844969"/>
                  <a:pt x="1328842" y="1850912"/>
                </a:cubicBezTo>
                <a:cubicBezTo>
                  <a:pt x="1326651" y="1838530"/>
                  <a:pt x="1317698" y="1822909"/>
                  <a:pt x="1307982" y="1819385"/>
                </a:cubicBezTo>
                <a:cubicBezTo>
                  <a:pt x="1288932" y="1799573"/>
                  <a:pt x="1260357" y="1804526"/>
                  <a:pt x="1241307" y="1803097"/>
                </a:cubicBezTo>
                <a:cubicBezTo>
                  <a:pt x="1219876" y="1801382"/>
                  <a:pt x="1174632" y="1807574"/>
                  <a:pt x="1157678" y="1803859"/>
                </a:cubicBezTo>
                <a:cubicBezTo>
                  <a:pt x="1143962" y="1800811"/>
                  <a:pt x="1135199" y="1759091"/>
                  <a:pt x="1119578" y="1730326"/>
                </a:cubicBezTo>
                <a:cubicBezTo>
                  <a:pt x="1115577" y="1722992"/>
                  <a:pt x="1101766" y="1627932"/>
                  <a:pt x="1100528" y="1584213"/>
                </a:cubicBezTo>
                <a:cubicBezTo>
                  <a:pt x="1099861" y="1565163"/>
                  <a:pt x="1113482" y="1527063"/>
                  <a:pt x="1116339" y="1499249"/>
                </a:cubicBezTo>
                <a:cubicBezTo>
                  <a:pt x="1119006" y="1473151"/>
                  <a:pt x="1119768" y="1452767"/>
                  <a:pt x="1120626" y="1442957"/>
                </a:cubicBezTo>
                <a:cubicBezTo>
                  <a:pt x="1140533" y="1433432"/>
                  <a:pt x="1197397" y="1382092"/>
                  <a:pt x="1207779" y="1353898"/>
                </a:cubicBezTo>
                <a:cubicBezTo>
                  <a:pt x="1250737" y="1330657"/>
                  <a:pt x="1418472" y="1273602"/>
                  <a:pt x="1477432" y="1002044"/>
                </a:cubicBezTo>
                <a:cubicBezTo>
                  <a:pt x="1533629" y="743631"/>
                  <a:pt x="1501149" y="545702"/>
                  <a:pt x="1564395" y="317673"/>
                </a:cubicBezTo>
                <a:cubicBezTo>
                  <a:pt x="1597733" y="369680"/>
                  <a:pt x="1647453" y="333675"/>
                  <a:pt x="1653549" y="302814"/>
                </a:cubicBezTo>
                <a:cubicBezTo>
                  <a:pt x="1664503" y="248236"/>
                  <a:pt x="1652692" y="239759"/>
                  <a:pt x="1674790" y="219661"/>
                </a:cubicBezTo>
                <a:cubicBezTo>
                  <a:pt x="1691714" y="218112"/>
                  <a:pt x="1708739" y="221207"/>
                  <a:pt x="1724034" y="228614"/>
                </a:cubicBezTo>
                <a:cubicBezTo>
                  <a:pt x="1738989" y="234520"/>
                  <a:pt x="1746228" y="232424"/>
                  <a:pt x="1740989" y="212708"/>
                </a:cubicBezTo>
                <a:close/>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58" name="Grafik 52">
            <a:extLst>
              <a:ext uri="{FF2B5EF4-FFF2-40B4-BE49-F238E27FC236}">
                <a16:creationId xmlns:a16="http://schemas.microsoft.com/office/drawing/2014/main" id="{518F2C7C-83B4-3AD5-EC5A-3ECD07E96743}"/>
              </a:ext>
            </a:extLst>
          </p:cNvPr>
          <p:cNvSpPr>
            <a:spLocks noChangeAspect="1"/>
          </p:cNvSpPr>
          <p:nvPr/>
        </p:nvSpPr>
        <p:spPr>
          <a:xfrm>
            <a:off x="6756871" y="5384799"/>
            <a:ext cx="2032924" cy="1564641"/>
          </a:xfrm>
          <a:custGeom>
            <a:avLst/>
            <a:gdLst>
              <a:gd name="connsiteX0" fmla="*/ 1409782 w 2004695"/>
              <a:gd name="connsiteY0" fmla="*/ 1493330 h 1542914"/>
              <a:gd name="connsiteX1" fmla="*/ 1410449 w 2004695"/>
              <a:gd name="connsiteY1" fmla="*/ 1427417 h 1542914"/>
              <a:gd name="connsiteX2" fmla="*/ 1386064 w 2004695"/>
              <a:gd name="connsiteY2" fmla="*/ 1409700 h 1542914"/>
              <a:gd name="connsiteX3" fmla="*/ 1377206 w 2004695"/>
              <a:gd name="connsiteY3" fmla="*/ 1185863 h 1542914"/>
              <a:gd name="connsiteX4" fmla="*/ 1348631 w 2004695"/>
              <a:gd name="connsiteY4" fmla="*/ 1090613 h 1542914"/>
              <a:gd name="connsiteX5" fmla="*/ 1328629 w 2004695"/>
              <a:gd name="connsiteY5" fmla="*/ 986504 h 1542914"/>
              <a:gd name="connsiteX6" fmla="*/ 1264335 w 2004695"/>
              <a:gd name="connsiteY6" fmla="*/ 1117283 h 1542914"/>
              <a:gd name="connsiteX7" fmla="*/ 1248809 w 2004695"/>
              <a:gd name="connsiteY7" fmla="*/ 1228058 h 1542914"/>
              <a:gd name="connsiteX8" fmla="*/ 1233379 w 2004695"/>
              <a:gd name="connsiteY8" fmla="*/ 1338834 h 1542914"/>
              <a:gd name="connsiteX9" fmla="*/ 1277670 w 2004695"/>
              <a:gd name="connsiteY9" fmla="*/ 1445228 h 1542914"/>
              <a:gd name="connsiteX10" fmla="*/ 1147559 w 2004695"/>
              <a:gd name="connsiteY10" fmla="*/ 1437704 h 1542914"/>
              <a:gd name="connsiteX11" fmla="*/ 1135843 w 2004695"/>
              <a:gd name="connsiteY11" fmla="*/ 1338834 h 1542914"/>
              <a:gd name="connsiteX12" fmla="*/ 1191278 w 2004695"/>
              <a:gd name="connsiteY12" fmla="*/ 1117283 h 1542914"/>
              <a:gd name="connsiteX13" fmla="*/ 1186801 w 2004695"/>
              <a:gd name="connsiteY13" fmla="*/ 1048512 h 1542914"/>
              <a:gd name="connsiteX14" fmla="*/ 1193945 w 2004695"/>
              <a:gd name="connsiteY14" fmla="*/ 1029462 h 1542914"/>
              <a:gd name="connsiteX15" fmla="*/ 1193945 w 2004695"/>
              <a:gd name="connsiteY15" fmla="*/ 1029462 h 1542914"/>
              <a:gd name="connsiteX16" fmla="*/ 1171657 w 2004695"/>
              <a:gd name="connsiteY16" fmla="*/ 905066 h 1542914"/>
              <a:gd name="connsiteX17" fmla="*/ 1013637 w 2004695"/>
              <a:gd name="connsiteY17" fmla="*/ 924116 h 1542914"/>
              <a:gd name="connsiteX18" fmla="*/ 831900 w 2004695"/>
              <a:gd name="connsiteY18" fmla="*/ 955072 h 1542914"/>
              <a:gd name="connsiteX19" fmla="*/ 729983 w 2004695"/>
              <a:gd name="connsiteY19" fmla="*/ 930688 h 1542914"/>
              <a:gd name="connsiteX20" fmla="*/ 641305 w 2004695"/>
              <a:gd name="connsiteY20" fmla="*/ 895255 h 1542914"/>
              <a:gd name="connsiteX21" fmla="*/ 605776 w 2004695"/>
              <a:gd name="connsiteY21" fmla="*/ 972884 h 1542914"/>
              <a:gd name="connsiteX22" fmla="*/ 561580 w 2004695"/>
              <a:gd name="connsiteY22" fmla="*/ 1017175 h 1542914"/>
              <a:gd name="connsiteX23" fmla="*/ 561580 w 2004695"/>
              <a:gd name="connsiteY23" fmla="*/ 1056704 h 1542914"/>
              <a:gd name="connsiteX24" fmla="*/ 561580 w 2004695"/>
              <a:gd name="connsiteY24" fmla="*/ 1056704 h 1542914"/>
              <a:gd name="connsiteX25" fmla="*/ 558056 w 2004695"/>
              <a:gd name="connsiteY25" fmla="*/ 1086136 h 1542914"/>
              <a:gd name="connsiteX26" fmla="*/ 534720 w 2004695"/>
              <a:gd name="connsiteY26" fmla="*/ 1090613 h 1542914"/>
              <a:gd name="connsiteX27" fmla="*/ 523385 w 2004695"/>
              <a:gd name="connsiteY27" fmla="*/ 1069658 h 1542914"/>
              <a:gd name="connsiteX28" fmla="*/ 492429 w 2004695"/>
              <a:gd name="connsiteY28" fmla="*/ 1032701 h 1542914"/>
              <a:gd name="connsiteX29" fmla="*/ 479094 w 2004695"/>
              <a:gd name="connsiteY29" fmla="*/ 1096899 h 1542914"/>
              <a:gd name="connsiteX30" fmla="*/ 424611 w 2004695"/>
              <a:gd name="connsiteY30" fmla="*/ 1093661 h 1542914"/>
              <a:gd name="connsiteX31" fmla="*/ 577011 w 2004695"/>
              <a:gd name="connsiteY31" fmla="*/ 1349597 h 1542914"/>
              <a:gd name="connsiteX32" fmla="*/ 594632 w 2004695"/>
              <a:gd name="connsiteY32" fmla="*/ 1358456 h 1542914"/>
              <a:gd name="connsiteX33" fmla="*/ 645591 w 2004695"/>
              <a:gd name="connsiteY33" fmla="*/ 1449324 h 1542914"/>
              <a:gd name="connsiteX34" fmla="*/ 639685 w 2004695"/>
              <a:gd name="connsiteY34" fmla="*/ 1452563 h 1542914"/>
              <a:gd name="connsiteX35" fmla="*/ 639685 w 2004695"/>
              <a:gd name="connsiteY35" fmla="*/ 1452563 h 1542914"/>
              <a:gd name="connsiteX36" fmla="*/ 517861 w 2004695"/>
              <a:gd name="connsiteY36" fmla="*/ 1453705 h 1542914"/>
              <a:gd name="connsiteX37" fmla="*/ 517289 w 2004695"/>
              <a:gd name="connsiteY37" fmla="*/ 1453706 h 1542914"/>
              <a:gd name="connsiteX38" fmla="*/ 515956 w 2004695"/>
              <a:gd name="connsiteY38" fmla="*/ 1452753 h 1542914"/>
              <a:gd name="connsiteX39" fmla="*/ 510241 w 2004695"/>
              <a:gd name="connsiteY39" fmla="*/ 1445895 h 1542914"/>
              <a:gd name="connsiteX40" fmla="*/ 510241 w 2004695"/>
              <a:gd name="connsiteY40" fmla="*/ 1445895 h 1542914"/>
              <a:gd name="connsiteX41" fmla="*/ 510241 w 2004695"/>
              <a:gd name="connsiteY41" fmla="*/ 1409414 h 1542914"/>
              <a:gd name="connsiteX42" fmla="*/ 430516 w 2004695"/>
              <a:gd name="connsiteY42" fmla="*/ 1353979 h 1542914"/>
              <a:gd name="connsiteX43" fmla="*/ 359841 w 2004695"/>
              <a:gd name="connsiteY43" fmla="*/ 1165860 h 1542914"/>
              <a:gd name="connsiteX44" fmla="*/ 315645 w 2004695"/>
              <a:gd name="connsiteY44" fmla="*/ 1108710 h 1542914"/>
              <a:gd name="connsiteX45" fmla="*/ 268972 w 2004695"/>
              <a:gd name="connsiteY45" fmla="*/ 1055465 h 1542914"/>
              <a:gd name="connsiteX46" fmla="*/ 253447 w 2004695"/>
              <a:gd name="connsiteY46" fmla="*/ 998315 h 1542914"/>
              <a:gd name="connsiteX47" fmla="*/ 193630 w 2004695"/>
              <a:gd name="connsiteY47" fmla="*/ 1058132 h 1542914"/>
              <a:gd name="connsiteX48" fmla="*/ 189153 w 2004695"/>
              <a:gd name="connsiteY48" fmla="*/ 1084707 h 1542914"/>
              <a:gd name="connsiteX49" fmla="*/ 133813 w 2004695"/>
              <a:gd name="connsiteY49" fmla="*/ 1186625 h 1542914"/>
              <a:gd name="connsiteX50" fmla="*/ 111715 w 2004695"/>
              <a:gd name="connsiteY50" fmla="*/ 1315117 h 1542914"/>
              <a:gd name="connsiteX51" fmla="*/ 111715 w 2004695"/>
              <a:gd name="connsiteY51" fmla="*/ 1412653 h 1542914"/>
              <a:gd name="connsiteX52" fmla="*/ 164864 w 2004695"/>
              <a:gd name="connsiteY52" fmla="*/ 1534573 h 1542914"/>
              <a:gd name="connsiteX53" fmla="*/ 136289 w 2004695"/>
              <a:gd name="connsiteY53" fmla="*/ 1542288 h 1542914"/>
              <a:gd name="connsiteX54" fmla="*/ 136289 w 2004695"/>
              <a:gd name="connsiteY54" fmla="*/ 1542288 h 1542914"/>
              <a:gd name="connsiteX55" fmla="*/ 38753 w 2004695"/>
              <a:gd name="connsiteY55" fmla="*/ 1532763 h 1542914"/>
              <a:gd name="connsiteX56" fmla="*/ 27609 w 2004695"/>
              <a:gd name="connsiteY56" fmla="*/ 1494663 h 1542914"/>
              <a:gd name="connsiteX57" fmla="*/ 41420 w 2004695"/>
              <a:gd name="connsiteY57" fmla="*/ 1452563 h 1542914"/>
              <a:gd name="connsiteX58" fmla="*/ 24466 w 2004695"/>
              <a:gd name="connsiteY58" fmla="*/ 1411986 h 1542914"/>
              <a:gd name="connsiteX59" fmla="*/ 5416 w 2004695"/>
              <a:gd name="connsiteY59" fmla="*/ 1309497 h 1542914"/>
              <a:gd name="connsiteX60" fmla="*/ 5416 w 2004695"/>
              <a:gd name="connsiteY60" fmla="*/ 1308926 h 1542914"/>
              <a:gd name="connsiteX61" fmla="*/ 23323 w 2004695"/>
              <a:gd name="connsiteY61" fmla="*/ 1219867 h 1542914"/>
              <a:gd name="connsiteX62" fmla="*/ 34372 w 2004695"/>
              <a:gd name="connsiteY62" fmla="*/ 1078040 h 1542914"/>
              <a:gd name="connsiteX63" fmla="*/ 32181 w 2004695"/>
              <a:gd name="connsiteY63" fmla="*/ 958310 h 1542914"/>
              <a:gd name="connsiteX64" fmla="*/ 87331 w 2004695"/>
              <a:gd name="connsiteY64" fmla="*/ 884491 h 1542914"/>
              <a:gd name="connsiteX65" fmla="*/ 87331 w 2004695"/>
              <a:gd name="connsiteY65" fmla="*/ 837914 h 1542914"/>
              <a:gd name="connsiteX66" fmla="*/ 65137 w 2004695"/>
              <a:gd name="connsiteY66" fmla="*/ 658463 h 1542914"/>
              <a:gd name="connsiteX67" fmla="*/ 54088 w 2004695"/>
              <a:gd name="connsiteY67" fmla="*/ 567595 h 1542914"/>
              <a:gd name="connsiteX68" fmla="*/ 40753 w 2004695"/>
              <a:gd name="connsiteY68" fmla="*/ 478917 h 1542914"/>
              <a:gd name="connsiteX69" fmla="*/ 40753 w 2004695"/>
              <a:gd name="connsiteY69" fmla="*/ 474250 h 1542914"/>
              <a:gd name="connsiteX70" fmla="*/ 45421 w 2004695"/>
              <a:gd name="connsiteY70" fmla="*/ 695516 h 1542914"/>
              <a:gd name="connsiteX71" fmla="*/ 54946 w 2004695"/>
              <a:gd name="connsiteY71" fmla="*/ 898970 h 1542914"/>
              <a:gd name="connsiteX72" fmla="*/ 54946 w 2004695"/>
              <a:gd name="connsiteY72" fmla="*/ 898970 h 1542914"/>
              <a:gd name="connsiteX73" fmla="*/ 51707 w 2004695"/>
              <a:gd name="connsiteY73" fmla="*/ 902399 h 1542914"/>
              <a:gd name="connsiteX74" fmla="*/ 7511 w 2004695"/>
              <a:gd name="connsiteY74" fmla="*/ 932879 h 1542914"/>
              <a:gd name="connsiteX75" fmla="*/ 4939 w 2004695"/>
              <a:gd name="connsiteY75" fmla="*/ 932879 h 1542914"/>
              <a:gd name="connsiteX76" fmla="*/ 11416 w 2004695"/>
              <a:gd name="connsiteY76" fmla="*/ 699135 h 1542914"/>
              <a:gd name="connsiteX77" fmla="*/ 61518 w 2004695"/>
              <a:gd name="connsiteY77" fmla="*/ 318135 h 1542914"/>
              <a:gd name="connsiteX78" fmla="*/ 115906 w 2004695"/>
              <a:gd name="connsiteY78" fmla="*/ 281940 h 1542914"/>
              <a:gd name="connsiteX79" fmla="*/ 334981 w 2004695"/>
              <a:gd name="connsiteY79" fmla="*/ 247841 h 1542914"/>
              <a:gd name="connsiteX80" fmla="*/ 456996 w 2004695"/>
              <a:gd name="connsiteY80" fmla="*/ 236792 h 1542914"/>
              <a:gd name="connsiteX81" fmla="*/ 592060 w 2004695"/>
              <a:gd name="connsiteY81" fmla="*/ 247841 h 1542914"/>
              <a:gd name="connsiteX82" fmla="*/ 827042 w 2004695"/>
              <a:gd name="connsiteY82" fmla="*/ 225647 h 1542914"/>
              <a:gd name="connsiteX83" fmla="*/ 1128413 w 2004695"/>
              <a:gd name="connsiteY83" fmla="*/ 230124 h 1542914"/>
              <a:gd name="connsiteX84" fmla="*/ 1230331 w 2004695"/>
              <a:gd name="connsiteY84" fmla="*/ 232315 h 1542914"/>
              <a:gd name="connsiteX85" fmla="*/ 1311198 w 2004695"/>
              <a:gd name="connsiteY85" fmla="*/ 215075 h 1542914"/>
              <a:gd name="connsiteX86" fmla="*/ 1375873 w 2004695"/>
              <a:gd name="connsiteY86" fmla="*/ 205550 h 1542914"/>
              <a:gd name="connsiteX87" fmla="*/ 1413973 w 2004695"/>
              <a:gd name="connsiteY87" fmla="*/ 168116 h 1542914"/>
              <a:gd name="connsiteX88" fmla="*/ 1527130 w 2004695"/>
              <a:gd name="connsiteY88" fmla="*/ 195072 h 1542914"/>
              <a:gd name="connsiteX89" fmla="*/ 1653717 w 2004695"/>
              <a:gd name="connsiteY89" fmla="*/ 172879 h 1542914"/>
              <a:gd name="connsiteX90" fmla="*/ 1583327 w 2004695"/>
              <a:gd name="connsiteY90" fmla="*/ 156020 h 1542914"/>
              <a:gd name="connsiteX91" fmla="*/ 1565516 w 2004695"/>
              <a:gd name="connsiteY91" fmla="*/ 96393 h 1542914"/>
              <a:gd name="connsiteX92" fmla="*/ 1571326 w 2004695"/>
              <a:gd name="connsiteY92" fmla="*/ 30194 h 1542914"/>
              <a:gd name="connsiteX93" fmla="*/ 1633714 w 2004695"/>
              <a:gd name="connsiteY93" fmla="*/ 119634 h 1542914"/>
              <a:gd name="connsiteX94" fmla="*/ 1693151 w 2004695"/>
              <a:gd name="connsiteY94" fmla="*/ 95250 h 1542914"/>
              <a:gd name="connsiteX95" fmla="*/ 1716392 w 2004695"/>
              <a:gd name="connsiteY95" fmla="*/ 99822 h 1542914"/>
              <a:gd name="connsiteX96" fmla="*/ 1775637 w 2004695"/>
              <a:gd name="connsiteY96" fmla="*/ 82010 h 1542914"/>
              <a:gd name="connsiteX97" fmla="*/ 1831358 w 2004695"/>
              <a:gd name="connsiteY97" fmla="*/ 89440 h 1542914"/>
              <a:gd name="connsiteX98" fmla="*/ 1853456 w 2004695"/>
              <a:gd name="connsiteY98" fmla="*/ 81725 h 1542914"/>
              <a:gd name="connsiteX99" fmla="*/ 1926322 w 2004695"/>
              <a:gd name="connsiteY99" fmla="*/ 59817 h 1542914"/>
              <a:gd name="connsiteX100" fmla="*/ 1935181 w 2004695"/>
              <a:gd name="connsiteY100" fmla="*/ 0 h 1542914"/>
              <a:gd name="connsiteX101" fmla="*/ 1957279 w 2004695"/>
              <a:gd name="connsiteY101" fmla="*/ 84201 h 1542914"/>
              <a:gd name="connsiteX102" fmla="*/ 1935657 w 2004695"/>
              <a:gd name="connsiteY102" fmla="*/ 119539 h 1542914"/>
              <a:gd name="connsiteX103" fmla="*/ 1888603 w 2004695"/>
              <a:gd name="connsiteY103" fmla="*/ 139637 h 1542914"/>
              <a:gd name="connsiteX104" fmla="*/ 1894604 w 2004695"/>
              <a:gd name="connsiteY104" fmla="*/ 162116 h 1542914"/>
              <a:gd name="connsiteX105" fmla="*/ 1911749 w 2004695"/>
              <a:gd name="connsiteY105" fmla="*/ 182213 h 1542914"/>
              <a:gd name="connsiteX106" fmla="*/ 1989283 w 2004695"/>
              <a:gd name="connsiteY106" fmla="*/ 137827 h 1542914"/>
              <a:gd name="connsiteX107" fmla="*/ 1915464 w 2004695"/>
              <a:gd name="connsiteY107" fmla="*/ 283750 h 1542914"/>
              <a:gd name="connsiteX108" fmla="*/ 1913940 w 2004695"/>
              <a:gd name="connsiteY108" fmla="*/ 422053 h 1542914"/>
              <a:gd name="connsiteX109" fmla="*/ 1938324 w 2004695"/>
              <a:gd name="connsiteY109" fmla="*/ 450628 h 1542914"/>
              <a:gd name="connsiteX110" fmla="*/ 1933942 w 2004695"/>
              <a:gd name="connsiteY110" fmla="*/ 475012 h 1542914"/>
              <a:gd name="connsiteX111" fmla="*/ 1940515 w 2004695"/>
              <a:gd name="connsiteY111" fmla="*/ 503587 h 1542914"/>
              <a:gd name="connsiteX112" fmla="*/ 1924894 w 2004695"/>
              <a:gd name="connsiteY112" fmla="*/ 534353 h 1542914"/>
              <a:gd name="connsiteX113" fmla="*/ 1924894 w 2004695"/>
              <a:gd name="connsiteY113" fmla="*/ 534353 h 1542914"/>
              <a:gd name="connsiteX114" fmla="*/ 1921084 w 2004695"/>
              <a:gd name="connsiteY114" fmla="*/ 538163 h 1542914"/>
              <a:gd name="connsiteX115" fmla="*/ 1816309 w 2004695"/>
              <a:gd name="connsiteY115" fmla="*/ 563404 h 1542914"/>
              <a:gd name="connsiteX116" fmla="*/ 1780400 w 2004695"/>
              <a:gd name="connsiteY116" fmla="*/ 542925 h 1542914"/>
              <a:gd name="connsiteX117" fmla="*/ 1700580 w 2004695"/>
              <a:gd name="connsiteY117" fmla="*/ 581025 h 1542914"/>
              <a:gd name="connsiteX118" fmla="*/ 1685054 w 2004695"/>
              <a:gd name="connsiteY118" fmla="*/ 647700 h 1542914"/>
              <a:gd name="connsiteX119" fmla="*/ 1649621 w 2004695"/>
              <a:gd name="connsiteY119" fmla="*/ 723138 h 1542914"/>
              <a:gd name="connsiteX120" fmla="*/ 1645240 w 2004695"/>
              <a:gd name="connsiteY120" fmla="*/ 771811 h 1542914"/>
              <a:gd name="connsiteX121" fmla="*/ 1594186 w 2004695"/>
              <a:gd name="connsiteY121" fmla="*/ 831628 h 1542914"/>
              <a:gd name="connsiteX122" fmla="*/ 1574469 w 2004695"/>
              <a:gd name="connsiteY122" fmla="*/ 862013 h 1542914"/>
              <a:gd name="connsiteX123" fmla="*/ 1514366 w 2004695"/>
              <a:gd name="connsiteY123" fmla="*/ 938213 h 1542914"/>
              <a:gd name="connsiteX124" fmla="*/ 1474552 w 2004695"/>
              <a:gd name="connsiteY124" fmla="*/ 966788 h 1542914"/>
              <a:gd name="connsiteX125" fmla="*/ 1474552 w 2004695"/>
              <a:gd name="connsiteY125" fmla="*/ 1064324 h 1542914"/>
              <a:gd name="connsiteX126" fmla="*/ 1461217 w 2004695"/>
              <a:gd name="connsiteY126" fmla="*/ 1159574 h 1542914"/>
              <a:gd name="connsiteX127" fmla="*/ 1470075 w 2004695"/>
              <a:gd name="connsiteY127" fmla="*/ 1281398 h 1542914"/>
              <a:gd name="connsiteX128" fmla="*/ 1472361 w 2004695"/>
              <a:gd name="connsiteY128" fmla="*/ 1365695 h 1542914"/>
              <a:gd name="connsiteX129" fmla="*/ 1539036 w 2004695"/>
              <a:gd name="connsiteY129" fmla="*/ 1485329 h 1542914"/>
              <a:gd name="connsiteX130" fmla="*/ 1534274 w 2004695"/>
              <a:gd name="connsiteY130" fmla="*/ 1490091 h 1542914"/>
              <a:gd name="connsiteX131" fmla="*/ 1409782 w 2004695"/>
              <a:gd name="connsiteY131" fmla="*/ 1493615 h 15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004695" h="1542914">
                <a:moveTo>
                  <a:pt x="1409782" y="1493330"/>
                </a:moveTo>
                <a:cubicBezTo>
                  <a:pt x="1407781" y="1466183"/>
                  <a:pt x="1396066" y="1458087"/>
                  <a:pt x="1410449" y="1427417"/>
                </a:cubicBezTo>
                <a:cubicBezTo>
                  <a:pt x="1409020" y="1414748"/>
                  <a:pt x="1392160" y="1417892"/>
                  <a:pt x="1386064" y="1409700"/>
                </a:cubicBezTo>
                <a:cubicBezTo>
                  <a:pt x="1370825" y="1329690"/>
                  <a:pt x="1389493" y="1264063"/>
                  <a:pt x="1377206" y="1185863"/>
                </a:cubicBezTo>
                <a:cubicBezTo>
                  <a:pt x="1372158" y="1153763"/>
                  <a:pt x="1356061" y="1123569"/>
                  <a:pt x="1348631" y="1090613"/>
                </a:cubicBezTo>
                <a:cubicBezTo>
                  <a:pt x="1340345" y="1055275"/>
                  <a:pt x="1339106" y="1020985"/>
                  <a:pt x="1328629" y="986504"/>
                </a:cubicBezTo>
                <a:cubicBezTo>
                  <a:pt x="1303197" y="1026033"/>
                  <a:pt x="1291862" y="1079754"/>
                  <a:pt x="1264335" y="1117283"/>
                </a:cubicBezTo>
                <a:cubicBezTo>
                  <a:pt x="1260811" y="1155383"/>
                  <a:pt x="1254810" y="1190911"/>
                  <a:pt x="1248809" y="1228058"/>
                </a:cubicBezTo>
                <a:cubicBezTo>
                  <a:pt x="1243094" y="1262825"/>
                  <a:pt x="1227950" y="1304258"/>
                  <a:pt x="1233379" y="1338834"/>
                </a:cubicBezTo>
                <a:cubicBezTo>
                  <a:pt x="1239284" y="1376267"/>
                  <a:pt x="1287100" y="1397508"/>
                  <a:pt x="1277670" y="1445228"/>
                </a:cubicBezTo>
                <a:cubicBezTo>
                  <a:pt x="1235802" y="1464802"/>
                  <a:pt x="1186891" y="1461973"/>
                  <a:pt x="1147559" y="1437704"/>
                </a:cubicBezTo>
                <a:cubicBezTo>
                  <a:pt x="1141177" y="1403509"/>
                  <a:pt x="1162799" y="1355979"/>
                  <a:pt x="1135843" y="1338834"/>
                </a:cubicBezTo>
                <a:cubicBezTo>
                  <a:pt x="1156607" y="1269302"/>
                  <a:pt x="1185373" y="1194054"/>
                  <a:pt x="1191278" y="1117283"/>
                </a:cubicBezTo>
                <a:cubicBezTo>
                  <a:pt x="1193183" y="1091660"/>
                  <a:pt x="1180801" y="1069658"/>
                  <a:pt x="1186801" y="1048512"/>
                </a:cubicBezTo>
                <a:cubicBezTo>
                  <a:pt x="1188708" y="1041994"/>
                  <a:pt x="1191096" y="1035627"/>
                  <a:pt x="1193945" y="1029462"/>
                </a:cubicBezTo>
                <a:lnTo>
                  <a:pt x="1193945" y="1029462"/>
                </a:lnTo>
                <a:cubicBezTo>
                  <a:pt x="1193945" y="1029462"/>
                  <a:pt x="1211281" y="938308"/>
                  <a:pt x="1171657" y="905066"/>
                </a:cubicBezTo>
                <a:cubicBezTo>
                  <a:pt x="1118479" y="906122"/>
                  <a:pt x="1065542" y="912504"/>
                  <a:pt x="1013637" y="924116"/>
                </a:cubicBezTo>
                <a:cubicBezTo>
                  <a:pt x="953534" y="936212"/>
                  <a:pt x="895527" y="959358"/>
                  <a:pt x="831900" y="955072"/>
                </a:cubicBezTo>
                <a:cubicBezTo>
                  <a:pt x="796979" y="951606"/>
                  <a:pt x="762691" y="943402"/>
                  <a:pt x="729983" y="930688"/>
                </a:cubicBezTo>
                <a:cubicBezTo>
                  <a:pt x="706360" y="921163"/>
                  <a:pt x="657211" y="891635"/>
                  <a:pt x="641305" y="895255"/>
                </a:cubicBezTo>
                <a:cubicBezTo>
                  <a:pt x="617016" y="900779"/>
                  <a:pt x="624255" y="946785"/>
                  <a:pt x="605776" y="972884"/>
                </a:cubicBezTo>
                <a:cubicBezTo>
                  <a:pt x="596251" y="986790"/>
                  <a:pt x="564914" y="996315"/>
                  <a:pt x="561580" y="1017175"/>
                </a:cubicBezTo>
                <a:cubicBezTo>
                  <a:pt x="559104" y="1032510"/>
                  <a:pt x="563009" y="1041273"/>
                  <a:pt x="561580" y="1056704"/>
                </a:cubicBezTo>
                <a:lnTo>
                  <a:pt x="561580" y="1056704"/>
                </a:lnTo>
                <a:cubicBezTo>
                  <a:pt x="561580" y="1056704"/>
                  <a:pt x="564914" y="1079849"/>
                  <a:pt x="558056" y="1086136"/>
                </a:cubicBezTo>
                <a:cubicBezTo>
                  <a:pt x="551198" y="1092422"/>
                  <a:pt x="544435" y="1098042"/>
                  <a:pt x="534720" y="1090613"/>
                </a:cubicBezTo>
                <a:cubicBezTo>
                  <a:pt x="526528" y="1084421"/>
                  <a:pt x="531100" y="1087850"/>
                  <a:pt x="523385" y="1069658"/>
                </a:cubicBezTo>
                <a:cubicBezTo>
                  <a:pt x="513098" y="1046893"/>
                  <a:pt x="522814" y="1029272"/>
                  <a:pt x="492429" y="1032701"/>
                </a:cubicBezTo>
                <a:cubicBezTo>
                  <a:pt x="464902" y="1039178"/>
                  <a:pt x="499477" y="1083374"/>
                  <a:pt x="479094" y="1096899"/>
                </a:cubicBezTo>
                <a:cubicBezTo>
                  <a:pt x="464140" y="1105281"/>
                  <a:pt x="430231" y="1078706"/>
                  <a:pt x="424611" y="1093661"/>
                </a:cubicBezTo>
                <a:cubicBezTo>
                  <a:pt x="466426" y="1233011"/>
                  <a:pt x="540721" y="1259967"/>
                  <a:pt x="577011" y="1349597"/>
                </a:cubicBezTo>
                <a:cubicBezTo>
                  <a:pt x="580059" y="1355408"/>
                  <a:pt x="591298" y="1352931"/>
                  <a:pt x="594632" y="1358456"/>
                </a:cubicBezTo>
                <a:cubicBezTo>
                  <a:pt x="612253" y="1387031"/>
                  <a:pt x="646734" y="1409891"/>
                  <a:pt x="645591" y="1449324"/>
                </a:cubicBezTo>
                <a:cubicBezTo>
                  <a:pt x="644213" y="1451241"/>
                  <a:pt x="642042" y="1452431"/>
                  <a:pt x="639685" y="1452563"/>
                </a:cubicBezTo>
                <a:lnTo>
                  <a:pt x="639685" y="1452563"/>
                </a:lnTo>
                <a:cubicBezTo>
                  <a:pt x="600452" y="1467130"/>
                  <a:pt x="557361" y="1467534"/>
                  <a:pt x="517861" y="1453705"/>
                </a:cubicBezTo>
                <a:lnTo>
                  <a:pt x="517289" y="1453706"/>
                </a:lnTo>
                <a:cubicBezTo>
                  <a:pt x="516829" y="1453411"/>
                  <a:pt x="516384" y="1453093"/>
                  <a:pt x="515956" y="1452753"/>
                </a:cubicBezTo>
                <a:cubicBezTo>
                  <a:pt x="513304" y="1451210"/>
                  <a:pt x="511280" y="1448782"/>
                  <a:pt x="510241" y="1445895"/>
                </a:cubicBezTo>
                <a:lnTo>
                  <a:pt x="510241" y="1445895"/>
                </a:lnTo>
                <a:cubicBezTo>
                  <a:pt x="505383" y="1435417"/>
                  <a:pt x="511955" y="1421606"/>
                  <a:pt x="510241" y="1409414"/>
                </a:cubicBezTo>
                <a:cubicBezTo>
                  <a:pt x="506240" y="1374267"/>
                  <a:pt x="472141" y="1348931"/>
                  <a:pt x="430516" y="1353979"/>
                </a:cubicBezTo>
                <a:cubicBezTo>
                  <a:pt x="428707" y="1274540"/>
                  <a:pt x="391559" y="1219391"/>
                  <a:pt x="359841" y="1165860"/>
                </a:cubicBezTo>
                <a:cubicBezTo>
                  <a:pt x="346756" y="1145591"/>
                  <a:pt x="331971" y="1126472"/>
                  <a:pt x="315645" y="1108710"/>
                </a:cubicBezTo>
                <a:cubicBezTo>
                  <a:pt x="300786" y="1091565"/>
                  <a:pt x="275926" y="1072134"/>
                  <a:pt x="268972" y="1055465"/>
                </a:cubicBezTo>
                <a:cubicBezTo>
                  <a:pt x="260781" y="1035558"/>
                  <a:pt x="268496" y="1014032"/>
                  <a:pt x="253447" y="998315"/>
                </a:cubicBezTo>
                <a:cubicBezTo>
                  <a:pt x="236778" y="1015365"/>
                  <a:pt x="203440" y="1031558"/>
                  <a:pt x="193630" y="1058132"/>
                </a:cubicBezTo>
                <a:cubicBezTo>
                  <a:pt x="190677" y="1066229"/>
                  <a:pt x="192010" y="1075849"/>
                  <a:pt x="189153" y="1084707"/>
                </a:cubicBezTo>
                <a:cubicBezTo>
                  <a:pt x="177056" y="1124236"/>
                  <a:pt x="148195" y="1150049"/>
                  <a:pt x="133813" y="1186625"/>
                </a:cubicBezTo>
                <a:cubicBezTo>
                  <a:pt x="118573" y="1224725"/>
                  <a:pt x="113905" y="1267206"/>
                  <a:pt x="111715" y="1315117"/>
                </a:cubicBezTo>
                <a:cubicBezTo>
                  <a:pt x="110476" y="1341025"/>
                  <a:pt x="104380" y="1378934"/>
                  <a:pt x="111715" y="1412653"/>
                </a:cubicBezTo>
                <a:cubicBezTo>
                  <a:pt x="121240" y="1455325"/>
                  <a:pt x="173532" y="1475613"/>
                  <a:pt x="164864" y="1534573"/>
                </a:cubicBezTo>
                <a:cubicBezTo>
                  <a:pt x="155771" y="1538538"/>
                  <a:pt x="146142" y="1541138"/>
                  <a:pt x="136289" y="1542288"/>
                </a:cubicBezTo>
                <a:lnTo>
                  <a:pt x="136289" y="1542288"/>
                </a:lnTo>
                <a:cubicBezTo>
                  <a:pt x="110095" y="1545050"/>
                  <a:pt x="71710" y="1538097"/>
                  <a:pt x="38753" y="1532763"/>
                </a:cubicBezTo>
                <a:cubicBezTo>
                  <a:pt x="33698" y="1520494"/>
                  <a:pt x="29963" y="1507722"/>
                  <a:pt x="27609" y="1494663"/>
                </a:cubicBezTo>
                <a:cubicBezTo>
                  <a:pt x="25799" y="1479899"/>
                  <a:pt x="43230" y="1465326"/>
                  <a:pt x="41420" y="1452563"/>
                </a:cubicBezTo>
                <a:cubicBezTo>
                  <a:pt x="38344" y="1438100"/>
                  <a:pt x="32594" y="1424338"/>
                  <a:pt x="24466" y="1411986"/>
                </a:cubicBezTo>
                <a:cubicBezTo>
                  <a:pt x="24466" y="1411986"/>
                  <a:pt x="-8205" y="1374743"/>
                  <a:pt x="5416" y="1309497"/>
                </a:cubicBezTo>
                <a:cubicBezTo>
                  <a:pt x="5416" y="1309497"/>
                  <a:pt x="5416" y="1309497"/>
                  <a:pt x="5416" y="1308926"/>
                </a:cubicBezTo>
                <a:cubicBezTo>
                  <a:pt x="9988" y="1281208"/>
                  <a:pt x="18941" y="1251776"/>
                  <a:pt x="23323" y="1219867"/>
                </a:cubicBezTo>
                <a:cubicBezTo>
                  <a:pt x="29800" y="1171670"/>
                  <a:pt x="37420" y="1121378"/>
                  <a:pt x="34372" y="1078040"/>
                </a:cubicBezTo>
                <a:cubicBezTo>
                  <a:pt x="31609" y="1039178"/>
                  <a:pt x="15322" y="991076"/>
                  <a:pt x="32181" y="958310"/>
                </a:cubicBezTo>
                <a:cubicBezTo>
                  <a:pt x="47707" y="927735"/>
                  <a:pt x="81520" y="924687"/>
                  <a:pt x="87331" y="884491"/>
                </a:cubicBezTo>
                <a:cubicBezTo>
                  <a:pt x="88763" y="868999"/>
                  <a:pt x="88763" y="853407"/>
                  <a:pt x="87331" y="837914"/>
                </a:cubicBezTo>
                <a:cubicBezTo>
                  <a:pt x="83330" y="781907"/>
                  <a:pt x="72091" y="721424"/>
                  <a:pt x="65137" y="658463"/>
                </a:cubicBezTo>
                <a:cubicBezTo>
                  <a:pt x="61899" y="629888"/>
                  <a:pt x="58089" y="597884"/>
                  <a:pt x="54088" y="567595"/>
                </a:cubicBezTo>
                <a:cubicBezTo>
                  <a:pt x="50088" y="537305"/>
                  <a:pt x="41515" y="507873"/>
                  <a:pt x="40753" y="478917"/>
                </a:cubicBezTo>
                <a:cubicBezTo>
                  <a:pt x="40753" y="477393"/>
                  <a:pt x="40753" y="475774"/>
                  <a:pt x="40753" y="474250"/>
                </a:cubicBezTo>
                <a:cubicBezTo>
                  <a:pt x="28657" y="578263"/>
                  <a:pt x="45135" y="693801"/>
                  <a:pt x="45421" y="695516"/>
                </a:cubicBezTo>
                <a:cubicBezTo>
                  <a:pt x="51707" y="770096"/>
                  <a:pt x="69233" y="875729"/>
                  <a:pt x="54946" y="898970"/>
                </a:cubicBezTo>
                <a:lnTo>
                  <a:pt x="54946" y="898970"/>
                </a:lnTo>
                <a:cubicBezTo>
                  <a:pt x="54171" y="900366"/>
                  <a:pt x="53057" y="901545"/>
                  <a:pt x="51707" y="902399"/>
                </a:cubicBezTo>
                <a:cubicBezTo>
                  <a:pt x="43801" y="910781"/>
                  <a:pt x="23132" y="930974"/>
                  <a:pt x="7511" y="932879"/>
                </a:cubicBezTo>
                <a:cubicBezTo>
                  <a:pt x="6659" y="933009"/>
                  <a:pt x="5792" y="933009"/>
                  <a:pt x="4939" y="932879"/>
                </a:cubicBezTo>
                <a:cubicBezTo>
                  <a:pt x="-11348" y="899065"/>
                  <a:pt x="18465" y="783336"/>
                  <a:pt x="11416" y="699135"/>
                </a:cubicBezTo>
                <a:cubicBezTo>
                  <a:pt x="9797" y="688562"/>
                  <a:pt x="-29827" y="422910"/>
                  <a:pt x="61518" y="318135"/>
                </a:cubicBezTo>
                <a:cubicBezTo>
                  <a:pt x="75988" y="301314"/>
                  <a:pt x="94802" y="288793"/>
                  <a:pt x="115906" y="281940"/>
                </a:cubicBezTo>
                <a:cubicBezTo>
                  <a:pt x="173818" y="250508"/>
                  <a:pt x="257923" y="255080"/>
                  <a:pt x="334981" y="247841"/>
                </a:cubicBezTo>
                <a:cubicBezTo>
                  <a:pt x="377367" y="243935"/>
                  <a:pt x="416515" y="235649"/>
                  <a:pt x="456996" y="236792"/>
                </a:cubicBezTo>
                <a:cubicBezTo>
                  <a:pt x="501287" y="238030"/>
                  <a:pt x="547579" y="248317"/>
                  <a:pt x="592060" y="247841"/>
                </a:cubicBezTo>
                <a:cubicBezTo>
                  <a:pt x="670451" y="246983"/>
                  <a:pt x="747508" y="229267"/>
                  <a:pt x="827042" y="225647"/>
                </a:cubicBezTo>
                <a:cubicBezTo>
                  <a:pt x="925340" y="221266"/>
                  <a:pt x="1025543" y="225647"/>
                  <a:pt x="1128413" y="230124"/>
                </a:cubicBezTo>
                <a:cubicBezTo>
                  <a:pt x="1162324" y="232647"/>
                  <a:pt x="1196343" y="233379"/>
                  <a:pt x="1230331" y="232315"/>
                </a:cubicBezTo>
                <a:cubicBezTo>
                  <a:pt x="1274527" y="229553"/>
                  <a:pt x="1267955" y="222218"/>
                  <a:pt x="1311198" y="215075"/>
                </a:cubicBezTo>
                <a:cubicBezTo>
                  <a:pt x="1338344" y="210598"/>
                  <a:pt x="1349298" y="204026"/>
                  <a:pt x="1375873" y="205550"/>
                </a:cubicBezTo>
                <a:cubicBezTo>
                  <a:pt x="1373206" y="184214"/>
                  <a:pt x="1394351" y="171831"/>
                  <a:pt x="1413973" y="168116"/>
                </a:cubicBezTo>
                <a:cubicBezTo>
                  <a:pt x="1438452" y="164402"/>
                  <a:pt x="1521034" y="192881"/>
                  <a:pt x="1527130" y="195072"/>
                </a:cubicBezTo>
                <a:cubicBezTo>
                  <a:pt x="1559038" y="206693"/>
                  <a:pt x="1630762" y="221075"/>
                  <a:pt x="1653717" y="172879"/>
                </a:cubicBezTo>
                <a:cubicBezTo>
                  <a:pt x="1617713" y="177641"/>
                  <a:pt x="1597901" y="170688"/>
                  <a:pt x="1583327" y="156020"/>
                </a:cubicBezTo>
                <a:cubicBezTo>
                  <a:pt x="1564944" y="143161"/>
                  <a:pt x="1567706" y="117253"/>
                  <a:pt x="1565516" y="96393"/>
                </a:cubicBezTo>
                <a:cubicBezTo>
                  <a:pt x="1564581" y="74168"/>
                  <a:pt x="1566534" y="51916"/>
                  <a:pt x="1571326" y="30194"/>
                </a:cubicBezTo>
                <a:cubicBezTo>
                  <a:pt x="1604949" y="51054"/>
                  <a:pt x="1585613" y="115253"/>
                  <a:pt x="1633714" y="119634"/>
                </a:cubicBezTo>
                <a:cubicBezTo>
                  <a:pt x="1647240" y="120968"/>
                  <a:pt x="1675434" y="98298"/>
                  <a:pt x="1693151" y="95250"/>
                </a:cubicBezTo>
                <a:cubicBezTo>
                  <a:pt x="1698484" y="94298"/>
                  <a:pt x="1709248" y="100108"/>
                  <a:pt x="1716392" y="99822"/>
                </a:cubicBezTo>
                <a:cubicBezTo>
                  <a:pt x="1740680" y="98965"/>
                  <a:pt x="1754492" y="83439"/>
                  <a:pt x="1775637" y="82010"/>
                </a:cubicBezTo>
                <a:cubicBezTo>
                  <a:pt x="1799450" y="80391"/>
                  <a:pt x="1804974" y="83153"/>
                  <a:pt x="1831358" y="89440"/>
                </a:cubicBezTo>
                <a:cubicBezTo>
                  <a:pt x="1834311" y="90106"/>
                  <a:pt x="1850408" y="81153"/>
                  <a:pt x="1853456" y="81725"/>
                </a:cubicBezTo>
                <a:cubicBezTo>
                  <a:pt x="1882984" y="87344"/>
                  <a:pt x="1916226" y="86678"/>
                  <a:pt x="1926322" y="59817"/>
                </a:cubicBezTo>
                <a:cubicBezTo>
                  <a:pt x="1933180" y="41339"/>
                  <a:pt x="1927751" y="23241"/>
                  <a:pt x="1935181" y="0"/>
                </a:cubicBezTo>
                <a:cubicBezTo>
                  <a:pt x="1955755" y="15335"/>
                  <a:pt x="1963756" y="57150"/>
                  <a:pt x="1957279" y="84201"/>
                </a:cubicBezTo>
                <a:cubicBezTo>
                  <a:pt x="1954089" y="98011"/>
                  <a:pt x="1946501" y="110412"/>
                  <a:pt x="1935657" y="119539"/>
                </a:cubicBezTo>
                <a:cubicBezTo>
                  <a:pt x="1922213" y="130593"/>
                  <a:pt x="1905885" y="137567"/>
                  <a:pt x="1888603" y="139637"/>
                </a:cubicBezTo>
                <a:cubicBezTo>
                  <a:pt x="1888285" y="147564"/>
                  <a:pt x="1890378" y="155401"/>
                  <a:pt x="1894604" y="162116"/>
                </a:cubicBezTo>
                <a:cubicBezTo>
                  <a:pt x="1899747" y="169282"/>
                  <a:pt x="1905482" y="176005"/>
                  <a:pt x="1911749" y="182213"/>
                </a:cubicBezTo>
                <a:cubicBezTo>
                  <a:pt x="1939086" y="173641"/>
                  <a:pt x="1958708" y="141923"/>
                  <a:pt x="1989283" y="137827"/>
                </a:cubicBezTo>
                <a:cubicBezTo>
                  <a:pt x="2001760" y="136303"/>
                  <a:pt x="2040051" y="233839"/>
                  <a:pt x="1915464" y="283750"/>
                </a:cubicBezTo>
                <a:cubicBezTo>
                  <a:pt x="1902415" y="321850"/>
                  <a:pt x="1906796" y="384524"/>
                  <a:pt x="1913940" y="422053"/>
                </a:cubicBezTo>
                <a:cubicBezTo>
                  <a:pt x="1924037" y="429959"/>
                  <a:pt x="1935276" y="433102"/>
                  <a:pt x="1938324" y="450628"/>
                </a:cubicBezTo>
                <a:cubicBezTo>
                  <a:pt x="1939753" y="458915"/>
                  <a:pt x="1933371" y="465392"/>
                  <a:pt x="1933942" y="475012"/>
                </a:cubicBezTo>
                <a:cubicBezTo>
                  <a:pt x="1934609" y="487966"/>
                  <a:pt x="1941467" y="494728"/>
                  <a:pt x="1940515" y="503587"/>
                </a:cubicBezTo>
                <a:cubicBezTo>
                  <a:pt x="1938931" y="515312"/>
                  <a:pt x="1933426" y="526155"/>
                  <a:pt x="1924894" y="534353"/>
                </a:cubicBezTo>
                <a:lnTo>
                  <a:pt x="1924894" y="534353"/>
                </a:lnTo>
                <a:lnTo>
                  <a:pt x="1921084" y="538163"/>
                </a:lnTo>
                <a:cubicBezTo>
                  <a:pt x="1891968" y="562380"/>
                  <a:pt x="1853258" y="571706"/>
                  <a:pt x="1816309" y="563404"/>
                </a:cubicBezTo>
                <a:cubicBezTo>
                  <a:pt x="1808213" y="561499"/>
                  <a:pt x="1788686" y="543116"/>
                  <a:pt x="1780400" y="542925"/>
                </a:cubicBezTo>
                <a:cubicBezTo>
                  <a:pt x="1762112" y="542354"/>
                  <a:pt x="1718392" y="538639"/>
                  <a:pt x="1700580" y="581025"/>
                </a:cubicBezTo>
                <a:cubicBezTo>
                  <a:pt x="1691055" y="594551"/>
                  <a:pt x="1691626" y="622078"/>
                  <a:pt x="1685054" y="647700"/>
                </a:cubicBezTo>
                <a:cubicBezTo>
                  <a:pt x="1677434" y="677418"/>
                  <a:pt x="1655908" y="704088"/>
                  <a:pt x="1649621" y="723138"/>
                </a:cubicBezTo>
                <a:cubicBezTo>
                  <a:pt x="1644859" y="737330"/>
                  <a:pt x="1649050" y="757333"/>
                  <a:pt x="1645240" y="771811"/>
                </a:cubicBezTo>
                <a:cubicBezTo>
                  <a:pt x="1637143" y="802005"/>
                  <a:pt x="1614950" y="804196"/>
                  <a:pt x="1594186" y="831628"/>
                </a:cubicBezTo>
                <a:cubicBezTo>
                  <a:pt x="1587104" y="841416"/>
                  <a:pt x="1580523" y="851557"/>
                  <a:pt x="1574469" y="862013"/>
                </a:cubicBezTo>
                <a:cubicBezTo>
                  <a:pt x="1557991" y="889635"/>
                  <a:pt x="1541036" y="920020"/>
                  <a:pt x="1514366" y="938213"/>
                </a:cubicBezTo>
                <a:cubicBezTo>
                  <a:pt x="1501698" y="946880"/>
                  <a:pt x="1476266" y="951166"/>
                  <a:pt x="1474552" y="966788"/>
                </a:cubicBezTo>
                <a:cubicBezTo>
                  <a:pt x="1471409" y="995363"/>
                  <a:pt x="1474552" y="1034034"/>
                  <a:pt x="1474552" y="1064324"/>
                </a:cubicBezTo>
                <a:cubicBezTo>
                  <a:pt x="1474552" y="1094613"/>
                  <a:pt x="1462169" y="1126903"/>
                  <a:pt x="1461217" y="1159574"/>
                </a:cubicBezTo>
                <a:cubicBezTo>
                  <a:pt x="1460264" y="1192244"/>
                  <a:pt x="1468075" y="1238726"/>
                  <a:pt x="1470075" y="1281398"/>
                </a:cubicBezTo>
                <a:cubicBezTo>
                  <a:pt x="1471599" y="1312926"/>
                  <a:pt x="1465693" y="1342263"/>
                  <a:pt x="1472361" y="1365695"/>
                </a:cubicBezTo>
                <a:cubicBezTo>
                  <a:pt x="1484267" y="1407890"/>
                  <a:pt x="1536655" y="1428845"/>
                  <a:pt x="1539036" y="1485329"/>
                </a:cubicBezTo>
                <a:lnTo>
                  <a:pt x="1534274" y="1490091"/>
                </a:lnTo>
                <a:cubicBezTo>
                  <a:pt x="1510175" y="1510856"/>
                  <a:pt x="1439785" y="1511903"/>
                  <a:pt x="1409782" y="1493615"/>
                </a:cubicBezTo>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D2D2D"/>
              </a:solidFill>
              <a:effectLst/>
              <a:uLnTx/>
              <a:uFillTx/>
              <a:latin typeface="DINPro"/>
              <a:ea typeface="+mn-ea"/>
              <a:cs typeface="+mn-cs"/>
            </a:endParaRPr>
          </a:p>
        </p:txBody>
      </p:sp>
      <p:sp>
        <p:nvSpPr>
          <p:cNvPr id="11" name="Textplatzhalter 54">
            <a:extLst>
              <a:ext uri="{FF2B5EF4-FFF2-40B4-BE49-F238E27FC236}">
                <a16:creationId xmlns:a16="http://schemas.microsoft.com/office/drawing/2014/main" id="{E889FFA1-B841-E4C2-5E6F-9AB4917FDFB5}"/>
              </a:ext>
            </a:extLst>
          </p:cNvPr>
          <p:cNvSpPr txBox="1">
            <a:spLocks/>
          </p:cNvSpPr>
          <p:nvPr/>
        </p:nvSpPr>
        <p:spPr>
          <a:xfrm>
            <a:off x="415433" y="4520665"/>
            <a:ext cx="2099167" cy="537034"/>
          </a:xfrm>
          <a:prstGeom prst="rect">
            <a:avLst/>
          </a:prstGeom>
        </p:spPr>
        <p:txBody>
          <a:bodyPr vert="horz" wrap="square" lIns="144000" tIns="144000" rIns="144000" bIns="14400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mj-lt"/>
                <a:ea typeface="+mn-ea"/>
                <a:cs typeface="+mn-cs"/>
              </a:defRPr>
            </a:lvl2pPr>
            <a:lvl3pPr marL="180975"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61950" indent="-180975" algn="l" defTabSz="914400" rtl="0" eaLnBrk="1" latinLnBrk="0" hangingPunct="1">
              <a:lnSpc>
                <a:spcPct val="100000"/>
              </a:lnSpc>
              <a:spcBef>
                <a:spcPts val="0"/>
              </a:spcBef>
              <a:buFont typeface="Symbol" panose="05050102010706020507" pitchFamily="18" charset="2"/>
              <a:buChar char="-"/>
              <a:tabLst/>
              <a:defRPr sz="1600" kern="1200">
                <a:solidFill>
                  <a:srgbClr val="4A4A49"/>
                </a:solidFill>
                <a:latin typeface="+mn-lt"/>
                <a:ea typeface="+mn-ea"/>
                <a:cs typeface="+mn-cs"/>
              </a:defRPr>
            </a:lvl4pPr>
            <a:lvl5pPr marL="533400" indent="-182563"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A4A49"/>
                </a:solidFill>
                <a:effectLst/>
                <a:uLnTx/>
                <a:uFillTx/>
                <a:latin typeface="DINPro"/>
                <a:ea typeface="+mn-ea"/>
                <a:cs typeface="+mn-cs"/>
              </a:rPr>
              <a:t>Going forward</a:t>
            </a:r>
          </a:p>
        </p:txBody>
      </p:sp>
    </p:spTree>
    <p:extLst>
      <p:ext uri="{BB962C8B-B14F-4D97-AF65-F5344CB8AC3E}">
        <p14:creationId xmlns:p14="http://schemas.microsoft.com/office/powerpoint/2010/main" val="2441811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DINPro" panose="020B0504020101020102" pitchFamily="34" charset="0"/>
              <a:ea typeface="+mn-ea"/>
              <a:cs typeface="+mn-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srgbClr val="000000">
                    <a:tint val="75000"/>
                  </a:srgbClr>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000000">
                  <a:tint val="75000"/>
                </a:srgbClr>
              </a:solidFill>
              <a:effectLst/>
              <a:uLnTx/>
              <a:uFillTx/>
              <a:latin typeface="DINPro"/>
              <a:ea typeface="+mn-ea"/>
              <a:cs typeface="+mn-cs"/>
            </a:endParaRPr>
          </a:p>
        </p:txBody>
      </p:sp>
      <p:sp>
        <p:nvSpPr>
          <p:cNvPr id="25" name="Textplatzhalter 24">
            <a:extLst>
              <a:ext uri="{FF2B5EF4-FFF2-40B4-BE49-F238E27FC236}">
                <a16:creationId xmlns:a16="http://schemas.microsoft.com/office/drawing/2014/main" id="{543A2662-0A31-04F5-0CF5-4A4D2AD4911F}"/>
              </a:ext>
            </a:extLst>
          </p:cNvPr>
          <p:cNvSpPr>
            <a:spLocks noGrp="1"/>
          </p:cNvSpPr>
          <p:nvPr>
            <p:ph type="body" sz="quarter" idx="14"/>
          </p:nvPr>
        </p:nvSpPr>
        <p:spPr>
          <a:xfrm>
            <a:off x="4838223" y="1085964"/>
            <a:ext cx="7080805" cy="2123658"/>
          </a:xfrm>
        </p:spPr>
        <p:txBody>
          <a:bodyPr/>
          <a:lstStyle/>
          <a:p>
            <a:pPr lvl="2"/>
            <a:r>
              <a:rPr lang="en-US" dirty="0"/>
              <a:t>Over the past century, increasingly dramatic evidence of the complex relationship between humans, animals and the environment in regards to our health and welfare</a:t>
            </a:r>
            <a:endParaRPr lang="th-TH" dirty="0"/>
          </a:p>
          <a:p>
            <a:pPr marL="3175" lvl="2" indent="0">
              <a:buNone/>
            </a:pPr>
            <a:endParaRPr lang="th-TH" dirty="0"/>
          </a:p>
          <a:p>
            <a:pPr lvl="2"/>
            <a:r>
              <a:rPr lang="en-US" dirty="0"/>
              <a:t>More and more diseases emerging with increasing frequency </a:t>
            </a:r>
          </a:p>
          <a:p>
            <a:pPr lvl="2"/>
            <a:endParaRPr lang="en-US" dirty="0"/>
          </a:p>
          <a:p>
            <a:pPr lvl="2"/>
            <a:r>
              <a:rPr lang="en-US" dirty="0"/>
              <a:t>The following timeline gives some indication of the zoonotic disease outbreaks that have occurred over the past century</a:t>
            </a:r>
            <a:endParaRPr lang="en-GB" dirty="0"/>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442913" y="593523"/>
            <a:ext cx="8790620" cy="492443"/>
          </a:xfrm>
        </p:spPr>
        <p:txBody>
          <a:bodyPr vert="horz"/>
          <a:lstStyle/>
          <a:p>
            <a:r>
              <a:rPr lang="en-GB"/>
              <a:t>Introduction</a:t>
            </a:r>
          </a:p>
        </p:txBody>
      </p:sp>
      <p:sp>
        <p:nvSpPr>
          <p:cNvPr id="14" name="TextBox 13">
            <a:extLst>
              <a:ext uri="{FF2B5EF4-FFF2-40B4-BE49-F238E27FC236}">
                <a16:creationId xmlns:a16="http://schemas.microsoft.com/office/drawing/2014/main" id="{61A2A0B6-781D-BC2A-7D10-B022944385FC}"/>
              </a:ext>
            </a:extLst>
          </p:cNvPr>
          <p:cNvSpPr txBox="1"/>
          <p:nvPr/>
        </p:nvSpPr>
        <p:spPr>
          <a:xfrm>
            <a:off x="442912" y="6481516"/>
            <a:ext cx="10697296" cy="307777"/>
          </a:xfrm>
          <a:prstGeom prst="rect">
            <a:avLst/>
          </a:prstGeom>
          <a:noFill/>
        </p:spPr>
        <p:txBody>
          <a:bodyPr wrap="square" lIns="0" tIns="0" rIns="0" bIns="0" rtlCol="0">
            <a:spAutoFit/>
          </a:bodyPr>
          <a:lstStyle/>
          <a:p>
            <a:pPr algn="l"/>
            <a:r>
              <a:rPr lang="en-US" sz="1000" dirty="0">
                <a:solidFill>
                  <a:srgbClr val="4A4A49"/>
                </a:solidFill>
              </a:rPr>
              <a:t>Source: G. </a:t>
            </a:r>
            <a:r>
              <a:rPr lang="en-US" sz="1000" dirty="0" err="1">
                <a:solidFill>
                  <a:srgbClr val="4A4A49"/>
                </a:solidFill>
              </a:rPr>
              <a:t>Bedenham</a:t>
            </a:r>
            <a:r>
              <a:rPr lang="en-US" sz="1000" dirty="0">
                <a:solidFill>
                  <a:srgbClr val="4A4A49"/>
                </a:solidFill>
              </a:rPr>
              <a:t>, A. Kirk, U. </a:t>
            </a:r>
            <a:r>
              <a:rPr lang="en-US" sz="1000" dirty="0" err="1">
                <a:solidFill>
                  <a:srgbClr val="4A4A49"/>
                </a:solidFill>
              </a:rPr>
              <a:t>Luhano</a:t>
            </a:r>
            <a:r>
              <a:rPr lang="en-US" sz="1000" dirty="0">
                <a:solidFill>
                  <a:srgbClr val="4A4A49"/>
                </a:solidFill>
              </a:rPr>
              <a:t> and A. Shields, The importance of biodiversity risks: Link to zoonotic diseases, </a:t>
            </a:r>
            <a:r>
              <a:rPr lang="en-US" sz="1000" i="1" dirty="0">
                <a:solidFill>
                  <a:srgbClr val="4A4A49"/>
                </a:solidFill>
              </a:rPr>
              <a:t>Cambridge University Press</a:t>
            </a:r>
            <a:r>
              <a:rPr lang="en-US" sz="1000" dirty="0">
                <a:solidFill>
                  <a:srgbClr val="4A4A49"/>
                </a:solidFill>
              </a:rPr>
              <a:t> (May 10, 2022), https://www.cambridge.org/core/journals/british-actuarial-journal/article/importance-of-biodiversity-risks-link-to-zoonotic-diseases/ED61579636DAAD97247851007243E658</a:t>
            </a:r>
            <a:r>
              <a:rPr lang="en-US" sz="1000" i="1" dirty="0">
                <a:solidFill>
                  <a:srgbClr val="4A4A49"/>
                </a:solidFill>
              </a:rPr>
              <a:t> </a:t>
            </a:r>
            <a:endParaRPr lang="en-GB" sz="1000" i="1" dirty="0">
              <a:solidFill>
                <a:srgbClr val="4A4A49"/>
              </a:solidFill>
            </a:endParaRPr>
          </a:p>
        </p:txBody>
      </p:sp>
      <p:pic>
        <p:nvPicPr>
          <p:cNvPr id="1026" name="Picture 2" descr="A screenshot of a computer&#10;&#10;Description automatically generated">
            <a:extLst>
              <a:ext uri="{FF2B5EF4-FFF2-40B4-BE49-F238E27FC236}">
                <a16:creationId xmlns:a16="http://schemas.microsoft.com/office/drawing/2014/main" id="{36F26CF2-7C9A-AED9-E6BB-86AA8A2A1C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48379"/>
            <a:ext cx="12192000" cy="178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503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A2B1BC-B46D-1157-7B39-FEF570EA713F}"/>
              </a:ext>
            </a:extLst>
          </p:cNvPr>
          <p:cNvSpPr>
            <a:spLocks noGrp="1"/>
          </p:cNvSpPr>
          <p:nvPr>
            <p:ph type="sldNum" sz="quarter" idx="12"/>
          </p:nvPr>
        </p:nvSpPr>
        <p:spPr/>
        <p:txBody>
          <a:bodyPr/>
          <a:lstStyle/>
          <a:p>
            <a:fld id="{15085F71-AFFB-4208-B08F-D7EFE42E2BC8}" type="slidenum">
              <a:rPr lang="en-GB" smtClean="0"/>
              <a:pPr/>
              <a:t>4</a:t>
            </a:fld>
            <a:endParaRPr lang="en-GB"/>
          </a:p>
        </p:txBody>
      </p:sp>
      <p:pic>
        <p:nvPicPr>
          <p:cNvPr id="3" name="Picture 2" descr="Fig. 1">
            <a:extLst>
              <a:ext uri="{FF2B5EF4-FFF2-40B4-BE49-F238E27FC236}">
                <a16:creationId xmlns:a16="http://schemas.microsoft.com/office/drawing/2014/main" id="{AC9BAA7C-D912-0CCB-116A-1B74C5FA58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54" y="875863"/>
            <a:ext cx="11747723" cy="306997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BCFE82E-C530-6888-AA88-64213443861C}"/>
              </a:ext>
            </a:extLst>
          </p:cNvPr>
          <p:cNvSpPr txBox="1"/>
          <p:nvPr/>
        </p:nvSpPr>
        <p:spPr>
          <a:xfrm>
            <a:off x="179254" y="4597882"/>
            <a:ext cx="11569833" cy="338554"/>
          </a:xfrm>
          <a:prstGeom prst="rect">
            <a:avLst/>
          </a:prstGeom>
          <a:noFill/>
        </p:spPr>
        <p:txBody>
          <a:bodyPr wrap="square" lIns="0" tIns="0" rIns="0" bIns="0" rtlCol="0">
            <a:spAutoFit/>
          </a:bodyPr>
          <a:lstStyle/>
          <a:p>
            <a:pPr algn="l"/>
            <a:r>
              <a:rPr lang="en-US" sz="1100" dirty="0">
                <a:solidFill>
                  <a:srgbClr val="4A4A49"/>
                </a:solidFill>
              </a:rPr>
              <a:t>Source: Increasing risks for emerging infectious diseases within a rapidly changing High Asia</a:t>
            </a:r>
            <a:r>
              <a:rPr lang="en-GB" sz="1100" dirty="0">
                <a:solidFill>
                  <a:srgbClr val="4A4A49"/>
                </a:solidFill>
              </a:rPr>
              <a:t>, </a:t>
            </a:r>
            <a:r>
              <a:rPr lang="en-GB" sz="1100" i="1" dirty="0">
                <a:solidFill>
                  <a:srgbClr val="4A4A49"/>
                </a:solidFill>
              </a:rPr>
              <a:t>Springer Nature </a:t>
            </a:r>
            <a:r>
              <a:rPr lang="en-GB" sz="1100" dirty="0">
                <a:solidFill>
                  <a:srgbClr val="4A4A49"/>
                </a:solidFill>
              </a:rPr>
              <a:t>(July 22, 2021), https://link.springer.com/article/10.1007/s13280-021-01599-7  </a:t>
            </a:r>
          </a:p>
        </p:txBody>
      </p:sp>
    </p:spTree>
    <p:extLst>
      <p:ext uri="{BB962C8B-B14F-4D97-AF65-F5344CB8AC3E}">
        <p14:creationId xmlns:p14="http://schemas.microsoft.com/office/powerpoint/2010/main" val="1858847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AC02DB1-E31A-36DA-1041-4E446D7DA4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1" name="think-cell data - do not delete" hidden="1">
                        <a:extLst>
                          <a:ext uri="{FF2B5EF4-FFF2-40B4-BE49-F238E27FC236}">
                            <a16:creationId xmlns:a16="http://schemas.microsoft.com/office/drawing/2014/main" id="{5AC02DB1-E31A-36DA-1041-4E446D7DA4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6825C15E-BE5B-E2D8-FD09-4B3A2F5270DD}"/>
              </a:ext>
            </a:extLst>
          </p:cNvPr>
          <p:cNvSpPr>
            <a:spLocks noGrp="1"/>
          </p:cNvSpPr>
          <p:nvPr>
            <p:ph type="pic" sz="quarter" idx="27"/>
          </p:nvPr>
        </p:nvSpPr>
        <p:spPr/>
        <p:txBody>
          <a:bodyPr/>
          <a:lstStyle/>
          <a:p>
            <a:endParaRPr lang="en-GB" dirty="0"/>
          </a:p>
        </p:txBody>
      </p:sp>
      <p:sp>
        <p:nvSpPr>
          <p:cNvPr id="6" name="Textplatzhalter 5">
            <a:extLst>
              <a:ext uri="{FF2B5EF4-FFF2-40B4-BE49-F238E27FC236}">
                <a16:creationId xmlns:a16="http://schemas.microsoft.com/office/drawing/2014/main" id="{EFF2B0C1-436A-4E9E-CA0D-22BFABB7842A}"/>
              </a:ext>
            </a:extLst>
          </p:cNvPr>
          <p:cNvSpPr>
            <a:spLocks noGrp="1"/>
          </p:cNvSpPr>
          <p:nvPr>
            <p:ph type="body" sz="quarter" idx="15"/>
          </p:nvPr>
        </p:nvSpPr>
        <p:spPr>
          <a:xfrm>
            <a:off x="3222627" y="1986579"/>
            <a:ext cx="8526461" cy="3093154"/>
          </a:xfrm>
        </p:spPr>
        <p:txBody>
          <a:bodyPr/>
          <a:lstStyle/>
          <a:p>
            <a:r>
              <a:rPr lang="en-US" sz="2800" dirty="0"/>
              <a:t>“One Health is an integrated, unifying approach that aims to sustainably balance and optimize the health of people, animals, and ecosystems. </a:t>
            </a:r>
          </a:p>
          <a:p>
            <a:r>
              <a:rPr lang="en-US" sz="2800" dirty="0"/>
              <a:t>It recognizes the health of humans, domestic and wild animals, plants, and the wider environment (including ecosystems) are closely linked and interdependent”</a:t>
            </a:r>
          </a:p>
        </p:txBody>
      </p:sp>
      <p:sp>
        <p:nvSpPr>
          <p:cNvPr id="5" name="Foliennummernplatzhalter 4">
            <a:extLst>
              <a:ext uri="{FF2B5EF4-FFF2-40B4-BE49-F238E27FC236}">
                <a16:creationId xmlns:a16="http://schemas.microsoft.com/office/drawing/2014/main" id="{0C57175D-BD08-F66D-BED5-373FE9DC44E1}"/>
              </a:ext>
            </a:extLst>
          </p:cNvPr>
          <p:cNvSpPr>
            <a:spLocks noGrp="1"/>
          </p:cNvSpPr>
          <p:nvPr>
            <p:ph type="sldNum" sz="quarter" idx="26"/>
          </p:nvPr>
        </p:nvSpPr>
        <p:spPr>
          <a:xfrm>
            <a:off x="11614436" y="6635405"/>
            <a:ext cx="134652"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prstClr val="white"/>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prstClr val="white"/>
              </a:solidFill>
              <a:effectLst/>
              <a:uLnTx/>
              <a:uFillTx/>
              <a:latin typeface="DINPro"/>
              <a:ea typeface="+mn-ea"/>
              <a:cs typeface="+mn-cs"/>
            </a:endParaRPr>
          </a:p>
        </p:txBody>
      </p:sp>
      <p:pic>
        <p:nvPicPr>
          <p:cNvPr id="4" name="Picture Placeholder 3">
            <a:extLst>
              <a:ext uri="{FF2B5EF4-FFF2-40B4-BE49-F238E27FC236}">
                <a16:creationId xmlns:a16="http://schemas.microsoft.com/office/drawing/2014/main" id="{28547860-B553-1A79-6C1C-CBB10DB39EC9}"/>
              </a:ext>
            </a:extLst>
          </p:cNvPr>
          <p:cNvPicPr>
            <a:picLocks noGrp="1" noChangeAspect="1"/>
          </p:cNvPicPr>
          <p:nvPr>
            <p:ph type="pic" sz="quarter" idx="28"/>
          </p:nvPr>
        </p:nvPicPr>
        <p:blipFill>
          <a:blip r:embed="rId6"/>
          <a:srcRect l="7534" r="7534"/>
          <a:stretch/>
        </p:blipFill>
        <p:spPr/>
      </p:pic>
      <p:sp>
        <p:nvSpPr>
          <p:cNvPr id="2" name="Titel 2">
            <a:extLst>
              <a:ext uri="{FF2B5EF4-FFF2-40B4-BE49-F238E27FC236}">
                <a16:creationId xmlns:a16="http://schemas.microsoft.com/office/drawing/2014/main" id="{911437F4-9D8B-3141-C18A-A06233EBA5D3}"/>
              </a:ext>
            </a:extLst>
          </p:cNvPr>
          <p:cNvSpPr txBox="1">
            <a:spLocks/>
          </p:cNvSpPr>
          <p:nvPr/>
        </p:nvSpPr>
        <p:spPr>
          <a:xfrm>
            <a:off x="442913" y="593523"/>
            <a:ext cx="8790620" cy="492443"/>
          </a:xfrm>
          <a:prstGeom prst="rect">
            <a:avLst/>
          </a:prstGeom>
        </p:spPr>
        <p:txBody>
          <a:bodyPr vert="horz"/>
          <a:lst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a:lstStyle>
          <a:p>
            <a:r>
              <a:rPr lang="en-GB" dirty="0">
                <a:solidFill>
                  <a:schemeClr val="bg1"/>
                </a:solidFill>
              </a:rPr>
              <a:t>One Health</a:t>
            </a:r>
          </a:p>
        </p:txBody>
      </p:sp>
      <p:sp>
        <p:nvSpPr>
          <p:cNvPr id="8" name="Inhaltsplatzhalter 2">
            <a:extLst>
              <a:ext uri="{FF2B5EF4-FFF2-40B4-BE49-F238E27FC236}">
                <a16:creationId xmlns:a16="http://schemas.microsoft.com/office/drawing/2014/main" id="{5748348E-CE60-5B20-1A43-A6139E09DA7B}"/>
              </a:ext>
            </a:extLst>
          </p:cNvPr>
          <p:cNvSpPr txBox="1">
            <a:spLocks/>
          </p:cNvSpPr>
          <p:nvPr/>
        </p:nvSpPr>
        <p:spPr>
          <a:xfrm>
            <a:off x="442913" y="1203158"/>
            <a:ext cx="8790620" cy="276999"/>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Definition by One Health High-Level Expert Panel (2022)</a:t>
            </a:r>
          </a:p>
        </p:txBody>
      </p:sp>
      <p:sp>
        <p:nvSpPr>
          <p:cNvPr id="10" name="Rechteck 1052">
            <a:extLst>
              <a:ext uri="{FF2B5EF4-FFF2-40B4-BE49-F238E27FC236}">
                <a16:creationId xmlns:a16="http://schemas.microsoft.com/office/drawing/2014/main" id="{75D41514-0473-5EDA-DFC1-C67DB69B8EF9}"/>
              </a:ext>
            </a:extLst>
          </p:cNvPr>
          <p:cNvSpPr/>
          <p:nvPr/>
        </p:nvSpPr>
        <p:spPr>
          <a:xfrm>
            <a:off x="0" y="1098026"/>
            <a:ext cx="4780800" cy="468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DINPro"/>
              <a:ea typeface="+mn-ea"/>
              <a:cs typeface="+mn-cs"/>
            </a:endParaRPr>
          </a:p>
        </p:txBody>
      </p:sp>
      <p:sp>
        <p:nvSpPr>
          <p:cNvPr id="12" name="TextBox 11">
            <a:extLst>
              <a:ext uri="{FF2B5EF4-FFF2-40B4-BE49-F238E27FC236}">
                <a16:creationId xmlns:a16="http://schemas.microsoft.com/office/drawing/2014/main" id="{95A754B6-87EB-9163-6311-50F1F848BCCF}"/>
              </a:ext>
            </a:extLst>
          </p:cNvPr>
          <p:cNvSpPr txBox="1"/>
          <p:nvPr/>
        </p:nvSpPr>
        <p:spPr>
          <a:xfrm>
            <a:off x="442912" y="6635405"/>
            <a:ext cx="11101388" cy="153888"/>
          </a:xfrm>
          <a:prstGeom prst="rect">
            <a:avLst/>
          </a:prstGeom>
          <a:noFill/>
        </p:spPr>
        <p:txBody>
          <a:bodyPr wrap="square" lIns="0" tIns="0" rIns="0" bIns="0" rtlCol="0">
            <a:spAutoFit/>
          </a:bodyPr>
          <a:lstStyle/>
          <a:p>
            <a:pPr algn="l"/>
            <a:r>
              <a:rPr lang="en-GB" sz="1000" dirty="0">
                <a:solidFill>
                  <a:schemeClr val="bg1"/>
                </a:solidFill>
              </a:rPr>
              <a:t>Source: </a:t>
            </a:r>
            <a:r>
              <a:rPr lang="en-US" sz="1000" dirty="0">
                <a:solidFill>
                  <a:schemeClr val="bg1"/>
                </a:solidFill>
              </a:rPr>
              <a:t>One Health High-Level Expert Panel (OHHLEP)</a:t>
            </a:r>
            <a:r>
              <a:rPr lang="en-GB" sz="1000" dirty="0">
                <a:solidFill>
                  <a:schemeClr val="bg1"/>
                </a:solidFill>
              </a:rPr>
              <a:t>,</a:t>
            </a:r>
            <a:r>
              <a:rPr lang="en-US" sz="1000" dirty="0">
                <a:solidFill>
                  <a:schemeClr val="bg1"/>
                </a:solidFill>
              </a:rPr>
              <a:t> One Health: A new definition for a sustainable and healthy future, https://www.ncbi.nlm.nih.gov/pmc/articles/PMC9223325/   </a:t>
            </a:r>
            <a:r>
              <a:rPr lang="en-GB" sz="1000" dirty="0">
                <a:solidFill>
                  <a:schemeClr val="bg1"/>
                </a:solidFill>
              </a:rPr>
              <a:t> </a:t>
            </a:r>
          </a:p>
        </p:txBody>
      </p:sp>
    </p:spTree>
    <p:extLst>
      <p:ext uri="{BB962C8B-B14F-4D97-AF65-F5344CB8AC3E}">
        <p14:creationId xmlns:p14="http://schemas.microsoft.com/office/powerpoint/2010/main" val="75946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DINPro" panose="020B0504020101020102" pitchFamily="34" charset="0"/>
              <a:ea typeface="+mn-ea"/>
              <a:cs typeface="+mn-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85F71-AFFB-4208-B08F-D7EFE42E2BC8}" type="slidenum">
              <a:rPr kumimoji="0" lang="en-GB" sz="1000" b="0" i="0" u="none" strike="noStrike" kern="1200" cap="none" spc="0" normalizeH="0" baseline="0" noProof="0" smtClean="0">
                <a:ln>
                  <a:noFill/>
                </a:ln>
                <a:solidFill>
                  <a:srgbClr val="000000">
                    <a:tint val="75000"/>
                  </a:srgbClr>
                </a:solidFill>
                <a:effectLst/>
                <a:uLnTx/>
                <a:uFillTx/>
                <a:latin typeface="DIN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000000">
                  <a:tint val="75000"/>
                </a:srgbClr>
              </a:solidFill>
              <a:effectLst/>
              <a:uLnTx/>
              <a:uFillTx/>
              <a:latin typeface="DINPro"/>
              <a:ea typeface="+mn-ea"/>
              <a:cs typeface="+mn-cs"/>
            </a:endParaRPr>
          </a:p>
        </p:txBody>
      </p:sp>
      <p:sp>
        <p:nvSpPr>
          <p:cNvPr id="17" name="Inhaltsplatzhalter 16">
            <a:extLst>
              <a:ext uri="{FF2B5EF4-FFF2-40B4-BE49-F238E27FC236}">
                <a16:creationId xmlns:a16="http://schemas.microsoft.com/office/drawing/2014/main" id="{C9BE344A-1F9E-9894-6A5A-81662A051AA7}"/>
              </a:ext>
            </a:extLst>
          </p:cNvPr>
          <p:cNvSpPr>
            <a:spLocks noGrp="1"/>
          </p:cNvSpPr>
          <p:nvPr>
            <p:ph idx="13"/>
          </p:nvPr>
        </p:nvSpPr>
        <p:spPr>
          <a:xfrm>
            <a:off x="442913" y="1203158"/>
            <a:ext cx="3968313" cy="830997"/>
          </a:xfrm>
        </p:spPr>
        <p:txBody>
          <a:bodyPr/>
          <a:lstStyle/>
          <a:p>
            <a:r>
              <a:rPr lang="en-US" dirty="0"/>
              <a:t>One Health toward a sustainable healthy future as developed by the One Health High-Level Expert Panel</a:t>
            </a:r>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442913" y="593523"/>
            <a:ext cx="8790620" cy="492443"/>
          </a:xfrm>
        </p:spPr>
        <p:txBody>
          <a:bodyPr vert="horz"/>
          <a:lstStyle/>
          <a:p>
            <a:r>
              <a:rPr lang="en-GB" dirty="0"/>
              <a:t>One Health</a:t>
            </a:r>
          </a:p>
        </p:txBody>
      </p:sp>
      <p:pic>
        <p:nvPicPr>
          <p:cNvPr id="12" name="Picture 11">
            <a:extLst>
              <a:ext uri="{FF2B5EF4-FFF2-40B4-BE49-F238E27FC236}">
                <a16:creationId xmlns:a16="http://schemas.microsoft.com/office/drawing/2014/main" id="{6BF1F281-4B22-CCF4-BC3E-4C2E26C57538}"/>
              </a:ext>
            </a:extLst>
          </p:cNvPr>
          <p:cNvPicPr>
            <a:picLocks noChangeAspect="1"/>
          </p:cNvPicPr>
          <p:nvPr/>
        </p:nvPicPr>
        <p:blipFill>
          <a:blip r:embed="rId7"/>
          <a:stretch>
            <a:fillRect/>
          </a:stretch>
        </p:blipFill>
        <p:spPr>
          <a:xfrm>
            <a:off x="2466975" y="2348896"/>
            <a:ext cx="7258050" cy="397176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8D7D615-1E2C-B2D8-EC49-51021708A58B}"/>
              </a:ext>
            </a:extLst>
          </p:cNvPr>
          <p:cNvSpPr txBox="1"/>
          <p:nvPr/>
        </p:nvSpPr>
        <p:spPr>
          <a:xfrm>
            <a:off x="442912" y="6635405"/>
            <a:ext cx="11101388" cy="153888"/>
          </a:xfrm>
          <a:prstGeom prst="rect">
            <a:avLst/>
          </a:prstGeom>
          <a:noFill/>
        </p:spPr>
        <p:txBody>
          <a:bodyPr wrap="square" lIns="0" tIns="0" rIns="0" bIns="0" rtlCol="0">
            <a:spAutoFit/>
          </a:bodyPr>
          <a:lstStyle/>
          <a:p>
            <a:pPr algn="l"/>
            <a:r>
              <a:rPr lang="en-GB" sz="1000" dirty="0"/>
              <a:t>Source: </a:t>
            </a:r>
            <a:r>
              <a:rPr lang="en-US" sz="1000" dirty="0"/>
              <a:t>One Health High-Level Expert Panel (OHHLEP)</a:t>
            </a:r>
            <a:r>
              <a:rPr lang="en-GB" sz="1000" dirty="0"/>
              <a:t>,</a:t>
            </a:r>
            <a:r>
              <a:rPr lang="en-US" sz="1000" dirty="0"/>
              <a:t> One Health: A new definition for a sustainable and healthy future, https://www.ncbi.nlm.nih.gov/pmc/articles/PMC9223325/   </a:t>
            </a:r>
            <a:r>
              <a:rPr lang="en-GB" sz="1000" dirty="0"/>
              <a:t> </a:t>
            </a:r>
          </a:p>
        </p:txBody>
      </p:sp>
    </p:spTree>
    <p:extLst>
      <p:ext uri="{BB962C8B-B14F-4D97-AF65-F5344CB8AC3E}">
        <p14:creationId xmlns:p14="http://schemas.microsoft.com/office/powerpoint/2010/main" val="95705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A5470-B526-F99D-5253-D4FDC68ED622}"/>
              </a:ext>
            </a:extLst>
          </p:cNvPr>
          <p:cNvSpPr>
            <a:spLocks noGrp="1"/>
          </p:cNvSpPr>
          <p:nvPr>
            <p:ph type="sldNum" sz="quarter" idx="12"/>
          </p:nvPr>
        </p:nvSpPr>
        <p:spPr/>
        <p:txBody>
          <a:bodyPr/>
          <a:lstStyle/>
          <a:p>
            <a:fld id="{15085F71-AFFB-4208-B08F-D7EFE42E2BC8}" type="slidenum">
              <a:rPr lang="en-GB" smtClean="0"/>
              <a:pPr/>
              <a:t>7</a:t>
            </a:fld>
            <a:endParaRPr lang="en-GB"/>
          </a:p>
        </p:txBody>
      </p:sp>
      <p:sp>
        <p:nvSpPr>
          <p:cNvPr id="5" name="Text Placeholder 4">
            <a:extLst>
              <a:ext uri="{FF2B5EF4-FFF2-40B4-BE49-F238E27FC236}">
                <a16:creationId xmlns:a16="http://schemas.microsoft.com/office/drawing/2014/main" id="{B6627AAF-A6FE-6A68-578B-CAE389069B1C}"/>
              </a:ext>
            </a:extLst>
          </p:cNvPr>
          <p:cNvSpPr>
            <a:spLocks noGrp="1"/>
          </p:cNvSpPr>
          <p:nvPr>
            <p:ph type="body" sz="quarter" idx="14"/>
          </p:nvPr>
        </p:nvSpPr>
        <p:spPr>
          <a:xfrm>
            <a:off x="6826358" y="1651366"/>
            <a:ext cx="4911617" cy="2462213"/>
          </a:xfrm>
        </p:spPr>
        <p:txBody>
          <a:bodyPr/>
          <a:lstStyle/>
          <a:p>
            <a:r>
              <a:rPr lang="en-US" i="1" dirty="0">
                <a:latin typeface="+mn-lt"/>
              </a:rPr>
              <a:t>“One Welfare serves to highlight the interconnections between animal welfare, human wellbeing and the environment. It fosters transdisciplinary collaboration to improve human and animal welfare internationally. One Welfare also helps to promote key global objectives such as supporting food security, sustainability, reducing human suffering and improving </a:t>
            </a:r>
            <a:r>
              <a:rPr lang="en-US" i="1" dirty="0">
                <a:solidFill>
                  <a:schemeClr val="tx1"/>
                </a:solidFill>
                <a:latin typeface="+mn-lt"/>
              </a:rPr>
              <a:t>productivity</a:t>
            </a:r>
            <a:r>
              <a:rPr lang="en-US" i="1" dirty="0">
                <a:latin typeface="+mn-lt"/>
              </a:rPr>
              <a:t> within the farming sector through a better understanding of the value of high welfare standards” </a:t>
            </a:r>
          </a:p>
        </p:txBody>
      </p:sp>
      <p:sp>
        <p:nvSpPr>
          <p:cNvPr id="6" name="Title 5">
            <a:extLst>
              <a:ext uri="{FF2B5EF4-FFF2-40B4-BE49-F238E27FC236}">
                <a16:creationId xmlns:a16="http://schemas.microsoft.com/office/drawing/2014/main" id="{2AA3EB6D-7D7D-8B83-7322-8AD7910E10D1}"/>
              </a:ext>
            </a:extLst>
          </p:cNvPr>
          <p:cNvSpPr>
            <a:spLocks noGrp="1"/>
          </p:cNvSpPr>
          <p:nvPr>
            <p:ph type="title"/>
          </p:nvPr>
        </p:nvSpPr>
        <p:spPr>
          <a:xfrm>
            <a:off x="442913" y="593523"/>
            <a:ext cx="8790620" cy="492443"/>
          </a:xfrm>
        </p:spPr>
        <p:txBody>
          <a:bodyPr/>
          <a:lstStyle/>
          <a:p>
            <a:r>
              <a:rPr lang="en-GB" dirty="0"/>
              <a:t>One Welfare</a:t>
            </a:r>
          </a:p>
        </p:txBody>
      </p:sp>
      <p:sp>
        <p:nvSpPr>
          <p:cNvPr id="9" name="Text Placeholder 2">
            <a:extLst>
              <a:ext uri="{FF2B5EF4-FFF2-40B4-BE49-F238E27FC236}">
                <a16:creationId xmlns:a16="http://schemas.microsoft.com/office/drawing/2014/main" id="{2860E951-135D-2E25-580A-6052F6F9A72D}"/>
              </a:ext>
            </a:extLst>
          </p:cNvPr>
          <p:cNvSpPr txBox="1">
            <a:spLocks/>
          </p:cNvSpPr>
          <p:nvPr/>
        </p:nvSpPr>
        <p:spPr>
          <a:xfrm>
            <a:off x="6826356" y="4709557"/>
            <a:ext cx="4911617" cy="492443"/>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4000" b="0" kern="1200">
                <a:solidFill>
                  <a:schemeClr val="bg1"/>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4A4A49"/>
                </a:solidFill>
                <a:latin typeface="+mn-lt"/>
              </a:rPr>
              <a:t>“</a:t>
            </a:r>
            <a:r>
              <a:rPr lang="en-US" sz="1600" dirty="0" err="1">
                <a:solidFill>
                  <a:srgbClr val="4A4A49"/>
                </a:solidFill>
                <a:latin typeface="+mn-lt"/>
              </a:rPr>
              <a:t>Recognising</a:t>
            </a:r>
            <a:r>
              <a:rPr lang="en-US" sz="1600" dirty="0">
                <a:solidFill>
                  <a:srgbClr val="4A4A49"/>
                </a:solidFill>
                <a:latin typeface="+mn-lt"/>
              </a:rPr>
              <a:t> that animal welfare, biodiversity &amp; the environment are connected to human wellbeing” </a:t>
            </a:r>
            <a:endParaRPr lang="en-GB" sz="1600" baseline="30000" dirty="0">
              <a:solidFill>
                <a:srgbClr val="4A4A49"/>
              </a:solidFill>
              <a:latin typeface="+mn-lt"/>
            </a:endParaRPr>
          </a:p>
        </p:txBody>
      </p:sp>
      <p:sp>
        <p:nvSpPr>
          <p:cNvPr id="10" name="TextBox 9">
            <a:extLst>
              <a:ext uri="{FF2B5EF4-FFF2-40B4-BE49-F238E27FC236}">
                <a16:creationId xmlns:a16="http://schemas.microsoft.com/office/drawing/2014/main" id="{AAC5409F-EADB-9D24-8A44-FD563ABB86C4}"/>
              </a:ext>
            </a:extLst>
          </p:cNvPr>
          <p:cNvSpPr txBox="1"/>
          <p:nvPr/>
        </p:nvSpPr>
        <p:spPr>
          <a:xfrm>
            <a:off x="454025" y="6635405"/>
            <a:ext cx="5549462" cy="153888"/>
          </a:xfrm>
          <a:prstGeom prst="rect">
            <a:avLst/>
          </a:prstGeom>
          <a:noFill/>
        </p:spPr>
        <p:txBody>
          <a:bodyPr wrap="square" lIns="0" tIns="0" rIns="0" bIns="0" rtlCol="0">
            <a:spAutoFit/>
          </a:bodyPr>
          <a:lstStyle/>
          <a:p>
            <a:pPr algn="l"/>
            <a:r>
              <a:rPr lang="en-GB" sz="1000" dirty="0">
                <a:solidFill>
                  <a:srgbClr val="4A4A49"/>
                </a:solidFill>
              </a:rPr>
              <a:t>Photos Source: </a:t>
            </a:r>
            <a:r>
              <a:rPr lang="en-GB" sz="1000" i="1" dirty="0">
                <a:solidFill>
                  <a:srgbClr val="4A4A49"/>
                </a:solidFill>
              </a:rPr>
              <a:t>FOUR PAWS/Change for Animals foundation</a:t>
            </a:r>
            <a:r>
              <a:rPr lang="en-GB" sz="1000" dirty="0">
                <a:solidFill>
                  <a:srgbClr val="4A4A49"/>
                </a:solidFill>
              </a:rPr>
              <a:t> </a:t>
            </a:r>
          </a:p>
        </p:txBody>
      </p:sp>
      <p:pic>
        <p:nvPicPr>
          <p:cNvPr id="14" name="Picture Placeholder 13" descr="A person sitting in water with a dog in it&#10;&#10;Description automatically generated">
            <a:extLst>
              <a:ext uri="{FF2B5EF4-FFF2-40B4-BE49-F238E27FC236}">
                <a16:creationId xmlns:a16="http://schemas.microsoft.com/office/drawing/2014/main" id="{3CE496CB-705D-77CF-E480-AF3D657BB03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tretch>
            <a:fillRect/>
          </a:stretch>
        </p:blipFill>
        <p:spPr>
          <a:xfrm>
            <a:off x="317623" y="1147709"/>
            <a:ext cx="5520591" cy="5641584"/>
          </a:xfrm>
        </p:spPr>
      </p:pic>
      <p:sp>
        <p:nvSpPr>
          <p:cNvPr id="3" name="TextBox 2">
            <a:extLst>
              <a:ext uri="{FF2B5EF4-FFF2-40B4-BE49-F238E27FC236}">
                <a16:creationId xmlns:a16="http://schemas.microsoft.com/office/drawing/2014/main" id="{9AAFFEFE-0821-CDC6-46DE-7D371BC5278C}"/>
              </a:ext>
            </a:extLst>
          </p:cNvPr>
          <p:cNvSpPr txBox="1"/>
          <p:nvPr/>
        </p:nvSpPr>
        <p:spPr>
          <a:xfrm>
            <a:off x="7271277" y="6635405"/>
            <a:ext cx="5549462" cy="153888"/>
          </a:xfrm>
          <a:prstGeom prst="rect">
            <a:avLst/>
          </a:prstGeom>
          <a:noFill/>
        </p:spPr>
        <p:txBody>
          <a:bodyPr wrap="square" lIns="0" tIns="0" rIns="0" bIns="0" rtlCol="0">
            <a:spAutoFit/>
          </a:bodyPr>
          <a:lstStyle/>
          <a:p>
            <a:pPr algn="l"/>
            <a:r>
              <a:rPr lang="en-GB" sz="1000" dirty="0">
                <a:solidFill>
                  <a:srgbClr val="4A4A49"/>
                </a:solidFill>
              </a:rPr>
              <a:t>Source: </a:t>
            </a:r>
            <a:r>
              <a:rPr lang="en-GB" sz="1000" i="1" dirty="0">
                <a:solidFill>
                  <a:srgbClr val="4A4A49"/>
                </a:solidFill>
              </a:rPr>
              <a:t>One Welfare</a:t>
            </a:r>
            <a:r>
              <a:rPr lang="en-GB" sz="1000" dirty="0">
                <a:solidFill>
                  <a:srgbClr val="4A4A49"/>
                </a:solidFill>
              </a:rPr>
              <a:t>, https://www.onewelfareworld.org/ </a:t>
            </a:r>
          </a:p>
        </p:txBody>
      </p:sp>
    </p:spTree>
    <p:extLst>
      <p:ext uri="{BB962C8B-B14F-4D97-AF65-F5344CB8AC3E}">
        <p14:creationId xmlns:p14="http://schemas.microsoft.com/office/powerpoint/2010/main" val="164699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35854-34D8-AA33-F804-11BE5B1790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223" y="1085967"/>
            <a:ext cx="6177040" cy="5549436"/>
          </a:xfrm>
          <a:prstGeom prst="rect">
            <a:avLst/>
          </a:prstGeom>
          <a:noFill/>
          <a:ln>
            <a:noFill/>
          </a:ln>
        </p:spPr>
      </p:pic>
      <p:sp>
        <p:nvSpPr>
          <p:cNvPr id="2" name="Slide Number Placeholder 1">
            <a:extLst>
              <a:ext uri="{FF2B5EF4-FFF2-40B4-BE49-F238E27FC236}">
                <a16:creationId xmlns:a16="http://schemas.microsoft.com/office/drawing/2014/main" id="{4368528F-0095-A0DE-E58C-6616CB78D0FE}"/>
              </a:ext>
            </a:extLst>
          </p:cNvPr>
          <p:cNvSpPr>
            <a:spLocks noGrp="1"/>
          </p:cNvSpPr>
          <p:nvPr>
            <p:ph type="sldNum" sz="quarter" idx="12"/>
          </p:nvPr>
        </p:nvSpPr>
        <p:spPr/>
        <p:txBody>
          <a:bodyPr/>
          <a:lstStyle/>
          <a:p>
            <a:fld id="{15085F71-AFFB-4208-B08F-D7EFE42E2BC8}" type="slidenum">
              <a:rPr lang="en-GB" smtClean="0"/>
              <a:pPr/>
              <a:t>8</a:t>
            </a:fld>
            <a:endParaRPr lang="en-GB"/>
          </a:p>
        </p:txBody>
      </p:sp>
      <p:sp>
        <p:nvSpPr>
          <p:cNvPr id="3" name="Content Placeholder 2">
            <a:extLst>
              <a:ext uri="{FF2B5EF4-FFF2-40B4-BE49-F238E27FC236}">
                <a16:creationId xmlns:a16="http://schemas.microsoft.com/office/drawing/2014/main" id="{A877F06B-6E86-4CBB-7FBD-C785AA4D36CA}"/>
              </a:ext>
            </a:extLst>
          </p:cNvPr>
          <p:cNvSpPr>
            <a:spLocks noGrp="1"/>
          </p:cNvSpPr>
          <p:nvPr>
            <p:ph idx="13"/>
          </p:nvPr>
        </p:nvSpPr>
        <p:spPr>
          <a:xfrm>
            <a:off x="442913" y="1203158"/>
            <a:ext cx="3968313" cy="4308872"/>
          </a:xfrm>
        </p:spPr>
        <p:txBody>
          <a:bodyPr/>
          <a:lstStyle/>
          <a:p>
            <a:r>
              <a:rPr lang="en-US" sz="4000" dirty="0"/>
              <a:t>A One Welfare approach helps to identify and </a:t>
            </a:r>
            <a:r>
              <a:rPr lang="en-US" sz="4000" dirty="0" err="1"/>
              <a:t>recognise</a:t>
            </a:r>
            <a:r>
              <a:rPr lang="en-US" sz="4000" dirty="0"/>
              <a:t> the links that exist between different sectors</a:t>
            </a:r>
            <a:endParaRPr lang="en-GB" sz="4000" dirty="0"/>
          </a:p>
        </p:txBody>
      </p:sp>
      <p:sp>
        <p:nvSpPr>
          <p:cNvPr id="6" name="Title 5">
            <a:extLst>
              <a:ext uri="{FF2B5EF4-FFF2-40B4-BE49-F238E27FC236}">
                <a16:creationId xmlns:a16="http://schemas.microsoft.com/office/drawing/2014/main" id="{93288E53-8323-FC58-6499-59B1A60BD38A}"/>
              </a:ext>
            </a:extLst>
          </p:cNvPr>
          <p:cNvSpPr>
            <a:spLocks noGrp="1"/>
          </p:cNvSpPr>
          <p:nvPr>
            <p:ph type="title"/>
          </p:nvPr>
        </p:nvSpPr>
        <p:spPr>
          <a:xfrm>
            <a:off x="442913" y="593524"/>
            <a:ext cx="8790620" cy="492443"/>
          </a:xfrm>
        </p:spPr>
        <p:txBody>
          <a:bodyPr/>
          <a:lstStyle/>
          <a:p>
            <a:r>
              <a:rPr lang="en-GB" dirty="0"/>
              <a:t>One Welfare</a:t>
            </a:r>
          </a:p>
        </p:txBody>
      </p:sp>
      <p:sp>
        <p:nvSpPr>
          <p:cNvPr id="7" name="TextBox 6">
            <a:extLst>
              <a:ext uri="{FF2B5EF4-FFF2-40B4-BE49-F238E27FC236}">
                <a16:creationId xmlns:a16="http://schemas.microsoft.com/office/drawing/2014/main" id="{E05E6E34-9D2E-533E-350F-F9A3A9C0BFAA}"/>
              </a:ext>
            </a:extLst>
          </p:cNvPr>
          <p:cNvSpPr txBox="1"/>
          <p:nvPr/>
        </p:nvSpPr>
        <p:spPr>
          <a:xfrm>
            <a:off x="442912" y="6487519"/>
            <a:ext cx="11177588" cy="307777"/>
          </a:xfrm>
          <a:prstGeom prst="rect">
            <a:avLst/>
          </a:prstGeom>
          <a:noFill/>
        </p:spPr>
        <p:txBody>
          <a:bodyPr wrap="square" lIns="0" tIns="0" rIns="0" bIns="0" rtlCol="0">
            <a:spAutoFit/>
          </a:bodyPr>
          <a:lstStyle/>
          <a:p>
            <a:pPr algn="l"/>
            <a:r>
              <a:rPr lang="en-GB" sz="1000" dirty="0">
                <a:solidFill>
                  <a:srgbClr val="4A4A49"/>
                </a:solidFill>
              </a:rPr>
              <a:t>Source: R. García </a:t>
            </a:r>
            <a:r>
              <a:rPr lang="en-GB" sz="1000" dirty="0" err="1">
                <a:solidFill>
                  <a:srgbClr val="4A4A49"/>
                </a:solidFill>
              </a:rPr>
              <a:t>Pinillos</a:t>
            </a:r>
            <a:r>
              <a:rPr lang="en-GB" sz="1000" dirty="0">
                <a:solidFill>
                  <a:srgbClr val="4A4A49"/>
                </a:solidFill>
              </a:rPr>
              <a:t>, M. Appleby, X. Manteca, F. Scott-Park, C. Smith and A. Velarde, </a:t>
            </a:r>
            <a:r>
              <a:rPr lang="en-US" sz="1000" dirty="0">
                <a:solidFill>
                  <a:srgbClr val="4A4A49"/>
                </a:solidFill>
              </a:rPr>
              <a:t>One Welfare – a platform for improving </a:t>
            </a:r>
          </a:p>
          <a:p>
            <a:pPr algn="l"/>
            <a:r>
              <a:rPr lang="en-US" sz="1000" dirty="0">
                <a:solidFill>
                  <a:srgbClr val="4A4A49"/>
                </a:solidFill>
              </a:rPr>
              <a:t>human and animal welfare, </a:t>
            </a:r>
            <a:r>
              <a:rPr lang="en-US" sz="1000" i="1" dirty="0">
                <a:solidFill>
                  <a:srgbClr val="4A4A49"/>
                </a:solidFill>
              </a:rPr>
              <a:t>Veterinary Record </a:t>
            </a:r>
            <a:r>
              <a:rPr lang="en-US" sz="1000" dirty="0">
                <a:solidFill>
                  <a:srgbClr val="4A4A49"/>
                </a:solidFill>
              </a:rPr>
              <a:t>(October 2016), https://www.onewelfareworld.org/uploads/9/7/5/4/97544760/vetrec-2016-october-179-16-412-inline-supplementary-material-1.pdf</a:t>
            </a:r>
            <a:endParaRPr lang="en-GB" sz="1000" dirty="0">
              <a:solidFill>
                <a:srgbClr val="4A4A49"/>
              </a:solidFill>
            </a:endParaRPr>
          </a:p>
        </p:txBody>
      </p:sp>
    </p:spTree>
    <p:extLst>
      <p:ext uri="{BB962C8B-B14F-4D97-AF65-F5344CB8AC3E}">
        <p14:creationId xmlns:p14="http://schemas.microsoft.com/office/powerpoint/2010/main" val="1171610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in front of a table&#10;&#10;Description automatically generated">
            <a:extLst>
              <a:ext uri="{FF2B5EF4-FFF2-40B4-BE49-F238E27FC236}">
                <a16:creationId xmlns:a16="http://schemas.microsoft.com/office/drawing/2014/main" id="{886D2C1C-596B-407C-16B2-CB57F13EF70B}"/>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l="5476" r="4241" b="-45"/>
          <a:stretch/>
        </p:blipFill>
        <p:spPr>
          <a:xfrm>
            <a:off x="461396" y="2280566"/>
            <a:ext cx="4261342" cy="3152900"/>
          </a:xfrm>
        </p:spPr>
      </p:pic>
      <p:sp>
        <p:nvSpPr>
          <p:cNvPr id="2" name="Slide Number Placeholder 1">
            <a:extLst>
              <a:ext uri="{FF2B5EF4-FFF2-40B4-BE49-F238E27FC236}">
                <a16:creationId xmlns:a16="http://schemas.microsoft.com/office/drawing/2014/main" id="{CE406B3B-BFE4-4513-79B0-973833D74F80}"/>
              </a:ext>
            </a:extLst>
          </p:cNvPr>
          <p:cNvSpPr>
            <a:spLocks noGrp="1"/>
          </p:cNvSpPr>
          <p:nvPr>
            <p:ph type="sldNum" sz="quarter" idx="12"/>
          </p:nvPr>
        </p:nvSpPr>
        <p:spPr/>
        <p:txBody>
          <a:bodyPr/>
          <a:lstStyle/>
          <a:p>
            <a:fld id="{15085F71-AFFB-4208-B08F-D7EFE42E2BC8}" type="slidenum">
              <a:rPr lang="en-GB" smtClean="0"/>
              <a:pPr/>
              <a:t>9</a:t>
            </a:fld>
            <a:endParaRPr lang="en-GB"/>
          </a:p>
        </p:txBody>
      </p:sp>
      <p:sp>
        <p:nvSpPr>
          <p:cNvPr id="6" name="Title 5">
            <a:extLst>
              <a:ext uri="{FF2B5EF4-FFF2-40B4-BE49-F238E27FC236}">
                <a16:creationId xmlns:a16="http://schemas.microsoft.com/office/drawing/2014/main" id="{6A5A13DE-0D3D-325C-1165-ABDC0A5AB982}"/>
              </a:ext>
            </a:extLst>
          </p:cNvPr>
          <p:cNvSpPr>
            <a:spLocks noGrp="1"/>
          </p:cNvSpPr>
          <p:nvPr>
            <p:ph type="title"/>
          </p:nvPr>
        </p:nvSpPr>
        <p:spPr/>
        <p:txBody>
          <a:bodyPr/>
          <a:lstStyle/>
          <a:p>
            <a:r>
              <a:rPr lang="en-US" dirty="0"/>
              <a:t>One Health and One Welfare</a:t>
            </a:r>
            <a:endParaRPr lang="en-GB" dirty="0"/>
          </a:p>
        </p:txBody>
      </p:sp>
      <p:sp>
        <p:nvSpPr>
          <p:cNvPr id="36" name="Rechteck: obere Ecken abgerundet 20">
            <a:extLst>
              <a:ext uri="{FF2B5EF4-FFF2-40B4-BE49-F238E27FC236}">
                <a16:creationId xmlns:a16="http://schemas.microsoft.com/office/drawing/2014/main" id="{E866FDF5-E2B8-C99A-2BFB-D5C49024E663}"/>
              </a:ext>
            </a:extLst>
          </p:cNvPr>
          <p:cNvSpPr/>
          <p:nvPr/>
        </p:nvSpPr>
        <p:spPr>
          <a:xfrm rot="5400000">
            <a:off x="7286237" y="2766871"/>
            <a:ext cx="1011238" cy="5695951"/>
          </a:xfrm>
          <a:prstGeom prst="round2SameRect">
            <a:avLst>
              <a:gd name="adj1" fmla="val 7719"/>
              <a:gd name="adj2" fmla="val 0"/>
            </a:avLst>
          </a:prstGeom>
          <a:solidFill>
            <a:schemeClr val="accent1"/>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37" name="Pfeil: Fünfeck 7">
            <a:extLst>
              <a:ext uri="{FF2B5EF4-FFF2-40B4-BE49-F238E27FC236}">
                <a16:creationId xmlns:a16="http://schemas.microsoft.com/office/drawing/2014/main" id="{FC737693-BFFC-0750-5C89-C72AC2D50EDC}"/>
              </a:ext>
            </a:extLst>
          </p:cNvPr>
          <p:cNvSpPr/>
          <p:nvPr/>
        </p:nvSpPr>
        <p:spPr>
          <a:xfrm>
            <a:off x="10239374" y="5110625"/>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gs>
              <a:gs pos="18000">
                <a:schemeClr val="accent1">
                  <a:lumMod val="60000"/>
                  <a:lumOff val="40000"/>
                </a:schemeClr>
              </a:gs>
            </a:gsLst>
            <a:lin ang="0" scaled="1"/>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38" name="Textplatzhalter 4">
            <a:extLst>
              <a:ext uri="{FF2B5EF4-FFF2-40B4-BE49-F238E27FC236}">
                <a16:creationId xmlns:a16="http://schemas.microsoft.com/office/drawing/2014/main" id="{8EABC9BD-98B6-9C26-2698-F88819F579DD}"/>
              </a:ext>
            </a:extLst>
          </p:cNvPr>
          <p:cNvSpPr txBox="1">
            <a:spLocks/>
          </p:cNvSpPr>
          <p:nvPr/>
        </p:nvSpPr>
        <p:spPr>
          <a:xfrm>
            <a:off x="4981068" y="5145486"/>
            <a:ext cx="5195918" cy="938719"/>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DINPro-Bold"/>
                <a:ea typeface="+mn-ea"/>
                <a:cs typeface="+mn-cs"/>
              </a:rPr>
              <a:t>Both are incredibly important</a:t>
            </a:r>
            <a:endParaRPr kumimoji="0" lang="en-GB" sz="1400" b="0" i="0" u="none" strike="noStrike" kern="1200" cap="none" spc="0" normalizeH="0" baseline="0" noProof="0" dirty="0">
              <a:ln>
                <a:noFill/>
              </a:ln>
              <a:solidFill>
                <a:prstClr val="white"/>
              </a:solidFill>
              <a:effectLst/>
              <a:uLnTx/>
              <a:uFillTx/>
              <a:latin typeface="DINPro-Bold"/>
              <a:ea typeface="+mn-ea"/>
              <a:cs typeface="+mn-cs"/>
            </a:endParaRPr>
          </a:p>
          <a:p>
            <a:pPr marL="0" marR="0" lvl="1"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dirty="0">
                <a:solidFill>
                  <a:prstClr val="white"/>
                </a:solidFill>
                <a:latin typeface="DINPro"/>
              </a:rPr>
              <a:t>W</a:t>
            </a:r>
            <a:r>
              <a:rPr kumimoji="0" lang="en-US" sz="1400" b="0" i="0" u="none" strike="noStrike" kern="1200" cap="none" spc="0" normalizeH="0" baseline="0" noProof="0" dirty="0" err="1">
                <a:ln>
                  <a:noFill/>
                </a:ln>
                <a:solidFill>
                  <a:prstClr val="white"/>
                </a:solidFill>
                <a:effectLst/>
                <a:uLnTx/>
                <a:uFillTx/>
                <a:latin typeface="DINPro"/>
                <a:ea typeface="+mn-ea"/>
                <a:cs typeface="+mn-cs"/>
              </a:rPr>
              <a:t>ithout</a:t>
            </a:r>
            <a:r>
              <a:rPr kumimoji="0" lang="en-US" sz="1400" b="0" i="0" u="none" strike="noStrike" kern="1200" cap="none" spc="0" normalizeH="0" baseline="0" noProof="0" dirty="0">
                <a:ln>
                  <a:noFill/>
                </a:ln>
                <a:solidFill>
                  <a:prstClr val="white"/>
                </a:solidFill>
                <a:effectLst/>
                <a:uLnTx/>
                <a:uFillTx/>
                <a:latin typeface="DINPro"/>
                <a:ea typeface="+mn-ea"/>
                <a:cs typeface="+mn-cs"/>
              </a:rPr>
              <a:t> considering welfare of humans and animals, we risk missing important areas which can be crucial in improving both human and animal health</a:t>
            </a:r>
            <a:endParaRPr kumimoji="0" lang="en-GB" sz="1400" b="0" i="0" u="none" strike="noStrike" kern="1200" cap="none" spc="0" normalizeH="0" baseline="0" noProof="0" dirty="0">
              <a:ln>
                <a:noFill/>
              </a:ln>
              <a:solidFill>
                <a:prstClr val="white"/>
              </a:solidFill>
              <a:effectLst/>
              <a:uLnTx/>
              <a:uFillTx/>
              <a:latin typeface="DINPro"/>
              <a:ea typeface="+mn-ea"/>
              <a:cs typeface="+mn-cs"/>
            </a:endParaRPr>
          </a:p>
        </p:txBody>
      </p:sp>
      <p:grpSp>
        <p:nvGrpSpPr>
          <p:cNvPr id="44" name="Gruppieren 1037">
            <a:extLst>
              <a:ext uri="{FF2B5EF4-FFF2-40B4-BE49-F238E27FC236}">
                <a16:creationId xmlns:a16="http://schemas.microsoft.com/office/drawing/2014/main" id="{4C755013-B3EC-F29B-9F98-742953D8F014}"/>
              </a:ext>
            </a:extLst>
          </p:cNvPr>
          <p:cNvGrpSpPr/>
          <p:nvPr/>
        </p:nvGrpSpPr>
        <p:grpSpPr>
          <a:xfrm>
            <a:off x="10735996" y="5383573"/>
            <a:ext cx="516470" cy="545773"/>
            <a:chOff x="6020858" y="4474662"/>
            <a:chExt cx="516470" cy="545773"/>
          </a:xfrm>
        </p:grpSpPr>
        <p:grpSp>
          <p:nvGrpSpPr>
            <p:cNvPr id="45" name="Grafik 45">
              <a:extLst>
                <a:ext uri="{FF2B5EF4-FFF2-40B4-BE49-F238E27FC236}">
                  <a16:creationId xmlns:a16="http://schemas.microsoft.com/office/drawing/2014/main" id="{531545E5-A04A-6BBD-50E5-BB57CE83FCD5}"/>
                </a:ext>
              </a:extLst>
            </p:cNvPr>
            <p:cNvGrpSpPr/>
            <p:nvPr/>
          </p:nvGrpSpPr>
          <p:grpSpPr>
            <a:xfrm>
              <a:off x="6020858" y="4805138"/>
              <a:ext cx="481482" cy="215297"/>
              <a:chOff x="2970211" y="3440107"/>
              <a:chExt cx="6248379" cy="2793999"/>
            </a:xfrm>
          </p:grpSpPr>
          <p:sp>
            <p:nvSpPr>
              <p:cNvPr id="47" name="Freihandform: Form 48">
                <a:extLst>
                  <a:ext uri="{FF2B5EF4-FFF2-40B4-BE49-F238E27FC236}">
                    <a16:creationId xmlns:a16="http://schemas.microsoft.com/office/drawing/2014/main" id="{8ABFB449-D49A-C198-637C-9BD4977AF9E5}"/>
                  </a:ext>
                </a:extLst>
              </p:cNvPr>
              <p:cNvSpPr/>
              <p:nvPr/>
            </p:nvSpPr>
            <p:spPr>
              <a:xfrm flipV="1">
                <a:off x="2970211" y="3440107"/>
                <a:ext cx="1015999" cy="2285999"/>
              </a:xfrm>
              <a:custGeom>
                <a:avLst/>
                <a:gdLst>
                  <a:gd name="connsiteX0" fmla="*/ 1016107 w 1015999"/>
                  <a:gd name="connsiteY0" fmla="*/ 253631 h 2285999"/>
                  <a:gd name="connsiteX1" fmla="*/ 762107 w 1015999"/>
                  <a:gd name="connsiteY1" fmla="*/ 393 h 2285999"/>
                  <a:gd name="connsiteX2" fmla="*/ 107 w 1015999"/>
                  <a:gd name="connsiteY2" fmla="*/ 393 h 2285999"/>
                  <a:gd name="connsiteX3" fmla="*/ 107 w 1015999"/>
                  <a:gd name="connsiteY3" fmla="*/ 2286393 h 2285999"/>
                  <a:gd name="connsiteX4" fmla="*/ 762107 w 1015999"/>
                  <a:gd name="connsiteY4" fmla="*/ 2286393 h 2285999"/>
                  <a:gd name="connsiteX5" fmla="*/ 1016107 w 1015999"/>
                  <a:gd name="connsiteY5" fmla="*/ 2032393 h 228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999" h="2285999">
                    <a:moveTo>
                      <a:pt x="1016107" y="253631"/>
                    </a:moveTo>
                    <a:cubicBezTo>
                      <a:pt x="1015726" y="113664"/>
                      <a:pt x="902188" y="393"/>
                      <a:pt x="762107" y="393"/>
                    </a:cubicBezTo>
                    <a:lnTo>
                      <a:pt x="107" y="393"/>
                    </a:lnTo>
                    <a:lnTo>
                      <a:pt x="107" y="2286393"/>
                    </a:lnTo>
                    <a:lnTo>
                      <a:pt x="762107" y="2286393"/>
                    </a:lnTo>
                    <a:cubicBezTo>
                      <a:pt x="902442" y="2286393"/>
                      <a:pt x="1016107" y="2172715"/>
                      <a:pt x="1016107" y="2032393"/>
                    </a:cubicBezTo>
                    <a:close/>
                  </a:path>
                </a:pathLst>
              </a:custGeom>
              <a:noFill/>
              <a:ln w="222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48" name="Freihandform: Form 49">
                <a:extLst>
                  <a:ext uri="{FF2B5EF4-FFF2-40B4-BE49-F238E27FC236}">
                    <a16:creationId xmlns:a16="http://schemas.microsoft.com/office/drawing/2014/main" id="{1DC78B7A-2EDD-DBA1-19F9-8DB94323DDC7}"/>
                  </a:ext>
                </a:extLst>
              </p:cNvPr>
              <p:cNvSpPr/>
              <p:nvPr/>
            </p:nvSpPr>
            <p:spPr>
              <a:xfrm flipV="1">
                <a:off x="3986213" y="4357830"/>
                <a:ext cx="5232377" cy="1876276"/>
              </a:xfrm>
              <a:custGeom>
                <a:avLst/>
                <a:gdLst>
                  <a:gd name="connsiteX0" fmla="*/ 3176201 w 5232377"/>
                  <a:gd name="connsiteY0" fmla="*/ 1316922 h 1876276"/>
                  <a:gd name="connsiteX1" fmla="*/ 4736777 w 5232377"/>
                  <a:gd name="connsiteY1" fmla="*/ 1853358 h 1876276"/>
                  <a:gd name="connsiteX2" fmla="*/ 5184579 w 5232377"/>
                  <a:gd name="connsiteY2" fmla="*/ 1701097 h 1876276"/>
                  <a:gd name="connsiteX3" fmla="*/ 5004874 w 5232377"/>
                  <a:gd name="connsiteY3" fmla="*/ 1179381 h 1876276"/>
                  <a:gd name="connsiteX4" fmla="*/ 2631879 w 5232377"/>
                  <a:gd name="connsiteY4" fmla="*/ 134540 h 1876276"/>
                  <a:gd name="connsiteX5" fmla="*/ 2014024 w 5232377"/>
                  <a:gd name="connsiteY5" fmla="*/ 567 h 1876276"/>
                  <a:gd name="connsiteX6" fmla="*/ 1246182 w 5232377"/>
                  <a:gd name="connsiteY6" fmla="*/ 213292 h 1876276"/>
                  <a:gd name="connsiteX7" fmla="*/ 581972 w 5232377"/>
                  <a:gd name="connsiteY7" fmla="*/ 611806 h 1876276"/>
                  <a:gd name="connsiteX8" fmla="*/ 439 w 5232377"/>
                  <a:gd name="connsiteY8" fmla="*/ 761805 h 18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377" h="1876276">
                    <a:moveTo>
                      <a:pt x="3176201" y="1316922"/>
                    </a:moveTo>
                    <a:lnTo>
                      <a:pt x="4736777" y="1853358"/>
                    </a:lnTo>
                    <a:cubicBezTo>
                      <a:pt x="4903274" y="1913441"/>
                      <a:pt x="5100505" y="1856672"/>
                      <a:pt x="5184579" y="1701097"/>
                    </a:cubicBezTo>
                    <a:cubicBezTo>
                      <a:pt x="5298752" y="1489884"/>
                      <a:pt x="5198803" y="1256966"/>
                      <a:pt x="5004874" y="1179381"/>
                    </a:cubicBezTo>
                    <a:lnTo>
                      <a:pt x="2631879" y="134540"/>
                    </a:lnTo>
                    <a:cubicBezTo>
                      <a:pt x="2437823" y="46275"/>
                      <a:pt x="2227130" y="567"/>
                      <a:pt x="2014024" y="567"/>
                    </a:cubicBezTo>
                    <a:cubicBezTo>
                      <a:pt x="1743514" y="567"/>
                      <a:pt x="1478084" y="74100"/>
                      <a:pt x="1246182" y="213292"/>
                    </a:cubicBezTo>
                    <a:lnTo>
                      <a:pt x="581972" y="611806"/>
                    </a:lnTo>
                    <a:cubicBezTo>
                      <a:pt x="428683" y="703766"/>
                      <a:pt x="178620" y="755316"/>
                      <a:pt x="439" y="761805"/>
                    </a:cubicBezTo>
                  </a:path>
                </a:pathLst>
              </a:custGeom>
              <a:noFill/>
              <a:ln w="222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49" name="Freihandform: Form 50">
                <a:extLst>
                  <a:ext uri="{FF2B5EF4-FFF2-40B4-BE49-F238E27FC236}">
                    <a16:creationId xmlns:a16="http://schemas.microsoft.com/office/drawing/2014/main" id="{902F2CF3-1FD0-A3F8-70F2-1FC44FED017E}"/>
                  </a:ext>
                </a:extLst>
              </p:cNvPr>
              <p:cNvSpPr/>
              <p:nvPr/>
            </p:nvSpPr>
            <p:spPr>
              <a:xfrm flipV="1">
                <a:off x="3986211" y="3694112"/>
                <a:ext cx="3378199" cy="1269999"/>
              </a:xfrm>
              <a:custGeom>
                <a:avLst/>
                <a:gdLst>
                  <a:gd name="connsiteX0" fmla="*/ 164 w 3378199"/>
                  <a:gd name="connsiteY0" fmla="*/ 1270486 h 1269999"/>
                  <a:gd name="connsiteX1" fmla="*/ 1005623 w 3378199"/>
                  <a:gd name="connsiteY1" fmla="*/ 1270486 h 1269999"/>
                  <a:gd name="connsiteX2" fmla="*/ 1379257 w 3378199"/>
                  <a:gd name="connsiteY2" fmla="*/ 1172569 h 1269999"/>
                  <a:gd name="connsiteX3" fmla="*/ 2050325 w 3378199"/>
                  <a:gd name="connsiteY3" fmla="*/ 795125 h 1269999"/>
                  <a:gd name="connsiteX4" fmla="*/ 2174912 w 3378199"/>
                  <a:gd name="connsiteY4" fmla="*/ 762486 h 1269999"/>
                  <a:gd name="connsiteX5" fmla="*/ 2997364 w 3378199"/>
                  <a:gd name="connsiteY5" fmla="*/ 762486 h 1269999"/>
                  <a:gd name="connsiteX6" fmla="*/ 3378364 w 3378199"/>
                  <a:gd name="connsiteY6" fmla="*/ 381486 h 1269999"/>
                  <a:gd name="connsiteX7" fmla="*/ 3184943 w 3378199"/>
                  <a:gd name="connsiteY7" fmla="*/ 49889 h 1269999"/>
                  <a:gd name="connsiteX8" fmla="*/ 2997364 w 3378199"/>
                  <a:gd name="connsiteY8" fmla="*/ 486 h 1269999"/>
                  <a:gd name="connsiteX9" fmla="*/ 1706282 w 3378199"/>
                  <a:gd name="connsiteY9" fmla="*/ 486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8199" h="1269999">
                    <a:moveTo>
                      <a:pt x="164" y="1270486"/>
                    </a:moveTo>
                    <a:lnTo>
                      <a:pt x="1005623" y="1270486"/>
                    </a:lnTo>
                    <a:cubicBezTo>
                      <a:pt x="1136560" y="1270486"/>
                      <a:pt x="1265211" y="1236831"/>
                      <a:pt x="1379257" y="1172569"/>
                    </a:cubicBezTo>
                    <a:lnTo>
                      <a:pt x="2050325" y="795125"/>
                    </a:lnTo>
                    <a:cubicBezTo>
                      <a:pt x="2088425" y="773662"/>
                      <a:pt x="2131224" y="762486"/>
                      <a:pt x="2174912" y="762486"/>
                    </a:cubicBezTo>
                    <a:lnTo>
                      <a:pt x="2997364" y="762486"/>
                    </a:lnTo>
                    <a:cubicBezTo>
                      <a:pt x="3207803" y="762486"/>
                      <a:pt x="3378364" y="591925"/>
                      <a:pt x="3378364" y="381486"/>
                    </a:cubicBezTo>
                    <a:cubicBezTo>
                      <a:pt x="3378364" y="239246"/>
                      <a:pt x="3300513" y="115294"/>
                      <a:pt x="3184943" y="49889"/>
                    </a:cubicBezTo>
                    <a:cubicBezTo>
                      <a:pt x="3129571" y="18393"/>
                      <a:pt x="3065563" y="486"/>
                      <a:pt x="2997364" y="486"/>
                    </a:cubicBezTo>
                    <a:lnTo>
                      <a:pt x="1706282" y="486"/>
                    </a:lnTo>
                  </a:path>
                </a:pathLst>
              </a:custGeom>
              <a:noFill/>
              <a:ln w="222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grpSp>
        <p:pic>
          <p:nvPicPr>
            <p:cNvPr id="46" name="Grafik 54">
              <a:extLst>
                <a:ext uri="{FF2B5EF4-FFF2-40B4-BE49-F238E27FC236}">
                  <a16:creationId xmlns:a16="http://schemas.microsoft.com/office/drawing/2014/main" id="{7E3655D0-0D3F-4FE4-ECEC-E48F03D44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1536" y="4474662"/>
              <a:ext cx="375792" cy="375792"/>
            </a:xfrm>
            <a:prstGeom prst="rect">
              <a:avLst/>
            </a:prstGeom>
          </p:spPr>
        </p:pic>
      </p:grpSp>
      <p:grpSp>
        <p:nvGrpSpPr>
          <p:cNvPr id="50" name="Gruppieren 30">
            <a:extLst>
              <a:ext uri="{FF2B5EF4-FFF2-40B4-BE49-F238E27FC236}">
                <a16:creationId xmlns:a16="http://schemas.microsoft.com/office/drawing/2014/main" id="{AEB1FCA2-FBA1-AC33-701E-13BDB37D398B}"/>
              </a:ext>
            </a:extLst>
          </p:cNvPr>
          <p:cNvGrpSpPr/>
          <p:nvPr/>
        </p:nvGrpSpPr>
        <p:grpSpPr>
          <a:xfrm flipH="1">
            <a:off x="4961173" y="3351644"/>
            <a:ext cx="6791327" cy="1091673"/>
            <a:chOff x="442912" y="3003020"/>
            <a:chExt cx="6791327" cy="1091673"/>
          </a:xfrm>
        </p:grpSpPr>
        <p:sp>
          <p:nvSpPr>
            <p:cNvPr id="51" name="Rechteck: obere Ecken abgerundet 15">
              <a:extLst>
                <a:ext uri="{FF2B5EF4-FFF2-40B4-BE49-F238E27FC236}">
                  <a16:creationId xmlns:a16="http://schemas.microsoft.com/office/drawing/2014/main" id="{9A2CAF1D-8C8C-5178-D916-F2AF4A540B89}"/>
                </a:ext>
              </a:extLst>
            </p:cNvPr>
            <p:cNvSpPr/>
            <p:nvPr/>
          </p:nvSpPr>
          <p:spPr>
            <a:xfrm rot="5400000">
              <a:off x="2785269" y="741098"/>
              <a:ext cx="1011238" cy="5695951"/>
            </a:xfrm>
            <a:prstGeom prst="round2SameRect">
              <a:avLst>
                <a:gd name="adj1" fmla="val 7719"/>
                <a:gd name="adj2" fmla="val 0"/>
              </a:avLst>
            </a:prstGeom>
            <a:solidFill>
              <a:schemeClr val="accent1">
                <a:lumMod val="60000"/>
                <a:lumOff val="40000"/>
              </a:schemeClr>
            </a:soli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52" name="Pfeil: Fünfeck 7">
              <a:extLst>
                <a:ext uri="{FF2B5EF4-FFF2-40B4-BE49-F238E27FC236}">
                  <a16:creationId xmlns:a16="http://schemas.microsoft.com/office/drawing/2014/main" id="{F9A080D7-468E-5A56-C190-A21E6B66CCF5}"/>
                </a:ext>
              </a:extLst>
            </p:cNvPr>
            <p:cNvSpPr/>
            <p:nvPr/>
          </p:nvSpPr>
          <p:spPr>
            <a:xfrm>
              <a:off x="5724525" y="3003020"/>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lumMod val="60000"/>
                    <a:lumOff val="40000"/>
                  </a:schemeClr>
                </a:gs>
                <a:gs pos="18000">
                  <a:schemeClr val="accent1">
                    <a:lumMod val="40000"/>
                    <a:lumOff val="60000"/>
                  </a:schemeClr>
                </a:gs>
              </a:gsLst>
              <a:lin ang="0" scaled="1"/>
            </a:gra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grpSp>
      <p:sp>
        <p:nvSpPr>
          <p:cNvPr id="53" name="Textplatzhalter 4">
            <a:extLst>
              <a:ext uri="{FF2B5EF4-FFF2-40B4-BE49-F238E27FC236}">
                <a16:creationId xmlns:a16="http://schemas.microsoft.com/office/drawing/2014/main" id="{9688E657-F407-DA59-A2C1-88336F2348D0}"/>
              </a:ext>
            </a:extLst>
          </p:cNvPr>
          <p:cNvSpPr txBox="1">
            <a:spLocks/>
          </p:cNvSpPr>
          <p:nvPr/>
        </p:nvSpPr>
        <p:spPr>
          <a:xfrm>
            <a:off x="6509705" y="3829975"/>
            <a:ext cx="4883150" cy="215444"/>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9"/>
                </a:solidFill>
                <a:effectLst/>
                <a:uLnTx/>
                <a:uFillTx/>
                <a:latin typeface="DINPro-Bold"/>
                <a:ea typeface="+mn-ea"/>
                <a:cs typeface="+mn-cs"/>
              </a:rPr>
              <a:t>One Welfare can be considered an extension of One Health</a:t>
            </a:r>
          </a:p>
        </p:txBody>
      </p:sp>
      <p:sp>
        <p:nvSpPr>
          <p:cNvPr id="54" name="Grafik 1043">
            <a:extLst>
              <a:ext uri="{FF2B5EF4-FFF2-40B4-BE49-F238E27FC236}">
                <a16:creationId xmlns:a16="http://schemas.microsoft.com/office/drawing/2014/main" id="{880B26B3-23A4-4926-C913-A2777BCD7F10}"/>
              </a:ext>
            </a:extLst>
          </p:cNvPr>
          <p:cNvSpPr/>
          <p:nvPr/>
        </p:nvSpPr>
        <p:spPr>
          <a:xfrm>
            <a:off x="5587175" y="3668235"/>
            <a:ext cx="427682" cy="377563"/>
          </a:xfrm>
          <a:custGeom>
            <a:avLst/>
            <a:gdLst>
              <a:gd name="connsiteX0" fmla="*/ 3581400 w 4876800"/>
              <a:gd name="connsiteY0" fmla="*/ 0 h 4305300"/>
              <a:gd name="connsiteX1" fmla="*/ 2860291 w 4876800"/>
              <a:gd name="connsiteY1" fmla="*/ 249250 h 4305300"/>
              <a:gd name="connsiteX2" fmla="*/ 2438400 w 4876800"/>
              <a:gd name="connsiteY2" fmla="*/ 756628 h 4305300"/>
              <a:gd name="connsiteX3" fmla="*/ 2016509 w 4876800"/>
              <a:gd name="connsiteY3" fmla="*/ 249250 h 4305300"/>
              <a:gd name="connsiteX4" fmla="*/ 1295400 w 4876800"/>
              <a:gd name="connsiteY4" fmla="*/ 0 h 4305300"/>
              <a:gd name="connsiteX5" fmla="*/ 0 w 4876800"/>
              <a:gd name="connsiteY5" fmla="*/ 1405071 h 4305300"/>
              <a:gd name="connsiteX6" fmla="*/ 1746590 w 4876800"/>
              <a:gd name="connsiteY6" fmla="*/ 3758870 h 4305300"/>
              <a:gd name="connsiteX7" fmla="*/ 2338083 w 4876800"/>
              <a:gd name="connsiteY7" fmla="*/ 4267638 h 4305300"/>
              <a:gd name="connsiteX8" fmla="*/ 2438400 w 4876800"/>
              <a:gd name="connsiteY8" fmla="*/ 4305300 h 4305300"/>
              <a:gd name="connsiteX9" fmla="*/ 2538718 w 4876800"/>
              <a:gd name="connsiteY9" fmla="*/ 4267648 h 4305300"/>
              <a:gd name="connsiteX10" fmla="*/ 3130325 w 4876800"/>
              <a:gd name="connsiteY10" fmla="*/ 3758775 h 4305300"/>
              <a:gd name="connsiteX11" fmla="*/ 4876800 w 4876800"/>
              <a:gd name="connsiteY11" fmla="*/ 1405071 h 4305300"/>
              <a:gd name="connsiteX12" fmla="*/ 3581400 w 4876800"/>
              <a:gd name="connsiteY12" fmla="*/ 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6800" h="4305300">
                <a:moveTo>
                  <a:pt x="3581400" y="0"/>
                </a:moveTo>
                <a:cubicBezTo>
                  <a:pt x="3316767" y="0"/>
                  <a:pt x="3074146" y="83858"/>
                  <a:pt x="2860291" y="249250"/>
                </a:cubicBezTo>
                <a:cubicBezTo>
                  <a:pt x="2655265" y="407813"/>
                  <a:pt x="2518763" y="609771"/>
                  <a:pt x="2438400" y="756628"/>
                </a:cubicBezTo>
                <a:cubicBezTo>
                  <a:pt x="2358038" y="609762"/>
                  <a:pt x="2221535" y="407813"/>
                  <a:pt x="2016509" y="249250"/>
                </a:cubicBezTo>
                <a:cubicBezTo>
                  <a:pt x="1802654" y="83858"/>
                  <a:pt x="1560033" y="0"/>
                  <a:pt x="1295400" y="0"/>
                </a:cubicBezTo>
                <a:cubicBezTo>
                  <a:pt x="556908" y="0"/>
                  <a:pt x="0" y="604047"/>
                  <a:pt x="0" y="1405071"/>
                </a:cubicBezTo>
                <a:cubicBezTo>
                  <a:pt x="0" y="2270455"/>
                  <a:pt x="694782" y="2862539"/>
                  <a:pt x="1746590" y="3758870"/>
                </a:cubicBezTo>
                <a:cubicBezTo>
                  <a:pt x="1925203" y="3911089"/>
                  <a:pt x="2127657" y="4083625"/>
                  <a:pt x="2338083" y="4267638"/>
                </a:cubicBezTo>
                <a:cubicBezTo>
                  <a:pt x="2365820" y="4291927"/>
                  <a:pt x="2401443" y="4305300"/>
                  <a:pt x="2438400" y="4305300"/>
                </a:cubicBezTo>
                <a:cubicBezTo>
                  <a:pt x="2475357" y="4305300"/>
                  <a:pt x="2510981" y="4291927"/>
                  <a:pt x="2538718" y="4267648"/>
                </a:cubicBezTo>
                <a:cubicBezTo>
                  <a:pt x="2749163" y="4083606"/>
                  <a:pt x="2951607" y="3911079"/>
                  <a:pt x="3130325" y="3758775"/>
                </a:cubicBezTo>
                <a:cubicBezTo>
                  <a:pt x="4182018" y="2862539"/>
                  <a:pt x="4876800" y="2270455"/>
                  <a:pt x="4876800" y="1405071"/>
                </a:cubicBezTo>
                <a:cubicBezTo>
                  <a:pt x="4876800" y="604047"/>
                  <a:pt x="4319893" y="0"/>
                  <a:pt x="3581400" y="0"/>
                </a:cubicBezTo>
                <a:close/>
              </a:path>
            </a:pathLst>
          </a:custGeom>
          <a:solidFill>
            <a:srgbClr val="4A4A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55" name="Rechteck: obere Ecken abgerundet 8">
            <a:extLst>
              <a:ext uri="{FF2B5EF4-FFF2-40B4-BE49-F238E27FC236}">
                <a16:creationId xmlns:a16="http://schemas.microsoft.com/office/drawing/2014/main" id="{D6A94822-C6B9-A6EB-8D12-C71828BEF29C}"/>
              </a:ext>
            </a:extLst>
          </p:cNvPr>
          <p:cNvSpPr/>
          <p:nvPr/>
        </p:nvSpPr>
        <p:spPr>
          <a:xfrm rot="5400000">
            <a:off x="7303530" y="-585216"/>
            <a:ext cx="1011238" cy="5695951"/>
          </a:xfrm>
          <a:prstGeom prst="round2SameRect">
            <a:avLst>
              <a:gd name="adj1" fmla="val 7719"/>
              <a:gd name="adj2" fmla="val 0"/>
            </a:avLst>
          </a:prstGeom>
          <a:solidFill>
            <a:schemeClr val="accent1">
              <a:lumMod val="40000"/>
              <a:lumOff val="6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sp>
        <p:nvSpPr>
          <p:cNvPr id="56" name="Textplatzhalter 4">
            <a:extLst>
              <a:ext uri="{FF2B5EF4-FFF2-40B4-BE49-F238E27FC236}">
                <a16:creationId xmlns:a16="http://schemas.microsoft.com/office/drawing/2014/main" id="{61BED1C7-8BEE-7F92-7D0C-B368C07FA3E6}"/>
              </a:ext>
            </a:extLst>
          </p:cNvPr>
          <p:cNvSpPr txBox="1">
            <a:spLocks/>
          </p:cNvSpPr>
          <p:nvPr/>
        </p:nvSpPr>
        <p:spPr>
          <a:xfrm>
            <a:off x="7199082" y="2099394"/>
            <a:ext cx="2977904" cy="215444"/>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A4A49"/>
                </a:solidFill>
                <a:effectLst/>
                <a:uLnTx/>
                <a:uFillTx/>
                <a:latin typeface="DINPro-Bold"/>
                <a:ea typeface="+mn-ea"/>
                <a:cs typeface="+mn-cs"/>
              </a:rPr>
              <a:t>Complement </a:t>
            </a:r>
            <a:r>
              <a:rPr lang="en-US" sz="1400" dirty="0">
                <a:latin typeface="DINPro-Bold"/>
              </a:rPr>
              <a:t>e</a:t>
            </a:r>
            <a:r>
              <a:rPr kumimoji="0" lang="en-US" sz="1400" b="0" i="0" u="none" strike="noStrike" kern="1200" cap="none" spc="0" normalizeH="0" baseline="0" noProof="0" dirty="0">
                <a:ln>
                  <a:noFill/>
                </a:ln>
                <a:solidFill>
                  <a:srgbClr val="4A4A49"/>
                </a:solidFill>
                <a:effectLst/>
                <a:uLnTx/>
                <a:uFillTx/>
                <a:latin typeface="DINPro-Bold"/>
                <a:ea typeface="+mn-ea"/>
                <a:cs typeface="+mn-cs"/>
              </a:rPr>
              <a:t>ac</a:t>
            </a:r>
            <a:r>
              <a:rPr lang="en-US" sz="1400" dirty="0">
                <a:latin typeface="DINPro-Bold"/>
              </a:rPr>
              <a:t>h other</a:t>
            </a:r>
            <a:endParaRPr kumimoji="0" lang="en-GB" sz="1400" b="0" i="0" u="none" strike="noStrike" kern="1200" cap="none" spc="0" normalizeH="0" baseline="0" noProof="0" dirty="0">
              <a:ln>
                <a:noFill/>
              </a:ln>
              <a:solidFill>
                <a:srgbClr val="4A4A49"/>
              </a:solidFill>
              <a:effectLst/>
              <a:uLnTx/>
              <a:uFillTx/>
              <a:latin typeface="DINPro"/>
              <a:ea typeface="+mn-ea"/>
              <a:cs typeface="+mn-cs"/>
            </a:endParaRPr>
          </a:p>
        </p:txBody>
      </p:sp>
      <p:sp>
        <p:nvSpPr>
          <p:cNvPr id="57" name="Pfeil: Fünfeck 7">
            <a:extLst>
              <a:ext uri="{FF2B5EF4-FFF2-40B4-BE49-F238E27FC236}">
                <a16:creationId xmlns:a16="http://schemas.microsoft.com/office/drawing/2014/main" id="{4B1F763B-12BD-A400-8499-E385BD742340}"/>
              </a:ext>
            </a:extLst>
          </p:cNvPr>
          <p:cNvSpPr/>
          <p:nvPr/>
        </p:nvSpPr>
        <p:spPr>
          <a:xfrm>
            <a:off x="10239374" y="1716923"/>
            <a:ext cx="1509714" cy="1091671"/>
          </a:xfrm>
          <a:custGeom>
            <a:avLst/>
            <a:gdLst>
              <a:gd name="connsiteX0" fmla="*/ 0 w 1509714"/>
              <a:gd name="connsiteY0" fmla="*/ 0 h 1011238"/>
              <a:gd name="connsiteX1" fmla="*/ 1173983 w 1509714"/>
              <a:gd name="connsiteY1" fmla="*/ 0 h 1011238"/>
              <a:gd name="connsiteX2" fmla="*/ 1509714 w 1509714"/>
              <a:gd name="connsiteY2" fmla="*/ 505619 h 1011238"/>
              <a:gd name="connsiteX3" fmla="*/ 1173983 w 1509714"/>
              <a:gd name="connsiteY3" fmla="*/ 1011238 h 1011238"/>
              <a:gd name="connsiteX4" fmla="*/ 0 w 1509714"/>
              <a:gd name="connsiteY4" fmla="*/ 1011238 h 1011238"/>
              <a:gd name="connsiteX5" fmla="*/ 0 w 1509714"/>
              <a:gd name="connsiteY5" fmla="*/ 0 h 1011238"/>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 name="connsiteX0" fmla="*/ 0 w 1509714"/>
              <a:gd name="connsiteY0" fmla="*/ 80433 h 1091671"/>
              <a:gd name="connsiteX1" fmla="*/ 1173983 w 1509714"/>
              <a:gd name="connsiteY1" fmla="*/ 80433 h 1091671"/>
              <a:gd name="connsiteX2" fmla="*/ 1509714 w 1509714"/>
              <a:gd name="connsiteY2" fmla="*/ 586052 h 1091671"/>
              <a:gd name="connsiteX3" fmla="*/ 1173983 w 1509714"/>
              <a:gd name="connsiteY3" fmla="*/ 1091671 h 1091671"/>
              <a:gd name="connsiteX4" fmla="*/ 0 w 1509714"/>
              <a:gd name="connsiteY4" fmla="*/ 1091671 h 1091671"/>
              <a:gd name="connsiteX5" fmla="*/ 0 w 1509714"/>
              <a:gd name="connsiteY5" fmla="*/ 80433 h 10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714" h="1091671">
                <a:moveTo>
                  <a:pt x="0" y="80433"/>
                </a:moveTo>
                <a:cubicBezTo>
                  <a:pt x="257978" y="-100542"/>
                  <a:pt x="782655" y="80433"/>
                  <a:pt x="1173983" y="80433"/>
                </a:cubicBezTo>
                <a:lnTo>
                  <a:pt x="1509714" y="586052"/>
                </a:lnTo>
                <a:lnTo>
                  <a:pt x="1173983" y="1091671"/>
                </a:lnTo>
                <a:cubicBezTo>
                  <a:pt x="782655" y="1091671"/>
                  <a:pt x="134153" y="801159"/>
                  <a:pt x="0" y="1091671"/>
                </a:cubicBezTo>
                <a:lnTo>
                  <a:pt x="0" y="80433"/>
                </a:lnTo>
                <a:close/>
              </a:path>
            </a:pathLst>
          </a:custGeom>
          <a:gradFill>
            <a:gsLst>
              <a:gs pos="0">
                <a:schemeClr val="accent1">
                  <a:lumMod val="40000"/>
                  <a:lumOff val="60000"/>
                </a:schemeClr>
              </a:gs>
              <a:gs pos="18000">
                <a:schemeClr val="accent1">
                  <a:lumMod val="20000"/>
                  <a:lumOff val="80000"/>
                </a:schemeClr>
              </a:gs>
            </a:gsLst>
            <a:lin ang="0" scaled="1"/>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DINPro"/>
              <a:ea typeface="+mn-ea"/>
              <a:cs typeface="+mn-cs"/>
            </a:endParaRPr>
          </a:p>
        </p:txBody>
      </p:sp>
      <p:grpSp>
        <p:nvGrpSpPr>
          <p:cNvPr id="58" name="Gruppieren 1051">
            <a:extLst>
              <a:ext uri="{FF2B5EF4-FFF2-40B4-BE49-F238E27FC236}">
                <a16:creationId xmlns:a16="http://schemas.microsoft.com/office/drawing/2014/main" id="{FE3C7AA8-DA22-496A-2788-112FC2C59CAF}"/>
              </a:ext>
            </a:extLst>
          </p:cNvPr>
          <p:cNvGrpSpPr/>
          <p:nvPr/>
        </p:nvGrpSpPr>
        <p:grpSpPr>
          <a:xfrm>
            <a:off x="10747144" y="2015696"/>
            <a:ext cx="494173" cy="494123"/>
            <a:chOff x="6150012" y="2058144"/>
            <a:chExt cx="494173" cy="494123"/>
          </a:xfrm>
        </p:grpSpPr>
        <p:sp>
          <p:nvSpPr>
            <p:cNvPr id="59" name="Freihandform: Form 1048">
              <a:extLst>
                <a:ext uri="{FF2B5EF4-FFF2-40B4-BE49-F238E27FC236}">
                  <a16:creationId xmlns:a16="http://schemas.microsoft.com/office/drawing/2014/main" id="{09306803-3E98-B21D-63B9-AB9DA706CBE9}"/>
                </a:ext>
              </a:extLst>
            </p:cNvPr>
            <p:cNvSpPr/>
            <p:nvPr/>
          </p:nvSpPr>
          <p:spPr>
            <a:xfrm>
              <a:off x="6150012" y="2153741"/>
              <a:ext cx="231145" cy="398526"/>
            </a:xfrm>
            <a:custGeom>
              <a:avLst/>
              <a:gdLst>
                <a:gd name="connsiteX0" fmla="*/ 183322 w 231145"/>
                <a:gd name="connsiteY0" fmla="*/ 224586 h 398526"/>
                <a:gd name="connsiteX1" fmla="*/ 183322 w 231145"/>
                <a:gd name="connsiteY1" fmla="*/ 147455 h 398526"/>
                <a:gd name="connsiteX2" fmla="*/ 155425 w 231145"/>
                <a:gd name="connsiteY2" fmla="*/ 119558 h 398526"/>
                <a:gd name="connsiteX3" fmla="*/ 143470 w 231145"/>
                <a:gd name="connsiteY3" fmla="*/ 122356 h 398526"/>
                <a:gd name="connsiteX4" fmla="*/ 143470 w 231145"/>
                <a:gd name="connsiteY4" fmla="*/ 75720 h 398526"/>
                <a:gd name="connsiteX5" fmla="*/ 115573 w 231145"/>
                <a:gd name="connsiteY5" fmla="*/ 47823 h 398526"/>
                <a:gd name="connsiteX6" fmla="*/ 103617 w 231145"/>
                <a:gd name="connsiteY6" fmla="*/ 50621 h 398526"/>
                <a:gd name="connsiteX7" fmla="*/ 103617 w 231145"/>
                <a:gd name="connsiteY7" fmla="*/ 27897 h 398526"/>
                <a:gd name="connsiteX8" fmla="*/ 75720 w 231145"/>
                <a:gd name="connsiteY8" fmla="*/ 0 h 398526"/>
                <a:gd name="connsiteX9" fmla="*/ 48820 w 231145"/>
                <a:gd name="connsiteY9" fmla="*/ 20915 h 398526"/>
                <a:gd name="connsiteX10" fmla="*/ 31882 w 231145"/>
                <a:gd name="connsiteY10" fmla="*/ 15941 h 398526"/>
                <a:gd name="connsiteX11" fmla="*/ 0 w 231145"/>
                <a:gd name="connsiteY11" fmla="*/ 47823 h 398526"/>
                <a:gd name="connsiteX12" fmla="*/ 0 w 231145"/>
                <a:gd name="connsiteY12" fmla="*/ 183322 h 398526"/>
                <a:gd name="connsiteX13" fmla="*/ 972 w 231145"/>
                <a:gd name="connsiteY13" fmla="*/ 187140 h 398526"/>
                <a:gd name="connsiteX14" fmla="*/ 48796 w 231145"/>
                <a:gd name="connsiteY14" fmla="*/ 274816 h 398526"/>
                <a:gd name="connsiteX15" fmla="*/ 50159 w 231145"/>
                <a:gd name="connsiteY15" fmla="*/ 276633 h 398526"/>
                <a:gd name="connsiteX16" fmla="*/ 112560 w 231145"/>
                <a:gd name="connsiteY16" fmla="*/ 339035 h 398526"/>
                <a:gd name="connsiteX17" fmla="*/ 119558 w 231145"/>
                <a:gd name="connsiteY17" fmla="*/ 355940 h 398526"/>
                <a:gd name="connsiteX18" fmla="*/ 119558 w 231145"/>
                <a:gd name="connsiteY18" fmla="*/ 390556 h 398526"/>
                <a:gd name="connsiteX19" fmla="*/ 127529 w 231145"/>
                <a:gd name="connsiteY19" fmla="*/ 398527 h 398526"/>
                <a:gd name="connsiteX20" fmla="*/ 223175 w 231145"/>
                <a:gd name="connsiteY20" fmla="*/ 398527 h 398526"/>
                <a:gd name="connsiteX21" fmla="*/ 231145 w 231145"/>
                <a:gd name="connsiteY21" fmla="*/ 390556 h 398526"/>
                <a:gd name="connsiteX22" fmla="*/ 231145 w 231145"/>
                <a:gd name="connsiteY22" fmla="*/ 291538 h 398526"/>
                <a:gd name="connsiteX23" fmla="*/ 220425 w 231145"/>
                <a:gd name="connsiteY23" fmla="*/ 264343 h 398526"/>
                <a:gd name="connsiteX24" fmla="*/ 155425 w 231145"/>
                <a:gd name="connsiteY24" fmla="*/ 135499 h 398526"/>
                <a:gd name="connsiteX25" fmla="*/ 167381 w 231145"/>
                <a:gd name="connsiteY25" fmla="*/ 147455 h 398526"/>
                <a:gd name="connsiteX26" fmla="*/ 167381 w 231145"/>
                <a:gd name="connsiteY26" fmla="*/ 207505 h 398526"/>
                <a:gd name="connsiteX27" fmla="*/ 143470 w 231145"/>
                <a:gd name="connsiteY27" fmla="*/ 181888 h 398526"/>
                <a:gd name="connsiteX28" fmla="*/ 143470 w 231145"/>
                <a:gd name="connsiteY28" fmla="*/ 147455 h 398526"/>
                <a:gd name="connsiteX29" fmla="*/ 155425 w 231145"/>
                <a:gd name="connsiteY29" fmla="*/ 135499 h 398526"/>
                <a:gd name="connsiteX30" fmla="*/ 115573 w 231145"/>
                <a:gd name="connsiteY30" fmla="*/ 63764 h 398526"/>
                <a:gd name="connsiteX31" fmla="*/ 127529 w 231145"/>
                <a:gd name="connsiteY31" fmla="*/ 75720 h 398526"/>
                <a:gd name="connsiteX32" fmla="*/ 127529 w 231145"/>
                <a:gd name="connsiteY32" fmla="*/ 147455 h 398526"/>
                <a:gd name="connsiteX33" fmla="*/ 127529 w 231145"/>
                <a:gd name="connsiteY33" fmla="*/ 164807 h 398526"/>
                <a:gd name="connsiteX34" fmla="*/ 122140 w 231145"/>
                <a:gd name="connsiteY34" fmla="*/ 159036 h 398526"/>
                <a:gd name="connsiteX35" fmla="*/ 104661 w 231145"/>
                <a:gd name="connsiteY35" fmla="*/ 151440 h 398526"/>
                <a:gd name="connsiteX36" fmla="*/ 103617 w 231145"/>
                <a:gd name="connsiteY36" fmla="*/ 151440 h 398526"/>
                <a:gd name="connsiteX37" fmla="*/ 103617 w 231145"/>
                <a:gd name="connsiteY37" fmla="*/ 75720 h 398526"/>
                <a:gd name="connsiteX38" fmla="*/ 115573 w 231145"/>
                <a:gd name="connsiteY38" fmla="*/ 63764 h 398526"/>
                <a:gd name="connsiteX39" fmla="*/ 63764 w 231145"/>
                <a:gd name="connsiteY39" fmla="*/ 27897 h 398526"/>
                <a:gd name="connsiteX40" fmla="*/ 75720 w 231145"/>
                <a:gd name="connsiteY40" fmla="*/ 15941 h 398526"/>
                <a:gd name="connsiteX41" fmla="*/ 87676 w 231145"/>
                <a:gd name="connsiteY41" fmla="*/ 27897 h 398526"/>
                <a:gd name="connsiteX42" fmla="*/ 87676 w 231145"/>
                <a:gd name="connsiteY42" fmla="*/ 75720 h 398526"/>
                <a:gd name="connsiteX43" fmla="*/ 87676 w 231145"/>
                <a:gd name="connsiteY43" fmla="*/ 157641 h 398526"/>
                <a:gd name="connsiteX44" fmla="*/ 80359 w 231145"/>
                <a:gd name="connsiteY44" fmla="*/ 169804 h 398526"/>
                <a:gd name="connsiteX45" fmla="*/ 63764 w 231145"/>
                <a:gd name="connsiteY45" fmla="*/ 148682 h 398526"/>
                <a:gd name="connsiteX46" fmla="*/ 63764 w 231145"/>
                <a:gd name="connsiteY46" fmla="*/ 47823 h 398526"/>
                <a:gd name="connsiteX47" fmla="*/ 215204 w 231145"/>
                <a:gd name="connsiteY47" fmla="*/ 382586 h 398526"/>
                <a:gd name="connsiteX48" fmla="*/ 135499 w 231145"/>
                <a:gd name="connsiteY48" fmla="*/ 382586 h 398526"/>
                <a:gd name="connsiteX49" fmla="*/ 135499 w 231145"/>
                <a:gd name="connsiteY49" fmla="*/ 355940 h 398526"/>
                <a:gd name="connsiteX50" fmla="*/ 123830 w 231145"/>
                <a:gd name="connsiteY50" fmla="*/ 327764 h 398526"/>
                <a:gd name="connsiteX51" fmla="*/ 62242 w 231145"/>
                <a:gd name="connsiteY51" fmla="*/ 266176 h 398526"/>
                <a:gd name="connsiteX52" fmla="*/ 15941 w 231145"/>
                <a:gd name="connsiteY52" fmla="*/ 181290 h 398526"/>
                <a:gd name="connsiteX53" fmla="*/ 15941 w 231145"/>
                <a:gd name="connsiteY53" fmla="*/ 47823 h 398526"/>
                <a:gd name="connsiteX54" fmla="*/ 31882 w 231145"/>
                <a:gd name="connsiteY54" fmla="*/ 31882 h 398526"/>
                <a:gd name="connsiteX55" fmla="*/ 47823 w 231145"/>
                <a:gd name="connsiteY55" fmla="*/ 47823 h 398526"/>
                <a:gd name="connsiteX56" fmla="*/ 47823 w 231145"/>
                <a:gd name="connsiteY56" fmla="*/ 151440 h 398526"/>
                <a:gd name="connsiteX57" fmla="*/ 49529 w 231145"/>
                <a:gd name="connsiteY57" fmla="*/ 156366 h 398526"/>
                <a:gd name="connsiteX58" fmla="*/ 137205 w 231145"/>
                <a:gd name="connsiteY58" fmla="*/ 267953 h 398526"/>
                <a:gd name="connsiteX59" fmla="*/ 149734 w 231145"/>
                <a:gd name="connsiteY59" fmla="*/ 258110 h 398526"/>
                <a:gd name="connsiteX60" fmla="*/ 95646 w 231145"/>
                <a:gd name="connsiteY60" fmla="*/ 189260 h 398526"/>
                <a:gd name="connsiteX61" fmla="*/ 95646 w 231145"/>
                <a:gd name="connsiteY61" fmla="*/ 175352 h 398526"/>
                <a:gd name="connsiteX62" fmla="*/ 103617 w 231145"/>
                <a:gd name="connsiteY62" fmla="*/ 167381 h 398526"/>
                <a:gd name="connsiteX63" fmla="*/ 104661 w 231145"/>
                <a:gd name="connsiteY63" fmla="*/ 167381 h 398526"/>
                <a:gd name="connsiteX64" fmla="*/ 110488 w 231145"/>
                <a:gd name="connsiteY64" fmla="*/ 169908 h 398526"/>
                <a:gd name="connsiteX65" fmla="*/ 208780 w 231145"/>
                <a:gd name="connsiteY65" fmla="*/ 275214 h 398526"/>
                <a:gd name="connsiteX66" fmla="*/ 215204 w 231145"/>
                <a:gd name="connsiteY66" fmla="*/ 291538 h 3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1145" h="398526">
                  <a:moveTo>
                    <a:pt x="183322" y="224586"/>
                  </a:moveTo>
                  <a:lnTo>
                    <a:pt x="183322" y="147455"/>
                  </a:lnTo>
                  <a:cubicBezTo>
                    <a:pt x="183322" y="132072"/>
                    <a:pt x="170808" y="119558"/>
                    <a:pt x="155425" y="119558"/>
                  </a:cubicBezTo>
                  <a:cubicBezTo>
                    <a:pt x="151129" y="119558"/>
                    <a:pt x="147104" y="120618"/>
                    <a:pt x="143470" y="122356"/>
                  </a:cubicBezTo>
                  <a:lnTo>
                    <a:pt x="143470" y="75720"/>
                  </a:lnTo>
                  <a:cubicBezTo>
                    <a:pt x="143470" y="60337"/>
                    <a:pt x="130956" y="47823"/>
                    <a:pt x="115573" y="47823"/>
                  </a:cubicBezTo>
                  <a:cubicBezTo>
                    <a:pt x="111277" y="47823"/>
                    <a:pt x="107251" y="48883"/>
                    <a:pt x="103617" y="50621"/>
                  </a:cubicBezTo>
                  <a:lnTo>
                    <a:pt x="103617" y="27897"/>
                  </a:lnTo>
                  <a:cubicBezTo>
                    <a:pt x="103617" y="12514"/>
                    <a:pt x="91103" y="0"/>
                    <a:pt x="75720" y="0"/>
                  </a:cubicBezTo>
                  <a:cubicBezTo>
                    <a:pt x="62768" y="0"/>
                    <a:pt x="51936" y="8927"/>
                    <a:pt x="48820" y="20915"/>
                  </a:cubicBezTo>
                  <a:cubicBezTo>
                    <a:pt x="43894" y="17806"/>
                    <a:pt x="38115" y="15941"/>
                    <a:pt x="31882" y="15941"/>
                  </a:cubicBezTo>
                  <a:cubicBezTo>
                    <a:pt x="14299" y="15941"/>
                    <a:pt x="0" y="30240"/>
                    <a:pt x="0" y="47823"/>
                  </a:cubicBezTo>
                  <a:lnTo>
                    <a:pt x="0" y="183322"/>
                  </a:lnTo>
                  <a:cubicBezTo>
                    <a:pt x="0" y="184653"/>
                    <a:pt x="335" y="185968"/>
                    <a:pt x="972" y="187140"/>
                  </a:cubicBezTo>
                  <a:lnTo>
                    <a:pt x="48796" y="274816"/>
                  </a:lnTo>
                  <a:cubicBezTo>
                    <a:pt x="49162" y="275478"/>
                    <a:pt x="49625" y="276099"/>
                    <a:pt x="50159" y="276633"/>
                  </a:cubicBezTo>
                  <a:lnTo>
                    <a:pt x="112560" y="339035"/>
                  </a:lnTo>
                  <a:cubicBezTo>
                    <a:pt x="117007" y="343482"/>
                    <a:pt x="119558" y="349643"/>
                    <a:pt x="119558" y="355940"/>
                  </a:cubicBezTo>
                  <a:lnTo>
                    <a:pt x="119558" y="390556"/>
                  </a:lnTo>
                  <a:cubicBezTo>
                    <a:pt x="119558" y="394956"/>
                    <a:pt x="123129" y="398527"/>
                    <a:pt x="127529" y="398527"/>
                  </a:cubicBezTo>
                  <a:lnTo>
                    <a:pt x="223175" y="398527"/>
                  </a:lnTo>
                  <a:cubicBezTo>
                    <a:pt x="227575" y="398527"/>
                    <a:pt x="231145" y="394956"/>
                    <a:pt x="231145" y="390556"/>
                  </a:cubicBezTo>
                  <a:lnTo>
                    <a:pt x="231145" y="291538"/>
                  </a:lnTo>
                  <a:cubicBezTo>
                    <a:pt x="231145" y="281408"/>
                    <a:pt x="227335" y="271747"/>
                    <a:pt x="220425" y="264343"/>
                  </a:cubicBezTo>
                  <a:close/>
                  <a:moveTo>
                    <a:pt x="155425" y="135499"/>
                  </a:moveTo>
                  <a:cubicBezTo>
                    <a:pt x="162017" y="135499"/>
                    <a:pt x="167381" y="140863"/>
                    <a:pt x="167381" y="147455"/>
                  </a:cubicBezTo>
                  <a:lnTo>
                    <a:pt x="167381" y="207505"/>
                  </a:lnTo>
                  <a:lnTo>
                    <a:pt x="143470" y="181888"/>
                  </a:lnTo>
                  <a:lnTo>
                    <a:pt x="143470" y="147455"/>
                  </a:lnTo>
                  <a:cubicBezTo>
                    <a:pt x="143470" y="140863"/>
                    <a:pt x="148834" y="135499"/>
                    <a:pt x="155425" y="135499"/>
                  </a:cubicBezTo>
                  <a:close/>
                  <a:moveTo>
                    <a:pt x="115573" y="63764"/>
                  </a:moveTo>
                  <a:cubicBezTo>
                    <a:pt x="122164" y="63764"/>
                    <a:pt x="127529" y="69128"/>
                    <a:pt x="127529" y="75720"/>
                  </a:cubicBezTo>
                  <a:lnTo>
                    <a:pt x="127529" y="147455"/>
                  </a:lnTo>
                  <a:lnTo>
                    <a:pt x="127529" y="164807"/>
                  </a:lnTo>
                  <a:lnTo>
                    <a:pt x="122140" y="159036"/>
                  </a:lnTo>
                  <a:cubicBezTo>
                    <a:pt x="117637" y="154214"/>
                    <a:pt x="111269" y="151440"/>
                    <a:pt x="104661" y="151440"/>
                  </a:cubicBezTo>
                  <a:lnTo>
                    <a:pt x="103617" y="151440"/>
                  </a:lnTo>
                  <a:lnTo>
                    <a:pt x="103617" y="75720"/>
                  </a:lnTo>
                  <a:cubicBezTo>
                    <a:pt x="103617" y="69128"/>
                    <a:pt x="108981" y="63764"/>
                    <a:pt x="115573" y="63764"/>
                  </a:cubicBezTo>
                  <a:close/>
                  <a:moveTo>
                    <a:pt x="63764" y="27897"/>
                  </a:moveTo>
                  <a:cubicBezTo>
                    <a:pt x="63764" y="21305"/>
                    <a:pt x="69128" y="15941"/>
                    <a:pt x="75720" y="15941"/>
                  </a:cubicBezTo>
                  <a:cubicBezTo>
                    <a:pt x="82312" y="15941"/>
                    <a:pt x="87676" y="21305"/>
                    <a:pt x="87676" y="27897"/>
                  </a:cubicBezTo>
                  <a:lnTo>
                    <a:pt x="87676" y="75720"/>
                  </a:lnTo>
                  <a:lnTo>
                    <a:pt x="87676" y="157641"/>
                  </a:lnTo>
                  <a:cubicBezTo>
                    <a:pt x="84137" y="160829"/>
                    <a:pt x="81499" y="165014"/>
                    <a:pt x="80359" y="169804"/>
                  </a:cubicBezTo>
                  <a:lnTo>
                    <a:pt x="63764" y="148682"/>
                  </a:lnTo>
                  <a:lnTo>
                    <a:pt x="63764" y="47823"/>
                  </a:lnTo>
                  <a:close/>
                  <a:moveTo>
                    <a:pt x="215204" y="382586"/>
                  </a:moveTo>
                  <a:lnTo>
                    <a:pt x="135499" y="382586"/>
                  </a:lnTo>
                  <a:lnTo>
                    <a:pt x="135499" y="355940"/>
                  </a:lnTo>
                  <a:cubicBezTo>
                    <a:pt x="135499" y="345299"/>
                    <a:pt x="131354" y="335288"/>
                    <a:pt x="123830" y="327764"/>
                  </a:cubicBezTo>
                  <a:lnTo>
                    <a:pt x="62242" y="266176"/>
                  </a:lnTo>
                  <a:lnTo>
                    <a:pt x="15941" y="181290"/>
                  </a:lnTo>
                  <a:lnTo>
                    <a:pt x="15941" y="47823"/>
                  </a:lnTo>
                  <a:cubicBezTo>
                    <a:pt x="15941" y="39032"/>
                    <a:pt x="23091" y="31882"/>
                    <a:pt x="31882" y="31882"/>
                  </a:cubicBezTo>
                  <a:cubicBezTo>
                    <a:pt x="40674" y="31882"/>
                    <a:pt x="47823" y="39032"/>
                    <a:pt x="47823" y="47823"/>
                  </a:cubicBezTo>
                  <a:lnTo>
                    <a:pt x="47823" y="151440"/>
                  </a:lnTo>
                  <a:cubicBezTo>
                    <a:pt x="47823" y="153225"/>
                    <a:pt x="48421" y="154955"/>
                    <a:pt x="49529" y="156366"/>
                  </a:cubicBezTo>
                  <a:lnTo>
                    <a:pt x="137205" y="267953"/>
                  </a:lnTo>
                  <a:lnTo>
                    <a:pt x="149734" y="258110"/>
                  </a:lnTo>
                  <a:lnTo>
                    <a:pt x="95646" y="189260"/>
                  </a:lnTo>
                  <a:lnTo>
                    <a:pt x="95646" y="175352"/>
                  </a:lnTo>
                  <a:cubicBezTo>
                    <a:pt x="95646" y="170960"/>
                    <a:pt x="99225" y="167381"/>
                    <a:pt x="103617" y="167381"/>
                  </a:cubicBezTo>
                  <a:lnTo>
                    <a:pt x="104661" y="167381"/>
                  </a:lnTo>
                  <a:cubicBezTo>
                    <a:pt x="106861" y="167381"/>
                    <a:pt x="108981" y="168306"/>
                    <a:pt x="110488" y="169908"/>
                  </a:cubicBezTo>
                  <a:lnTo>
                    <a:pt x="208780" y="275214"/>
                  </a:lnTo>
                  <a:cubicBezTo>
                    <a:pt x="212917" y="279662"/>
                    <a:pt x="215204" y="285457"/>
                    <a:pt x="215204" y="291538"/>
                  </a:cubicBezTo>
                  <a:close/>
                </a:path>
              </a:pathLst>
            </a:custGeom>
            <a:solidFill>
              <a:srgbClr val="4A4A49"/>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60" name="Freihandform: Form 1049">
              <a:extLst>
                <a:ext uri="{FF2B5EF4-FFF2-40B4-BE49-F238E27FC236}">
                  <a16:creationId xmlns:a16="http://schemas.microsoft.com/office/drawing/2014/main" id="{8A523F5F-F232-FE6F-64F2-BCD05364365E}"/>
                </a:ext>
              </a:extLst>
            </p:cNvPr>
            <p:cNvSpPr/>
            <p:nvPr/>
          </p:nvSpPr>
          <p:spPr>
            <a:xfrm>
              <a:off x="6413040" y="2153741"/>
              <a:ext cx="231145" cy="398526"/>
            </a:xfrm>
            <a:custGeom>
              <a:avLst/>
              <a:gdLst>
                <a:gd name="connsiteX0" fmla="*/ 199263 w 231145"/>
                <a:gd name="connsiteY0" fmla="*/ 15941 h 398526"/>
                <a:gd name="connsiteX1" fmla="*/ 182326 w 231145"/>
                <a:gd name="connsiteY1" fmla="*/ 20915 h 398526"/>
                <a:gd name="connsiteX2" fmla="*/ 155425 w 231145"/>
                <a:gd name="connsiteY2" fmla="*/ 0 h 398526"/>
                <a:gd name="connsiteX3" fmla="*/ 127529 w 231145"/>
                <a:gd name="connsiteY3" fmla="*/ 27897 h 398526"/>
                <a:gd name="connsiteX4" fmla="*/ 127529 w 231145"/>
                <a:gd name="connsiteY4" fmla="*/ 50621 h 398526"/>
                <a:gd name="connsiteX5" fmla="*/ 115573 w 231145"/>
                <a:gd name="connsiteY5" fmla="*/ 47823 h 398526"/>
                <a:gd name="connsiteX6" fmla="*/ 87676 w 231145"/>
                <a:gd name="connsiteY6" fmla="*/ 75720 h 398526"/>
                <a:gd name="connsiteX7" fmla="*/ 87676 w 231145"/>
                <a:gd name="connsiteY7" fmla="*/ 122356 h 398526"/>
                <a:gd name="connsiteX8" fmla="*/ 75720 w 231145"/>
                <a:gd name="connsiteY8" fmla="*/ 119558 h 398526"/>
                <a:gd name="connsiteX9" fmla="*/ 47823 w 231145"/>
                <a:gd name="connsiteY9" fmla="*/ 147455 h 398526"/>
                <a:gd name="connsiteX10" fmla="*/ 47823 w 231145"/>
                <a:gd name="connsiteY10" fmla="*/ 224586 h 398526"/>
                <a:gd name="connsiteX11" fmla="*/ 10720 w 231145"/>
                <a:gd name="connsiteY11" fmla="*/ 264343 h 398526"/>
                <a:gd name="connsiteX12" fmla="*/ 0 w 231145"/>
                <a:gd name="connsiteY12" fmla="*/ 291538 h 398526"/>
                <a:gd name="connsiteX13" fmla="*/ 0 w 231145"/>
                <a:gd name="connsiteY13" fmla="*/ 390556 h 398526"/>
                <a:gd name="connsiteX14" fmla="*/ 7971 w 231145"/>
                <a:gd name="connsiteY14" fmla="*/ 398527 h 398526"/>
                <a:gd name="connsiteX15" fmla="*/ 103617 w 231145"/>
                <a:gd name="connsiteY15" fmla="*/ 398527 h 398526"/>
                <a:gd name="connsiteX16" fmla="*/ 111587 w 231145"/>
                <a:gd name="connsiteY16" fmla="*/ 390556 h 398526"/>
                <a:gd name="connsiteX17" fmla="*/ 111587 w 231145"/>
                <a:gd name="connsiteY17" fmla="*/ 355940 h 398526"/>
                <a:gd name="connsiteX18" fmla="*/ 118586 w 231145"/>
                <a:gd name="connsiteY18" fmla="*/ 339035 h 398526"/>
                <a:gd name="connsiteX19" fmla="*/ 180987 w 231145"/>
                <a:gd name="connsiteY19" fmla="*/ 276633 h 398526"/>
                <a:gd name="connsiteX20" fmla="*/ 182350 w 231145"/>
                <a:gd name="connsiteY20" fmla="*/ 274816 h 398526"/>
                <a:gd name="connsiteX21" fmla="*/ 230173 w 231145"/>
                <a:gd name="connsiteY21" fmla="*/ 187140 h 398526"/>
                <a:gd name="connsiteX22" fmla="*/ 231145 w 231145"/>
                <a:gd name="connsiteY22" fmla="*/ 183322 h 398526"/>
                <a:gd name="connsiteX23" fmla="*/ 231145 w 231145"/>
                <a:gd name="connsiteY23" fmla="*/ 47823 h 398526"/>
                <a:gd name="connsiteX24" fmla="*/ 199263 w 231145"/>
                <a:gd name="connsiteY24" fmla="*/ 15941 h 398526"/>
                <a:gd name="connsiteX25" fmla="*/ 143470 w 231145"/>
                <a:gd name="connsiteY25" fmla="*/ 27897 h 398526"/>
                <a:gd name="connsiteX26" fmla="*/ 155425 w 231145"/>
                <a:gd name="connsiteY26" fmla="*/ 15941 h 398526"/>
                <a:gd name="connsiteX27" fmla="*/ 167381 w 231145"/>
                <a:gd name="connsiteY27" fmla="*/ 27897 h 398526"/>
                <a:gd name="connsiteX28" fmla="*/ 167381 w 231145"/>
                <a:gd name="connsiteY28" fmla="*/ 47823 h 398526"/>
                <a:gd name="connsiteX29" fmla="*/ 167381 w 231145"/>
                <a:gd name="connsiteY29" fmla="*/ 148682 h 398526"/>
                <a:gd name="connsiteX30" fmla="*/ 150787 w 231145"/>
                <a:gd name="connsiteY30" fmla="*/ 169796 h 398526"/>
                <a:gd name="connsiteX31" fmla="*/ 143470 w 231145"/>
                <a:gd name="connsiteY31" fmla="*/ 157633 h 398526"/>
                <a:gd name="connsiteX32" fmla="*/ 143470 w 231145"/>
                <a:gd name="connsiteY32" fmla="*/ 75720 h 398526"/>
                <a:gd name="connsiteX33" fmla="*/ 103617 w 231145"/>
                <a:gd name="connsiteY33" fmla="*/ 75720 h 398526"/>
                <a:gd name="connsiteX34" fmla="*/ 115573 w 231145"/>
                <a:gd name="connsiteY34" fmla="*/ 63764 h 398526"/>
                <a:gd name="connsiteX35" fmla="*/ 127529 w 231145"/>
                <a:gd name="connsiteY35" fmla="*/ 75720 h 398526"/>
                <a:gd name="connsiteX36" fmla="*/ 127529 w 231145"/>
                <a:gd name="connsiteY36" fmla="*/ 151440 h 398526"/>
                <a:gd name="connsiteX37" fmla="*/ 126484 w 231145"/>
                <a:gd name="connsiteY37" fmla="*/ 151440 h 398526"/>
                <a:gd name="connsiteX38" fmla="*/ 109005 w 231145"/>
                <a:gd name="connsiteY38" fmla="*/ 159036 h 398526"/>
                <a:gd name="connsiteX39" fmla="*/ 103617 w 231145"/>
                <a:gd name="connsiteY39" fmla="*/ 164815 h 398526"/>
                <a:gd name="connsiteX40" fmla="*/ 103617 w 231145"/>
                <a:gd name="connsiteY40" fmla="*/ 147455 h 398526"/>
                <a:gd name="connsiteX41" fmla="*/ 63764 w 231145"/>
                <a:gd name="connsiteY41" fmla="*/ 147455 h 398526"/>
                <a:gd name="connsiteX42" fmla="*/ 75720 w 231145"/>
                <a:gd name="connsiteY42" fmla="*/ 135499 h 398526"/>
                <a:gd name="connsiteX43" fmla="*/ 87676 w 231145"/>
                <a:gd name="connsiteY43" fmla="*/ 147455 h 398526"/>
                <a:gd name="connsiteX44" fmla="*/ 87676 w 231145"/>
                <a:gd name="connsiteY44" fmla="*/ 181888 h 398526"/>
                <a:gd name="connsiteX45" fmla="*/ 63764 w 231145"/>
                <a:gd name="connsiteY45" fmla="*/ 207505 h 398526"/>
                <a:gd name="connsiteX46" fmla="*/ 215204 w 231145"/>
                <a:gd name="connsiteY46" fmla="*/ 181290 h 398526"/>
                <a:gd name="connsiteX47" fmla="*/ 168904 w 231145"/>
                <a:gd name="connsiteY47" fmla="*/ 266168 h 398526"/>
                <a:gd name="connsiteX48" fmla="*/ 107315 w 231145"/>
                <a:gd name="connsiteY48" fmla="*/ 327756 h 398526"/>
                <a:gd name="connsiteX49" fmla="*/ 95646 w 231145"/>
                <a:gd name="connsiteY49" fmla="*/ 355940 h 398526"/>
                <a:gd name="connsiteX50" fmla="*/ 95646 w 231145"/>
                <a:gd name="connsiteY50" fmla="*/ 382586 h 398526"/>
                <a:gd name="connsiteX51" fmla="*/ 15941 w 231145"/>
                <a:gd name="connsiteY51" fmla="*/ 382586 h 398526"/>
                <a:gd name="connsiteX52" fmla="*/ 15941 w 231145"/>
                <a:gd name="connsiteY52" fmla="*/ 291538 h 398526"/>
                <a:gd name="connsiteX53" fmla="*/ 22373 w 231145"/>
                <a:gd name="connsiteY53" fmla="*/ 275222 h 398526"/>
                <a:gd name="connsiteX54" fmla="*/ 120666 w 231145"/>
                <a:gd name="connsiteY54" fmla="*/ 169916 h 398526"/>
                <a:gd name="connsiteX55" fmla="*/ 126484 w 231145"/>
                <a:gd name="connsiteY55" fmla="*/ 167381 h 398526"/>
                <a:gd name="connsiteX56" fmla="*/ 127529 w 231145"/>
                <a:gd name="connsiteY56" fmla="*/ 167381 h 398526"/>
                <a:gd name="connsiteX57" fmla="*/ 135499 w 231145"/>
                <a:gd name="connsiteY57" fmla="*/ 175352 h 398526"/>
                <a:gd name="connsiteX58" fmla="*/ 135499 w 231145"/>
                <a:gd name="connsiteY58" fmla="*/ 189260 h 398526"/>
                <a:gd name="connsiteX59" fmla="*/ 81411 w 231145"/>
                <a:gd name="connsiteY59" fmla="*/ 258102 h 398526"/>
                <a:gd name="connsiteX60" fmla="*/ 93941 w 231145"/>
                <a:gd name="connsiteY60" fmla="*/ 267945 h 398526"/>
                <a:gd name="connsiteX61" fmla="*/ 181617 w 231145"/>
                <a:gd name="connsiteY61" fmla="*/ 156358 h 398526"/>
                <a:gd name="connsiteX62" fmla="*/ 183322 w 231145"/>
                <a:gd name="connsiteY62" fmla="*/ 151440 h 398526"/>
                <a:gd name="connsiteX63" fmla="*/ 183322 w 231145"/>
                <a:gd name="connsiteY63" fmla="*/ 47823 h 398526"/>
                <a:gd name="connsiteX64" fmla="*/ 199263 w 231145"/>
                <a:gd name="connsiteY64" fmla="*/ 31882 h 398526"/>
                <a:gd name="connsiteX65" fmla="*/ 215204 w 231145"/>
                <a:gd name="connsiteY65" fmla="*/ 47823 h 3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1145" h="398526">
                  <a:moveTo>
                    <a:pt x="199263" y="15941"/>
                  </a:moveTo>
                  <a:cubicBezTo>
                    <a:pt x="193030" y="15941"/>
                    <a:pt x="187252" y="17806"/>
                    <a:pt x="182326" y="20915"/>
                  </a:cubicBezTo>
                  <a:cubicBezTo>
                    <a:pt x="179209" y="8927"/>
                    <a:pt x="168377" y="0"/>
                    <a:pt x="155425" y="0"/>
                  </a:cubicBezTo>
                  <a:cubicBezTo>
                    <a:pt x="140042" y="0"/>
                    <a:pt x="127529" y="12514"/>
                    <a:pt x="127529" y="27897"/>
                  </a:cubicBezTo>
                  <a:lnTo>
                    <a:pt x="127529" y="50621"/>
                  </a:lnTo>
                  <a:cubicBezTo>
                    <a:pt x="123894" y="48883"/>
                    <a:pt x="119869" y="47823"/>
                    <a:pt x="115573" y="47823"/>
                  </a:cubicBezTo>
                  <a:cubicBezTo>
                    <a:pt x="100190" y="47823"/>
                    <a:pt x="87676" y="60337"/>
                    <a:pt x="87676" y="75720"/>
                  </a:cubicBezTo>
                  <a:lnTo>
                    <a:pt x="87676" y="122356"/>
                  </a:lnTo>
                  <a:cubicBezTo>
                    <a:pt x="84041" y="120618"/>
                    <a:pt x="80016" y="119558"/>
                    <a:pt x="75720" y="119558"/>
                  </a:cubicBezTo>
                  <a:cubicBezTo>
                    <a:pt x="60337" y="119558"/>
                    <a:pt x="47823" y="132072"/>
                    <a:pt x="47823" y="147455"/>
                  </a:cubicBezTo>
                  <a:lnTo>
                    <a:pt x="47823" y="224586"/>
                  </a:lnTo>
                  <a:lnTo>
                    <a:pt x="10720" y="264343"/>
                  </a:lnTo>
                  <a:cubicBezTo>
                    <a:pt x="3810" y="271747"/>
                    <a:pt x="0" y="281408"/>
                    <a:pt x="0" y="291538"/>
                  </a:cubicBezTo>
                  <a:lnTo>
                    <a:pt x="0" y="390556"/>
                  </a:lnTo>
                  <a:cubicBezTo>
                    <a:pt x="0" y="394956"/>
                    <a:pt x="3571" y="398527"/>
                    <a:pt x="7971" y="398527"/>
                  </a:cubicBezTo>
                  <a:lnTo>
                    <a:pt x="103617" y="398527"/>
                  </a:lnTo>
                  <a:cubicBezTo>
                    <a:pt x="108017" y="398527"/>
                    <a:pt x="111587" y="394956"/>
                    <a:pt x="111587" y="390556"/>
                  </a:cubicBezTo>
                  <a:lnTo>
                    <a:pt x="111587" y="355940"/>
                  </a:lnTo>
                  <a:cubicBezTo>
                    <a:pt x="111587" y="349643"/>
                    <a:pt x="114138" y="343490"/>
                    <a:pt x="118586" y="339035"/>
                  </a:cubicBezTo>
                  <a:lnTo>
                    <a:pt x="180987" y="276633"/>
                  </a:lnTo>
                  <a:cubicBezTo>
                    <a:pt x="181521" y="276099"/>
                    <a:pt x="181983" y="275478"/>
                    <a:pt x="182350" y="274816"/>
                  </a:cubicBezTo>
                  <a:lnTo>
                    <a:pt x="230173" y="187140"/>
                  </a:lnTo>
                  <a:cubicBezTo>
                    <a:pt x="230811" y="185968"/>
                    <a:pt x="231145" y="184653"/>
                    <a:pt x="231145" y="183322"/>
                  </a:cubicBezTo>
                  <a:lnTo>
                    <a:pt x="231145" y="47823"/>
                  </a:lnTo>
                  <a:cubicBezTo>
                    <a:pt x="231145" y="30240"/>
                    <a:pt x="216846" y="15941"/>
                    <a:pt x="199263" y="15941"/>
                  </a:cubicBezTo>
                  <a:close/>
                  <a:moveTo>
                    <a:pt x="143470" y="27897"/>
                  </a:moveTo>
                  <a:cubicBezTo>
                    <a:pt x="143470" y="21305"/>
                    <a:pt x="148834" y="15941"/>
                    <a:pt x="155425" y="15941"/>
                  </a:cubicBezTo>
                  <a:cubicBezTo>
                    <a:pt x="162017" y="15941"/>
                    <a:pt x="167381" y="21305"/>
                    <a:pt x="167381" y="27897"/>
                  </a:cubicBezTo>
                  <a:lnTo>
                    <a:pt x="167381" y="47823"/>
                  </a:lnTo>
                  <a:lnTo>
                    <a:pt x="167381" y="148682"/>
                  </a:lnTo>
                  <a:lnTo>
                    <a:pt x="150787" y="169796"/>
                  </a:lnTo>
                  <a:cubicBezTo>
                    <a:pt x="149647" y="165006"/>
                    <a:pt x="147008" y="160829"/>
                    <a:pt x="143470" y="157633"/>
                  </a:cubicBezTo>
                  <a:lnTo>
                    <a:pt x="143470" y="75720"/>
                  </a:lnTo>
                  <a:close/>
                  <a:moveTo>
                    <a:pt x="103617" y="75720"/>
                  </a:moveTo>
                  <a:cubicBezTo>
                    <a:pt x="103617" y="69128"/>
                    <a:pt x="108981" y="63764"/>
                    <a:pt x="115573" y="63764"/>
                  </a:cubicBezTo>
                  <a:cubicBezTo>
                    <a:pt x="122164" y="63764"/>
                    <a:pt x="127529" y="69128"/>
                    <a:pt x="127529" y="75720"/>
                  </a:cubicBezTo>
                  <a:lnTo>
                    <a:pt x="127529" y="151440"/>
                  </a:lnTo>
                  <a:lnTo>
                    <a:pt x="126484" y="151440"/>
                  </a:lnTo>
                  <a:cubicBezTo>
                    <a:pt x="119877" y="151440"/>
                    <a:pt x="113508" y="154214"/>
                    <a:pt x="109005" y="159036"/>
                  </a:cubicBezTo>
                  <a:lnTo>
                    <a:pt x="103617" y="164815"/>
                  </a:lnTo>
                  <a:lnTo>
                    <a:pt x="103617" y="147455"/>
                  </a:lnTo>
                  <a:close/>
                  <a:moveTo>
                    <a:pt x="63764" y="147455"/>
                  </a:moveTo>
                  <a:cubicBezTo>
                    <a:pt x="63764" y="140863"/>
                    <a:pt x="69128" y="135499"/>
                    <a:pt x="75720" y="135499"/>
                  </a:cubicBezTo>
                  <a:cubicBezTo>
                    <a:pt x="82312" y="135499"/>
                    <a:pt x="87676" y="140863"/>
                    <a:pt x="87676" y="147455"/>
                  </a:cubicBezTo>
                  <a:lnTo>
                    <a:pt x="87676" y="181888"/>
                  </a:lnTo>
                  <a:lnTo>
                    <a:pt x="63764" y="207505"/>
                  </a:lnTo>
                  <a:close/>
                  <a:moveTo>
                    <a:pt x="215204" y="181290"/>
                  </a:moveTo>
                  <a:lnTo>
                    <a:pt x="168904" y="266168"/>
                  </a:lnTo>
                  <a:lnTo>
                    <a:pt x="107315" y="327756"/>
                  </a:lnTo>
                  <a:cubicBezTo>
                    <a:pt x="99791" y="335288"/>
                    <a:pt x="95646" y="345291"/>
                    <a:pt x="95646" y="355940"/>
                  </a:cubicBezTo>
                  <a:lnTo>
                    <a:pt x="95646" y="382586"/>
                  </a:lnTo>
                  <a:lnTo>
                    <a:pt x="15941" y="382586"/>
                  </a:lnTo>
                  <a:lnTo>
                    <a:pt x="15941" y="291538"/>
                  </a:lnTo>
                  <a:cubicBezTo>
                    <a:pt x="15941" y="285457"/>
                    <a:pt x="18229" y="279662"/>
                    <a:pt x="22373" y="275222"/>
                  </a:cubicBezTo>
                  <a:lnTo>
                    <a:pt x="120666" y="169916"/>
                  </a:lnTo>
                  <a:cubicBezTo>
                    <a:pt x="122164" y="168306"/>
                    <a:pt x="124284" y="167381"/>
                    <a:pt x="126484" y="167381"/>
                  </a:cubicBezTo>
                  <a:lnTo>
                    <a:pt x="127529" y="167381"/>
                  </a:lnTo>
                  <a:cubicBezTo>
                    <a:pt x="131920" y="167381"/>
                    <a:pt x="135499" y="170960"/>
                    <a:pt x="135499" y="175352"/>
                  </a:cubicBezTo>
                  <a:lnTo>
                    <a:pt x="135499" y="189260"/>
                  </a:lnTo>
                  <a:lnTo>
                    <a:pt x="81411" y="258102"/>
                  </a:lnTo>
                  <a:lnTo>
                    <a:pt x="93941" y="267945"/>
                  </a:lnTo>
                  <a:lnTo>
                    <a:pt x="181617" y="156358"/>
                  </a:lnTo>
                  <a:cubicBezTo>
                    <a:pt x="182724" y="154955"/>
                    <a:pt x="183322" y="153225"/>
                    <a:pt x="183322" y="151440"/>
                  </a:cubicBezTo>
                  <a:lnTo>
                    <a:pt x="183322" y="47823"/>
                  </a:lnTo>
                  <a:cubicBezTo>
                    <a:pt x="183322" y="39032"/>
                    <a:pt x="190472" y="31882"/>
                    <a:pt x="199263" y="31882"/>
                  </a:cubicBezTo>
                  <a:cubicBezTo>
                    <a:pt x="208055" y="31882"/>
                    <a:pt x="215204" y="39032"/>
                    <a:pt x="215204" y="47823"/>
                  </a:cubicBezTo>
                  <a:close/>
                </a:path>
              </a:pathLst>
            </a:custGeom>
            <a:solidFill>
              <a:srgbClr val="4A4A49"/>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sp>
          <p:nvSpPr>
            <p:cNvPr id="61" name="Freihandform: Form 1050">
              <a:extLst>
                <a:ext uri="{FF2B5EF4-FFF2-40B4-BE49-F238E27FC236}">
                  <a16:creationId xmlns:a16="http://schemas.microsoft.com/office/drawing/2014/main" id="{2D7A6754-7BF9-5807-90D4-B0CBECAD92B2}"/>
                </a:ext>
              </a:extLst>
            </p:cNvPr>
            <p:cNvSpPr/>
            <p:nvPr/>
          </p:nvSpPr>
          <p:spPr>
            <a:xfrm>
              <a:off x="6277535" y="2058144"/>
              <a:ext cx="239119" cy="207273"/>
            </a:xfrm>
            <a:custGeom>
              <a:avLst/>
              <a:gdLst>
                <a:gd name="connsiteX0" fmla="*/ 238978 w 239119"/>
                <a:gd name="connsiteY0" fmla="*/ 65612 h 207272"/>
                <a:gd name="connsiteX1" fmla="*/ 209408 w 239119"/>
                <a:gd name="connsiteY1" fmla="*/ 12449 h 207272"/>
                <a:gd name="connsiteX2" fmla="*/ 125749 w 239119"/>
                <a:gd name="connsiteY2" fmla="*/ 16243 h 207272"/>
                <a:gd name="connsiteX3" fmla="*/ 119564 w 239119"/>
                <a:gd name="connsiteY3" fmla="*/ 21487 h 207272"/>
                <a:gd name="connsiteX4" fmla="*/ 113371 w 239119"/>
                <a:gd name="connsiteY4" fmla="*/ 16243 h 207272"/>
                <a:gd name="connsiteX5" fmla="*/ 29712 w 239119"/>
                <a:gd name="connsiteY5" fmla="*/ 12449 h 207272"/>
                <a:gd name="connsiteX6" fmla="*/ 141 w 239119"/>
                <a:gd name="connsiteY6" fmla="*/ 65612 h 207272"/>
                <a:gd name="connsiteX7" fmla="*/ 22977 w 239119"/>
                <a:gd name="connsiteY7" fmla="*/ 122235 h 207272"/>
                <a:gd name="connsiteX8" fmla="*/ 114200 w 239119"/>
                <a:gd name="connsiteY8" fmla="*/ 205200 h 207272"/>
                <a:gd name="connsiteX9" fmla="*/ 119564 w 239119"/>
                <a:gd name="connsiteY9" fmla="*/ 207273 h 207272"/>
                <a:gd name="connsiteX10" fmla="*/ 124928 w 239119"/>
                <a:gd name="connsiteY10" fmla="*/ 205200 h 207272"/>
                <a:gd name="connsiteX11" fmla="*/ 216151 w 239119"/>
                <a:gd name="connsiteY11" fmla="*/ 122235 h 207272"/>
                <a:gd name="connsiteX12" fmla="*/ 238978 w 239119"/>
                <a:gd name="connsiteY12" fmla="*/ 65612 h 207272"/>
                <a:gd name="connsiteX13" fmla="*/ 119564 w 239119"/>
                <a:gd name="connsiteY13" fmla="*/ 188542 h 207272"/>
                <a:gd name="connsiteX14" fmla="*/ 33705 w 239119"/>
                <a:gd name="connsiteY14" fmla="*/ 110455 h 207272"/>
                <a:gd name="connsiteX15" fmla="*/ 16059 w 239119"/>
                <a:gd name="connsiteY15" fmla="*/ 66617 h 207272"/>
                <a:gd name="connsiteX16" fmla="*/ 38894 w 239119"/>
                <a:gd name="connsiteY16" fmla="*/ 25497 h 207272"/>
                <a:gd name="connsiteX17" fmla="*/ 69063 w 239119"/>
                <a:gd name="connsiteY17" fmla="*/ 15948 h 207272"/>
                <a:gd name="connsiteX18" fmla="*/ 103065 w 239119"/>
                <a:gd name="connsiteY18" fmla="*/ 28414 h 207272"/>
                <a:gd name="connsiteX19" fmla="*/ 114407 w 239119"/>
                <a:gd name="connsiteY19" fmla="*/ 38026 h 207272"/>
                <a:gd name="connsiteX20" fmla="*/ 124713 w 239119"/>
                <a:gd name="connsiteY20" fmla="*/ 38026 h 207272"/>
                <a:gd name="connsiteX21" fmla="*/ 136063 w 239119"/>
                <a:gd name="connsiteY21" fmla="*/ 28406 h 207272"/>
                <a:gd name="connsiteX22" fmla="*/ 200234 w 239119"/>
                <a:gd name="connsiteY22" fmla="*/ 25489 h 207272"/>
                <a:gd name="connsiteX23" fmla="*/ 223069 w 239119"/>
                <a:gd name="connsiteY23" fmla="*/ 66609 h 207272"/>
                <a:gd name="connsiteX24" fmla="*/ 205423 w 239119"/>
                <a:gd name="connsiteY24" fmla="*/ 110447 h 207272"/>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69063 w 239119"/>
                <a:gd name="connsiteY17" fmla="*/ 15948 h 207273"/>
                <a:gd name="connsiteX18" fmla="*/ 103065 w 239119"/>
                <a:gd name="connsiteY18" fmla="*/ 28414 h 207273"/>
                <a:gd name="connsiteX19" fmla="*/ 114407 w 239119"/>
                <a:gd name="connsiteY19" fmla="*/ 38026 h 207273"/>
                <a:gd name="connsiteX20" fmla="*/ 136063 w 239119"/>
                <a:gd name="connsiteY20" fmla="*/ 28406 h 207273"/>
                <a:gd name="connsiteX21" fmla="*/ 200234 w 239119"/>
                <a:gd name="connsiteY21" fmla="*/ 25489 h 207273"/>
                <a:gd name="connsiteX22" fmla="*/ 223069 w 239119"/>
                <a:gd name="connsiteY22" fmla="*/ 66609 h 207273"/>
                <a:gd name="connsiteX23" fmla="*/ 205423 w 239119"/>
                <a:gd name="connsiteY23" fmla="*/ 110447 h 207273"/>
                <a:gd name="connsiteX24" fmla="*/ 119564 w 239119"/>
                <a:gd name="connsiteY24"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69063 w 239119"/>
                <a:gd name="connsiteY17" fmla="*/ 15948 h 207273"/>
                <a:gd name="connsiteX18" fmla="*/ 103065 w 239119"/>
                <a:gd name="connsiteY18" fmla="*/ 28414 h 207273"/>
                <a:gd name="connsiteX19" fmla="*/ 136063 w 239119"/>
                <a:gd name="connsiteY19" fmla="*/ 28406 h 207273"/>
                <a:gd name="connsiteX20" fmla="*/ 200234 w 239119"/>
                <a:gd name="connsiteY20" fmla="*/ 25489 h 207273"/>
                <a:gd name="connsiteX21" fmla="*/ 223069 w 239119"/>
                <a:gd name="connsiteY21" fmla="*/ 66609 h 207273"/>
                <a:gd name="connsiteX22" fmla="*/ 205423 w 239119"/>
                <a:gd name="connsiteY22" fmla="*/ 110447 h 207273"/>
                <a:gd name="connsiteX23" fmla="*/ 119564 w 239119"/>
                <a:gd name="connsiteY23"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69063 w 239119"/>
                <a:gd name="connsiteY17" fmla="*/ 15948 h 207273"/>
                <a:gd name="connsiteX18" fmla="*/ 136063 w 239119"/>
                <a:gd name="connsiteY18" fmla="*/ 28406 h 207273"/>
                <a:gd name="connsiteX19" fmla="*/ 200234 w 239119"/>
                <a:gd name="connsiteY19" fmla="*/ 25489 h 207273"/>
                <a:gd name="connsiteX20" fmla="*/ 223069 w 239119"/>
                <a:gd name="connsiteY20" fmla="*/ 66609 h 207273"/>
                <a:gd name="connsiteX21" fmla="*/ 205423 w 239119"/>
                <a:gd name="connsiteY21" fmla="*/ 110447 h 207273"/>
                <a:gd name="connsiteX22" fmla="*/ 119564 w 239119"/>
                <a:gd name="connsiteY22"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38894 w 239119"/>
                <a:gd name="connsiteY16" fmla="*/ 25497 h 207273"/>
                <a:gd name="connsiteX17" fmla="*/ 136063 w 239119"/>
                <a:gd name="connsiteY17" fmla="*/ 28406 h 207273"/>
                <a:gd name="connsiteX18" fmla="*/ 200234 w 239119"/>
                <a:gd name="connsiteY18" fmla="*/ 25489 h 207273"/>
                <a:gd name="connsiteX19" fmla="*/ 223069 w 239119"/>
                <a:gd name="connsiteY19" fmla="*/ 66609 h 207273"/>
                <a:gd name="connsiteX20" fmla="*/ 205423 w 239119"/>
                <a:gd name="connsiteY20" fmla="*/ 110447 h 207273"/>
                <a:gd name="connsiteX21" fmla="*/ 119564 w 239119"/>
                <a:gd name="connsiteY21"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6059 w 239119"/>
                <a:gd name="connsiteY15" fmla="*/ 66617 h 207273"/>
                <a:gd name="connsiteX16" fmla="*/ 136063 w 239119"/>
                <a:gd name="connsiteY16" fmla="*/ 28406 h 207273"/>
                <a:gd name="connsiteX17" fmla="*/ 200234 w 239119"/>
                <a:gd name="connsiteY17" fmla="*/ 25489 h 207273"/>
                <a:gd name="connsiteX18" fmla="*/ 223069 w 239119"/>
                <a:gd name="connsiteY18" fmla="*/ 66609 h 207273"/>
                <a:gd name="connsiteX19" fmla="*/ 205423 w 239119"/>
                <a:gd name="connsiteY19" fmla="*/ 110447 h 207273"/>
                <a:gd name="connsiteX20" fmla="*/ 119564 w 239119"/>
                <a:gd name="connsiteY20"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33705 w 239119"/>
                <a:gd name="connsiteY14" fmla="*/ 110455 h 207273"/>
                <a:gd name="connsiteX15" fmla="*/ 136063 w 239119"/>
                <a:gd name="connsiteY15" fmla="*/ 28406 h 207273"/>
                <a:gd name="connsiteX16" fmla="*/ 200234 w 239119"/>
                <a:gd name="connsiteY16" fmla="*/ 25489 h 207273"/>
                <a:gd name="connsiteX17" fmla="*/ 223069 w 239119"/>
                <a:gd name="connsiteY17" fmla="*/ 66609 h 207273"/>
                <a:gd name="connsiteX18" fmla="*/ 205423 w 239119"/>
                <a:gd name="connsiteY18" fmla="*/ 110447 h 207273"/>
                <a:gd name="connsiteX19" fmla="*/ 119564 w 239119"/>
                <a:gd name="connsiteY19"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119564 w 239119"/>
                <a:gd name="connsiteY13" fmla="*/ 188542 h 207273"/>
                <a:gd name="connsiteX14" fmla="*/ 136063 w 239119"/>
                <a:gd name="connsiteY14" fmla="*/ 28406 h 207273"/>
                <a:gd name="connsiteX15" fmla="*/ 200234 w 239119"/>
                <a:gd name="connsiteY15" fmla="*/ 25489 h 207273"/>
                <a:gd name="connsiteX16" fmla="*/ 223069 w 239119"/>
                <a:gd name="connsiteY16" fmla="*/ 66609 h 207273"/>
                <a:gd name="connsiteX17" fmla="*/ 205423 w 239119"/>
                <a:gd name="connsiteY17" fmla="*/ 110447 h 207273"/>
                <a:gd name="connsiteX18" fmla="*/ 119564 w 239119"/>
                <a:gd name="connsiteY18" fmla="*/ 188542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205423 w 239119"/>
                <a:gd name="connsiteY13" fmla="*/ 110447 h 207273"/>
                <a:gd name="connsiteX14" fmla="*/ 136063 w 239119"/>
                <a:gd name="connsiteY14" fmla="*/ 28406 h 207273"/>
                <a:gd name="connsiteX15" fmla="*/ 200234 w 239119"/>
                <a:gd name="connsiteY15" fmla="*/ 25489 h 207273"/>
                <a:gd name="connsiteX16" fmla="*/ 223069 w 239119"/>
                <a:gd name="connsiteY16" fmla="*/ 66609 h 207273"/>
                <a:gd name="connsiteX17" fmla="*/ 205423 w 239119"/>
                <a:gd name="connsiteY17" fmla="*/ 110447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223069 w 239119"/>
                <a:gd name="connsiteY13" fmla="*/ 66609 h 207273"/>
                <a:gd name="connsiteX14" fmla="*/ 136063 w 239119"/>
                <a:gd name="connsiteY14" fmla="*/ 28406 h 207273"/>
                <a:gd name="connsiteX15" fmla="*/ 200234 w 239119"/>
                <a:gd name="connsiteY15" fmla="*/ 25489 h 207273"/>
                <a:gd name="connsiteX16" fmla="*/ 223069 w 239119"/>
                <a:gd name="connsiteY16" fmla="*/ 66609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 name="connsiteX13" fmla="*/ 200234 w 239119"/>
                <a:gd name="connsiteY13" fmla="*/ 25489 h 207273"/>
                <a:gd name="connsiteX14" fmla="*/ 136063 w 239119"/>
                <a:gd name="connsiteY14" fmla="*/ 28406 h 207273"/>
                <a:gd name="connsiteX15" fmla="*/ 200234 w 239119"/>
                <a:gd name="connsiteY15" fmla="*/ 25489 h 207273"/>
                <a:gd name="connsiteX0" fmla="*/ 238978 w 239119"/>
                <a:gd name="connsiteY0" fmla="*/ 65612 h 207273"/>
                <a:gd name="connsiteX1" fmla="*/ 209408 w 239119"/>
                <a:gd name="connsiteY1" fmla="*/ 12449 h 207273"/>
                <a:gd name="connsiteX2" fmla="*/ 125749 w 239119"/>
                <a:gd name="connsiteY2" fmla="*/ 16243 h 207273"/>
                <a:gd name="connsiteX3" fmla="*/ 119564 w 239119"/>
                <a:gd name="connsiteY3" fmla="*/ 21487 h 207273"/>
                <a:gd name="connsiteX4" fmla="*/ 113371 w 239119"/>
                <a:gd name="connsiteY4" fmla="*/ 16243 h 207273"/>
                <a:gd name="connsiteX5" fmla="*/ 29712 w 239119"/>
                <a:gd name="connsiteY5" fmla="*/ 12449 h 207273"/>
                <a:gd name="connsiteX6" fmla="*/ 141 w 239119"/>
                <a:gd name="connsiteY6" fmla="*/ 65612 h 207273"/>
                <a:gd name="connsiteX7" fmla="*/ 22977 w 239119"/>
                <a:gd name="connsiteY7" fmla="*/ 122235 h 207273"/>
                <a:gd name="connsiteX8" fmla="*/ 114200 w 239119"/>
                <a:gd name="connsiteY8" fmla="*/ 205200 h 207273"/>
                <a:gd name="connsiteX9" fmla="*/ 119564 w 239119"/>
                <a:gd name="connsiteY9" fmla="*/ 207273 h 207273"/>
                <a:gd name="connsiteX10" fmla="*/ 124928 w 239119"/>
                <a:gd name="connsiteY10" fmla="*/ 205200 h 207273"/>
                <a:gd name="connsiteX11" fmla="*/ 216151 w 239119"/>
                <a:gd name="connsiteY11" fmla="*/ 122235 h 207273"/>
                <a:gd name="connsiteX12" fmla="*/ 238978 w 239119"/>
                <a:gd name="connsiteY12" fmla="*/ 65612 h 20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119" h="207273">
                  <a:moveTo>
                    <a:pt x="238978" y="65612"/>
                  </a:moveTo>
                  <a:cubicBezTo>
                    <a:pt x="237639" y="44108"/>
                    <a:pt x="226855" y="24731"/>
                    <a:pt x="209408" y="12449"/>
                  </a:cubicBezTo>
                  <a:cubicBezTo>
                    <a:pt x="183942" y="-5469"/>
                    <a:pt x="149541" y="-3907"/>
                    <a:pt x="125749" y="16243"/>
                  </a:cubicBezTo>
                  <a:lnTo>
                    <a:pt x="119564" y="21487"/>
                  </a:lnTo>
                  <a:lnTo>
                    <a:pt x="113371" y="16243"/>
                  </a:lnTo>
                  <a:cubicBezTo>
                    <a:pt x="89579" y="-3907"/>
                    <a:pt x="55186" y="-5469"/>
                    <a:pt x="29712" y="12449"/>
                  </a:cubicBezTo>
                  <a:cubicBezTo>
                    <a:pt x="12265" y="24731"/>
                    <a:pt x="1481" y="44108"/>
                    <a:pt x="141" y="65612"/>
                  </a:cubicBezTo>
                  <a:cubicBezTo>
                    <a:pt x="-1206" y="87181"/>
                    <a:pt x="7116" y="107816"/>
                    <a:pt x="22977" y="122235"/>
                  </a:cubicBezTo>
                  <a:lnTo>
                    <a:pt x="114200" y="205200"/>
                  </a:lnTo>
                  <a:cubicBezTo>
                    <a:pt x="115722" y="206579"/>
                    <a:pt x="117643" y="207273"/>
                    <a:pt x="119564" y="207273"/>
                  </a:cubicBezTo>
                  <a:cubicBezTo>
                    <a:pt x="121485" y="207273"/>
                    <a:pt x="123406" y="206579"/>
                    <a:pt x="124928" y="205200"/>
                  </a:cubicBezTo>
                  <a:lnTo>
                    <a:pt x="216151" y="122235"/>
                  </a:lnTo>
                  <a:cubicBezTo>
                    <a:pt x="232004" y="107816"/>
                    <a:pt x="240325" y="87181"/>
                    <a:pt x="238978" y="65612"/>
                  </a:cubicBezTo>
                  <a:close/>
                </a:path>
              </a:pathLst>
            </a:custGeom>
            <a:solidFill>
              <a:srgbClr val="4A4A49"/>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INPro"/>
                <a:ea typeface="+mn-ea"/>
                <a:cs typeface="+mn-cs"/>
              </a:endParaRPr>
            </a:p>
          </p:txBody>
        </p:sp>
      </p:grpSp>
    </p:spTree>
    <p:extLst>
      <p:ext uri="{BB962C8B-B14F-4D97-AF65-F5344CB8AC3E}">
        <p14:creationId xmlns:p14="http://schemas.microsoft.com/office/powerpoint/2010/main" val="17846095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RBUwM0gVZCA8VTHA1Gkr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yoEbKoAxZ3Ov.KTnIXFX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UyoEbKoAxZ3Ov.KTnIXFX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yRBUwM0gVZCA8VTHA1Gkr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TezlMSdDTF60Iqx3PYQMc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heme/theme1.xml><?xml version="1.0" encoding="utf-8"?>
<a:theme xmlns:a="http://schemas.openxmlformats.org/drawingml/2006/main" name="Four Paws">
  <a:themeElements>
    <a:clrScheme name="Four Paws">
      <a:dk1>
        <a:srgbClr val="000000"/>
      </a:dk1>
      <a:lt1>
        <a:sysClr val="window" lastClr="FFFFFF"/>
      </a:lt1>
      <a:dk2>
        <a:srgbClr val="D8874C"/>
      </a:dk2>
      <a:lt2>
        <a:srgbClr val="E30613"/>
      </a:lt2>
      <a:accent1>
        <a:srgbClr val="A0AE6C"/>
      </a:accent1>
      <a:accent2>
        <a:srgbClr val="6EB0D9"/>
      </a:accent2>
      <a:accent3>
        <a:srgbClr val="B7AA85"/>
      </a:accent3>
      <a:accent4>
        <a:srgbClr val="F4C132"/>
      </a:accent4>
      <a:accent5>
        <a:srgbClr val="F18C97"/>
      </a:accent5>
      <a:accent6>
        <a:srgbClr val="CCA6CE"/>
      </a:accent6>
      <a:hlink>
        <a:srgbClr val="A0AE6C"/>
      </a:hlink>
      <a:folHlink>
        <a:srgbClr val="86925B"/>
      </a:folHlink>
    </a:clrScheme>
    <a:fontScheme name="Four Pawn">
      <a:majorFont>
        <a:latin typeface="DINPro-Bold"/>
        <a:ea typeface=""/>
        <a:cs typeface=""/>
      </a:majorFont>
      <a:minorFont>
        <a:latin typeface="DIN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9525">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4A4A4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custClrLst>
    <a:custClr name="Secondary colour orange dark">
      <a:srgbClr val="C47B45"/>
    </a:custClr>
    <a:custClr name="Secondary colour green dark">
      <a:srgbClr val="85925A"/>
    </a:custClr>
    <a:custClr name="Secondary colour blue dark">
      <a:srgbClr val="619BBE"/>
    </a:custClr>
    <a:custClr name="Secondary colour brown dark">
      <a:srgbClr val="9D9474"/>
    </a:custClr>
    <a:custClr name="Secondary colour yellow dark">
      <a:srgbClr val="D7AC2D"/>
    </a:custClr>
    <a:custClr name="Secondary colour pink dark">
      <a:srgbClr val="D57D87"/>
    </a:custClr>
    <a:custClr name="Secondary colour purple dark">
      <a:srgbClr val="B695B8"/>
    </a:custClr>
    <a:custClr name="White">
      <a:srgbClr val="FFFFFF"/>
    </a:custClr>
    <a:custClr name="White">
      <a:srgbClr val="FFFFFF"/>
    </a:custClr>
    <a:custClr name="White">
      <a:srgbClr val="FFFFFF"/>
    </a:custClr>
    <a:custClr name="Secondary colour orange light">
      <a:srgbClr val="D8874C"/>
    </a:custClr>
    <a:custClr name="Secondary colour green light">
      <a:srgbClr val="A0AE6C"/>
    </a:custClr>
    <a:custClr name="Secondary colour blue light">
      <a:srgbClr val="6EB0D9"/>
    </a:custClr>
    <a:custClr name="Secondary colour brown light">
      <a:srgbClr val="B7AA85"/>
    </a:custClr>
    <a:custClr name="Secondary colour yellow light">
      <a:srgbClr val="F3C132"/>
    </a:custClr>
    <a:custClr name="Secondary colour pink light">
      <a:srgbClr val="F08C97"/>
    </a:custClr>
    <a:custClr name="Secondary colour purple light">
      <a:srgbClr val="CCA6CE"/>
    </a:custClr>
    <a:custClr name="White">
      <a:srgbClr val="FFFFFF"/>
    </a:custClr>
    <a:custClr name="White">
      <a:srgbClr val="FFFFFF"/>
    </a:custClr>
    <a:custClr name="White">
      <a:srgbClr val="FFFFFF"/>
    </a:custClr>
    <a:custClr name="Big cat sanctuaries">
      <a:srgbClr val="E98D00"/>
    </a:custClr>
    <a:custClr name="Bear sanctuaries">
      <a:srgbClr val="4B8C2B"/>
    </a:custClr>
    <a:custClr name="Orangutan forest school">
      <a:srgbClr val="BDAF00"/>
    </a:custClr>
    <a:custClr name="Mixed species sanctuaries">
      <a:srgbClr val="A28065"/>
    </a:custClr>
    <a:custClr name="Stray animal clinic Bankya and AAI">
      <a:srgbClr val="009DB1"/>
    </a:custClr>
    <a:custClr name="White">
      <a:srgbClr val="FFFFFF"/>
    </a:custClr>
    <a:custClr name="White">
      <a:srgbClr val="FFFFFF"/>
    </a:custClr>
    <a:custClr name="White">
      <a:srgbClr val="FFFFFF"/>
    </a:custClr>
    <a:custClr name="White">
      <a:srgbClr val="FFFFFF"/>
    </a:custClr>
    <a:custClr name="White">
      <a:srgbClr val="FFFFFF"/>
    </a:custClr>
    <a:custClr name="Dark grey for text">
      <a:srgbClr val="4A4A49"/>
    </a:custClr>
  </a:custClrLst>
  <a:extLst>
    <a:ext uri="{05A4C25C-085E-4340-85A3-A5531E510DB2}">
      <thm15:themeFamily xmlns:thm15="http://schemas.microsoft.com/office/thememl/2012/main" name="AfA Presentation Karan DCMT" id="{765E9076-FB7D-4697-B7D2-11FDAF6845FF}" vid="{9AF8F155-8990-4531-B680-7A3867CB2B0F}"/>
    </a:ext>
  </a:extLst>
</a:theme>
</file>

<file path=ppt/theme/theme2.xml><?xml version="1.0" encoding="utf-8"?>
<a:theme xmlns:a="http://schemas.openxmlformats.org/drawingml/2006/main" name="1_Four Paws">
  <a:themeElements>
    <a:clrScheme name="Four Paws">
      <a:dk1>
        <a:srgbClr val="000000"/>
      </a:dk1>
      <a:lt1>
        <a:sysClr val="window" lastClr="FFFFFF"/>
      </a:lt1>
      <a:dk2>
        <a:srgbClr val="D8874C"/>
      </a:dk2>
      <a:lt2>
        <a:srgbClr val="E30613"/>
      </a:lt2>
      <a:accent1>
        <a:srgbClr val="A0AE6C"/>
      </a:accent1>
      <a:accent2>
        <a:srgbClr val="6EB0D9"/>
      </a:accent2>
      <a:accent3>
        <a:srgbClr val="B7AA85"/>
      </a:accent3>
      <a:accent4>
        <a:srgbClr val="F4C132"/>
      </a:accent4>
      <a:accent5>
        <a:srgbClr val="F18C97"/>
      </a:accent5>
      <a:accent6>
        <a:srgbClr val="CCA6CE"/>
      </a:accent6>
      <a:hlink>
        <a:srgbClr val="A0AE6C"/>
      </a:hlink>
      <a:folHlink>
        <a:srgbClr val="86925B"/>
      </a:folHlink>
    </a:clrScheme>
    <a:fontScheme name="Four Pawn">
      <a:majorFont>
        <a:latin typeface="DINPro-Bold"/>
        <a:ea typeface=""/>
        <a:cs typeface=""/>
      </a:majorFont>
      <a:minorFont>
        <a:latin typeface="DIN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9525">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4A4A4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custClrLst>
    <a:custClr name="Secondary colour orange dark">
      <a:srgbClr val="C47B45"/>
    </a:custClr>
    <a:custClr name="Secondary colour green dark">
      <a:srgbClr val="85925A"/>
    </a:custClr>
    <a:custClr name="Secondary colour blue dark">
      <a:srgbClr val="619BBE"/>
    </a:custClr>
    <a:custClr name="Secondary colour brown dark">
      <a:srgbClr val="9D9474"/>
    </a:custClr>
    <a:custClr name="Secondary colour yellow dark">
      <a:srgbClr val="D7AC2D"/>
    </a:custClr>
    <a:custClr name="Secondary colour pink dark">
      <a:srgbClr val="D57D87"/>
    </a:custClr>
    <a:custClr name="Secondary colour purple dark">
      <a:srgbClr val="B695B8"/>
    </a:custClr>
    <a:custClr name="White">
      <a:srgbClr val="FFFFFF"/>
    </a:custClr>
    <a:custClr name="White">
      <a:srgbClr val="FFFFFF"/>
    </a:custClr>
    <a:custClr name="White">
      <a:srgbClr val="FFFFFF"/>
    </a:custClr>
    <a:custClr name="Secondary colour orange light">
      <a:srgbClr val="D8874C"/>
    </a:custClr>
    <a:custClr name="Secondary colour green light">
      <a:srgbClr val="A0AE6C"/>
    </a:custClr>
    <a:custClr name="Secondary colour blue light">
      <a:srgbClr val="6EB0D9"/>
    </a:custClr>
    <a:custClr name="Secondary colour brown light">
      <a:srgbClr val="B7AA85"/>
    </a:custClr>
    <a:custClr name="Secondary colour yellow light">
      <a:srgbClr val="F3C132"/>
    </a:custClr>
    <a:custClr name="Secondary colour pink light">
      <a:srgbClr val="F08C97"/>
    </a:custClr>
    <a:custClr name="Secondary colour purple light">
      <a:srgbClr val="CCA6CE"/>
    </a:custClr>
    <a:custClr name="White">
      <a:srgbClr val="FFFFFF"/>
    </a:custClr>
    <a:custClr name="White">
      <a:srgbClr val="FFFFFF"/>
    </a:custClr>
    <a:custClr name="White">
      <a:srgbClr val="FFFFFF"/>
    </a:custClr>
    <a:custClr name="Big cat sanctuaries">
      <a:srgbClr val="E98D00"/>
    </a:custClr>
    <a:custClr name="Bear sanctuaries">
      <a:srgbClr val="4B8C2B"/>
    </a:custClr>
    <a:custClr name="Orangutan forest school">
      <a:srgbClr val="BDAF00"/>
    </a:custClr>
    <a:custClr name="Mixed species sanctuaries">
      <a:srgbClr val="A28065"/>
    </a:custClr>
    <a:custClr name="Stray animal clinic Bankya and AAI">
      <a:srgbClr val="009DB1"/>
    </a:custClr>
    <a:custClr name="White">
      <a:srgbClr val="FFFFFF"/>
    </a:custClr>
    <a:custClr name="White">
      <a:srgbClr val="FFFFFF"/>
    </a:custClr>
    <a:custClr name="White">
      <a:srgbClr val="FFFFFF"/>
    </a:custClr>
    <a:custClr name="White">
      <a:srgbClr val="FFFFFF"/>
    </a:custClr>
    <a:custClr name="White">
      <a:srgbClr val="FFFFFF"/>
    </a:custClr>
    <a:custClr name="Dark grey for text">
      <a:srgbClr val="4A4A49"/>
    </a:custClr>
  </a:custClrLst>
  <a:extLst>
    <a:ext uri="{05A4C25C-085E-4340-85A3-A5531E510DB2}">
      <thm15:themeFamily xmlns:thm15="http://schemas.microsoft.com/office/thememl/2012/main" name="Präsentation1" id="{E1836B23-6155-47DB-A548-F591E45778EA}" vid="{8247D440-B73B-4C9B-8767-CE2DD9520F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3096</TotalTime>
  <Words>748</Words>
  <Application>Microsoft Office PowerPoint</Application>
  <PresentationFormat>Widescreen</PresentationFormat>
  <Paragraphs>81</Paragraphs>
  <Slides>13</Slides>
  <Notes>8</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4" baseType="lpstr">
      <vt:lpstr>Arial</vt:lpstr>
      <vt:lpstr>Calibri</vt:lpstr>
      <vt:lpstr>Courier New</vt:lpstr>
      <vt:lpstr>DIN Pro Medium</vt:lpstr>
      <vt:lpstr>DINPro</vt:lpstr>
      <vt:lpstr>DINPro-Bold</vt:lpstr>
      <vt:lpstr>DINPro-Light</vt:lpstr>
      <vt:lpstr>Symbol</vt:lpstr>
      <vt:lpstr>Four Paws</vt:lpstr>
      <vt:lpstr>1_Four Paws</vt:lpstr>
      <vt:lpstr>think-cell Slide</vt:lpstr>
      <vt:lpstr>One health one welfare</vt:lpstr>
      <vt:lpstr>OUTLINE</vt:lpstr>
      <vt:lpstr>Introduction</vt:lpstr>
      <vt:lpstr>PowerPoint Presentation</vt:lpstr>
      <vt:lpstr>PowerPoint Presentation</vt:lpstr>
      <vt:lpstr>One Health</vt:lpstr>
      <vt:lpstr>One Welfare</vt:lpstr>
      <vt:lpstr>One Welfare</vt:lpstr>
      <vt:lpstr>One Health and One Welfare</vt:lpstr>
      <vt:lpstr>DCMT and One Health/One Welfare aspects</vt:lpstr>
      <vt:lpstr>Why are one health/one welfare important?</vt:lpstr>
      <vt:lpstr>Going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colours</dc:title>
  <dc:creator>Preeyanut Glaewketgarn</dc:creator>
  <cp:lastModifiedBy>Karan Kukreja</cp:lastModifiedBy>
  <cp:revision>3</cp:revision>
  <dcterms:created xsi:type="dcterms:W3CDTF">2023-11-30T04:42:54Z</dcterms:created>
  <dcterms:modified xsi:type="dcterms:W3CDTF">2023-12-06T21:24:36Z</dcterms:modified>
</cp:coreProperties>
</file>